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D502508-C0E4-48A4-A45C-8F583CA4D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E6ECE77-103D-47BF-9E22-3CFA7DBFB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1BE808-8DC0-46C3-856F-BAD4F53F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CABF-C3BE-4718-B28B-53ED5AB66848}" type="datetimeFigureOut">
              <a:rPr lang="tr-TR" smtClean="0"/>
              <a:t>25.12.2018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79E0EF9-45A0-4649-B56B-5B028CAE0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5E89553-AF01-4753-BCC2-44D8DF5FA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7031-B8C6-48EE-A94A-506DC5887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1297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2F5F6E3-AB82-4097-B444-3A918E3F5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22ABC47-47DC-46A5-8D1D-EE3834C5E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6F4CE1A-BE3F-497C-B263-501FB8402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CABF-C3BE-4718-B28B-53ED5AB66848}" type="datetimeFigureOut">
              <a:rPr lang="tr-TR" smtClean="0"/>
              <a:t>25.12.2018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35C8351-6BBA-4812-9D37-8E5DEEE70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5C93AEB-CB38-4159-9662-88E9E2F63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7031-B8C6-48EE-A94A-506DC5887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999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7BA8B5A-F55A-410B-BF9D-5ABB1FE60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FCC754C-AB6A-4AB8-95D0-B261D42AA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E0AB495-9C71-4A96-AE90-ED5831035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CABF-C3BE-4718-B28B-53ED5AB66848}" type="datetimeFigureOut">
              <a:rPr lang="tr-TR" smtClean="0"/>
              <a:t>25.12.2018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9769C50-8EAA-4AEE-BC3D-C0D06495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AF01D39-D482-401C-BB1F-D0B12EAC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7031-B8C6-48EE-A94A-506DC5887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5775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733B2F8-22EA-4EB0-B593-0DFE6D367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1E135B-D858-484A-BD2F-9033877C6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DE12864-5988-47E6-B497-4DE3EAD8F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CABF-C3BE-4718-B28B-53ED5AB66848}" type="datetimeFigureOut">
              <a:rPr lang="tr-TR" smtClean="0"/>
              <a:t>25.12.2018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F7981CA-ACFF-4DD0-B2C2-982594369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CF07F61-0B18-4D9D-B05E-B024CFFF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7031-B8C6-48EE-A94A-506DC5887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5730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5F43CF9-1283-449D-A638-422E5650C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D5EE108-A10E-4EBF-8483-9BABC4225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CA41F08-FAF3-4DC2-9DB5-8766AE81E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CABF-C3BE-4718-B28B-53ED5AB66848}" type="datetimeFigureOut">
              <a:rPr lang="tr-TR" smtClean="0"/>
              <a:t>25.12.2018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ED1EAF-4CCC-44FA-9039-1CEFAE80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284347F-5221-4F02-AA47-D2E362DF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7031-B8C6-48EE-A94A-506DC5887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769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FAC3B56-CC66-4C69-82EB-F2093A1C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5766F62-D29C-4F0D-BBF7-F2FBC8F0FD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A04E975-C21D-486F-BDC9-7E33D3587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CC2C854-1608-4112-ABAA-CDEC766A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CABF-C3BE-4718-B28B-53ED5AB66848}" type="datetimeFigureOut">
              <a:rPr lang="tr-TR" smtClean="0"/>
              <a:t>25.12.2018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0052AB8-50C5-4BA7-AB19-9880A096B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EA746F3-ED80-49C3-9927-92263521E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7031-B8C6-48EE-A94A-506DC5887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6051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035D71A-3CD3-477B-826E-5576DD5FA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EFBC831-F376-4283-8E51-A2D23C47E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F328BD4-98D7-4A73-B860-17ECB2716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0555600-2B4B-4BCA-86F9-9BB11D9FF6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D78AD31-2234-48E0-BDD4-D963032AB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2A4AB147-4085-41F3-8689-BA58849A7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CABF-C3BE-4718-B28B-53ED5AB66848}" type="datetimeFigureOut">
              <a:rPr lang="tr-TR" smtClean="0"/>
              <a:t>25.12.2018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C680265-208E-456A-84C5-203A1D48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820FFA82-7FEF-44C1-88C6-634247FF1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7031-B8C6-48EE-A94A-506DC5887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745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58E56CD-6191-45D9-90A1-F9AEFF24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BF583A5-4149-43CD-9540-A46100271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CABF-C3BE-4718-B28B-53ED5AB66848}" type="datetimeFigureOut">
              <a:rPr lang="tr-TR" smtClean="0"/>
              <a:t>25.12.2018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E01229B-32D1-4793-A88E-C32FF7E76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E12F187-39FB-43EC-89A3-681EC5AA8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7031-B8C6-48EE-A94A-506DC5887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8399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BDC4085-42B1-4337-A157-72886969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CABF-C3BE-4718-B28B-53ED5AB66848}" type="datetimeFigureOut">
              <a:rPr lang="tr-TR" smtClean="0"/>
              <a:t>25.12.2018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FA0EF36-E28C-4B58-AC07-9A8491B4C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7758D93-DA66-4B4D-9970-A6F493346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7031-B8C6-48EE-A94A-506DC5887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252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3E251A0-1FB0-4BD9-9220-6259ECEF0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A051C1D-1EEA-469F-9379-8C264A723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82CAA80-6180-4588-A63D-35F4A9CD1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E64A5E9-318A-40BA-88EA-7D4A249D1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CABF-C3BE-4718-B28B-53ED5AB66848}" type="datetimeFigureOut">
              <a:rPr lang="tr-TR" smtClean="0"/>
              <a:t>25.12.2018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B9E00E5-883C-4ABB-B15E-4FDAAF858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CBFAC42-2A26-4676-815D-458C624F9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7031-B8C6-48EE-A94A-506DC5887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1084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3777F52-9802-4D4D-9937-E0AFC9BAC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6D7CD4AF-8B33-437D-AB05-E18D6B66DB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0982E12-6CD0-4EEB-BE84-D4E5366E0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C249A79-6658-436D-BEE0-4AEBD0DD1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CABF-C3BE-4718-B28B-53ED5AB66848}" type="datetimeFigureOut">
              <a:rPr lang="tr-TR" smtClean="0"/>
              <a:t>25.12.2018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D945235-54A6-4C66-B324-FC85E0A27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553BEE9-38B3-440A-865E-A2CF96EF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7031-B8C6-48EE-A94A-506DC5887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7900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D0895D09-7F0E-42D5-AFFB-CD127C7A2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B6F2674-B139-425D-BC9E-1851B9858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C9B5D14-3BB0-446D-86BC-6E3703588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BCABF-C3BE-4718-B28B-53ED5AB66848}" type="datetimeFigureOut">
              <a:rPr lang="tr-TR" smtClean="0"/>
              <a:t>25.12.2018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939322-D113-45B0-B331-84851B432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C488A1C-3D36-4E67-A6D0-5C8BAA4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7031-B8C6-48EE-A94A-506DC58873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263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9A43FA9-9EBE-429D-8B12-BDB4A6670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23429"/>
          </a:xfrm>
        </p:spPr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</a:rPr>
              <a:t>一 。。。就 。。。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25A9986-9BA6-47F3-9114-F3A77D6B3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45791"/>
            <a:ext cx="9144000" cy="3589846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sz="4400" b="1" dirty="0"/>
              <a:t>Yi </a:t>
            </a:r>
            <a:r>
              <a:rPr lang="zh-CN" altLang="en-US" sz="4400" b="1" dirty="0"/>
              <a:t>。。。</a:t>
            </a:r>
            <a:r>
              <a:rPr lang="en-US" altLang="zh-CN" sz="4400" b="1" dirty="0"/>
              <a:t>Jiu </a:t>
            </a:r>
            <a:r>
              <a:rPr lang="zh-CN" altLang="en-US" sz="4400" b="1" dirty="0"/>
              <a:t>。。。</a:t>
            </a:r>
            <a:endParaRPr lang="tr-TR" altLang="zh-CN" sz="5700" b="1" dirty="0"/>
          </a:p>
          <a:p>
            <a:r>
              <a:rPr lang="tr-TR" altLang="zh-CN" sz="3600" b="1" dirty="0">
                <a:solidFill>
                  <a:schemeClr val="accent1"/>
                </a:solidFill>
              </a:rPr>
              <a:t>-er  -</a:t>
            </a:r>
            <a:r>
              <a:rPr lang="tr-TR" altLang="zh-CN" sz="3600" b="1" dirty="0" err="1">
                <a:solidFill>
                  <a:schemeClr val="accent1"/>
                </a:solidFill>
              </a:rPr>
              <a:t>mez</a:t>
            </a:r>
            <a:endParaRPr lang="tr-TR" altLang="zh-CN" sz="3600" b="1" dirty="0">
              <a:solidFill>
                <a:schemeClr val="accent1"/>
              </a:solidFill>
            </a:endParaRPr>
          </a:p>
          <a:p>
            <a:r>
              <a:rPr lang="tr-TR" altLang="zh-CN" sz="3600" b="1" dirty="0">
                <a:solidFill>
                  <a:schemeClr val="accent1"/>
                </a:solidFill>
              </a:rPr>
              <a:t>-</a:t>
            </a:r>
            <a:r>
              <a:rPr lang="tr-TR" altLang="zh-CN" sz="3600" b="1" dirty="0" err="1">
                <a:solidFill>
                  <a:schemeClr val="accent1"/>
                </a:solidFill>
              </a:rPr>
              <a:t>diği</a:t>
            </a:r>
            <a:r>
              <a:rPr lang="tr-TR" altLang="zh-CN" sz="3600" b="1" dirty="0">
                <a:solidFill>
                  <a:schemeClr val="accent1"/>
                </a:solidFill>
              </a:rPr>
              <a:t> zaman</a:t>
            </a:r>
          </a:p>
          <a:p>
            <a:r>
              <a:rPr lang="tr-TR" altLang="zh-CN" sz="3600" b="1" dirty="0">
                <a:solidFill>
                  <a:schemeClr val="accent1"/>
                </a:solidFill>
              </a:rPr>
              <a:t>her… -</a:t>
            </a:r>
            <a:r>
              <a:rPr lang="tr-TR" altLang="zh-CN" sz="3600" b="1" dirty="0" err="1">
                <a:solidFill>
                  <a:schemeClr val="accent1"/>
                </a:solidFill>
              </a:rPr>
              <a:t>diğinde</a:t>
            </a:r>
            <a:endParaRPr lang="tr-TR" altLang="zh-CN" sz="3600" b="1" dirty="0">
              <a:solidFill>
                <a:schemeClr val="accent1"/>
              </a:solidFill>
            </a:endParaRPr>
          </a:p>
          <a:p>
            <a:r>
              <a:rPr lang="tr-TR" altLang="zh-CN" sz="3200" b="1" dirty="0">
                <a:solidFill>
                  <a:srgbClr val="002060"/>
                </a:solidFill>
              </a:rPr>
              <a:t>As </a:t>
            </a:r>
            <a:r>
              <a:rPr lang="tr-TR" altLang="zh-CN" sz="3200" b="1" dirty="0" err="1">
                <a:solidFill>
                  <a:srgbClr val="002060"/>
                </a:solidFill>
              </a:rPr>
              <a:t>soon</a:t>
            </a:r>
            <a:r>
              <a:rPr lang="tr-TR" altLang="zh-CN" sz="3200" b="1" dirty="0">
                <a:solidFill>
                  <a:srgbClr val="002060"/>
                </a:solidFill>
              </a:rPr>
              <a:t> as</a:t>
            </a:r>
          </a:p>
          <a:p>
            <a:r>
              <a:rPr lang="tr-TR" altLang="zh-CN" sz="3200" b="1" dirty="0" err="1">
                <a:solidFill>
                  <a:srgbClr val="002060"/>
                </a:solidFill>
              </a:rPr>
              <a:t>Once</a:t>
            </a:r>
            <a:endParaRPr lang="tr-TR" altLang="zh-CN" sz="3200" b="1" dirty="0">
              <a:solidFill>
                <a:srgbClr val="002060"/>
              </a:solidFill>
            </a:endParaRPr>
          </a:p>
          <a:p>
            <a:r>
              <a:rPr lang="tr-TR" altLang="zh-CN" sz="3200" b="1" dirty="0" err="1">
                <a:solidFill>
                  <a:srgbClr val="002060"/>
                </a:solidFill>
              </a:rPr>
              <a:t>When</a:t>
            </a:r>
            <a:endParaRPr lang="tr-TR" altLang="zh-CN" sz="3200" b="1" dirty="0">
              <a:solidFill>
                <a:srgbClr val="002060"/>
              </a:solidFill>
            </a:endParaRPr>
          </a:p>
          <a:p>
            <a:r>
              <a:rPr lang="tr-TR" altLang="zh-CN" sz="3200" b="1" dirty="0" err="1">
                <a:solidFill>
                  <a:srgbClr val="002060"/>
                </a:solidFill>
              </a:rPr>
              <a:t>Whenever</a:t>
            </a:r>
            <a:r>
              <a:rPr lang="tr-TR" altLang="zh-CN" sz="3200" b="1" dirty="0">
                <a:solidFill>
                  <a:srgbClr val="002060"/>
                </a:solidFill>
              </a:rPr>
              <a:t> </a:t>
            </a:r>
            <a:endParaRPr lang="en-US" altLang="zh-CN" sz="3200" b="1" dirty="0">
              <a:solidFill>
                <a:srgbClr val="002060"/>
              </a:solidFill>
            </a:endParaRPr>
          </a:p>
          <a:p>
            <a:endParaRPr lang="tr-TR" sz="5700" b="1" dirty="0"/>
          </a:p>
        </p:txBody>
      </p:sp>
    </p:spTree>
    <p:extLst>
      <p:ext uri="{BB962C8B-B14F-4D97-AF65-F5344CB8AC3E}">
        <p14:creationId xmlns:p14="http://schemas.microsoft.com/office/powerpoint/2010/main" val="4028438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186532B-A5BC-43E6-B934-2E42C4118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F75B412-E20A-4A6B-A764-228722BD4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                                        </a:t>
            </a:r>
            <a:r>
              <a:rPr lang="tr-TR" b="1" dirty="0">
                <a:solidFill>
                  <a:srgbClr val="FF0000"/>
                </a:solidFill>
              </a:rPr>
              <a:t>Tek Özne ile Kullanımı</a:t>
            </a:r>
          </a:p>
          <a:p>
            <a:pPr marL="0" indent="0">
              <a:buNone/>
            </a:pPr>
            <a:r>
              <a:rPr lang="tr-TR" dirty="0"/>
              <a:t>                       </a:t>
            </a:r>
            <a:r>
              <a:rPr lang="tr-TR" sz="3200" b="1" dirty="0">
                <a:solidFill>
                  <a:srgbClr val="7030A0"/>
                </a:solidFill>
              </a:rPr>
              <a:t>Özne + </a:t>
            </a:r>
            <a:r>
              <a:rPr lang="zh-CN" altLang="en-US" sz="3200" b="1" dirty="0">
                <a:solidFill>
                  <a:srgbClr val="7030A0"/>
                </a:solidFill>
              </a:rPr>
              <a:t>一</a:t>
            </a:r>
            <a:r>
              <a:rPr lang="tr-TR" altLang="zh-CN" sz="3200" b="1" dirty="0">
                <a:solidFill>
                  <a:srgbClr val="7030A0"/>
                </a:solidFill>
              </a:rPr>
              <a:t> (</a:t>
            </a:r>
            <a:r>
              <a:rPr lang="tr-TR" altLang="zh-CN" sz="3200" b="1" dirty="0" err="1">
                <a:solidFill>
                  <a:srgbClr val="7030A0"/>
                </a:solidFill>
              </a:rPr>
              <a:t>yı</a:t>
            </a:r>
            <a:r>
              <a:rPr lang="tr-TR" altLang="zh-CN" sz="3200" b="1" dirty="0">
                <a:solidFill>
                  <a:srgbClr val="7030A0"/>
                </a:solidFill>
              </a:rPr>
              <a:t>) + 1. olay + </a:t>
            </a:r>
            <a:r>
              <a:rPr lang="zh-CN" altLang="en-US" sz="3200" b="1" dirty="0">
                <a:solidFill>
                  <a:srgbClr val="7030A0"/>
                </a:solidFill>
              </a:rPr>
              <a:t>就</a:t>
            </a:r>
            <a:r>
              <a:rPr lang="tr-TR" altLang="zh-CN" sz="3200" b="1" dirty="0">
                <a:solidFill>
                  <a:srgbClr val="7030A0"/>
                </a:solidFill>
              </a:rPr>
              <a:t>(</a:t>
            </a:r>
            <a:r>
              <a:rPr lang="tr-TR" altLang="zh-CN" sz="3200" b="1" dirty="0" err="1">
                <a:solidFill>
                  <a:srgbClr val="7030A0"/>
                </a:solidFill>
              </a:rPr>
              <a:t>jiu</a:t>
            </a:r>
            <a:r>
              <a:rPr lang="tr-TR" altLang="zh-CN" sz="3200" b="1" dirty="0">
                <a:solidFill>
                  <a:srgbClr val="7030A0"/>
                </a:solidFill>
              </a:rPr>
              <a:t>) + 2. olay</a:t>
            </a:r>
            <a:endParaRPr lang="en-US" altLang="zh-CN" sz="32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zh-CN" altLang="en-US" sz="3200" b="1" dirty="0">
                <a:solidFill>
                  <a:srgbClr val="7030A0"/>
                </a:solidFill>
              </a:rPr>
              <a:t>                   一 </a:t>
            </a:r>
            <a:r>
              <a:rPr lang="tr-TR" altLang="zh-CN" sz="3200" b="1" dirty="0">
                <a:solidFill>
                  <a:srgbClr val="7030A0"/>
                </a:solidFill>
              </a:rPr>
              <a:t>(</a:t>
            </a:r>
            <a:r>
              <a:rPr lang="tr-TR" altLang="zh-CN" sz="3200" b="1" dirty="0" err="1">
                <a:solidFill>
                  <a:srgbClr val="7030A0"/>
                </a:solidFill>
              </a:rPr>
              <a:t>yı</a:t>
            </a:r>
            <a:r>
              <a:rPr lang="tr-TR" altLang="zh-CN" sz="3200" b="1" dirty="0">
                <a:solidFill>
                  <a:srgbClr val="7030A0"/>
                </a:solidFill>
              </a:rPr>
              <a:t>) + 1. olay + Özne + </a:t>
            </a:r>
            <a:r>
              <a:rPr lang="zh-CN" altLang="en-US" sz="3200" b="1" dirty="0">
                <a:solidFill>
                  <a:srgbClr val="7030A0"/>
                </a:solidFill>
              </a:rPr>
              <a:t>就 </a:t>
            </a:r>
            <a:r>
              <a:rPr lang="tr-TR" altLang="zh-CN" sz="3200" b="1" dirty="0">
                <a:solidFill>
                  <a:srgbClr val="7030A0"/>
                </a:solidFill>
              </a:rPr>
              <a:t>(</a:t>
            </a:r>
            <a:r>
              <a:rPr lang="tr-TR" altLang="zh-CN" sz="3200" b="1" dirty="0" err="1">
                <a:solidFill>
                  <a:srgbClr val="7030A0"/>
                </a:solidFill>
              </a:rPr>
              <a:t>jiu</a:t>
            </a:r>
            <a:r>
              <a:rPr lang="tr-TR" altLang="zh-CN" sz="3200" b="1" dirty="0">
                <a:solidFill>
                  <a:srgbClr val="7030A0"/>
                </a:solidFill>
              </a:rPr>
              <a:t>) + 2. olay </a:t>
            </a:r>
          </a:p>
          <a:p>
            <a:pPr marL="0" indent="0">
              <a:buNone/>
            </a:pPr>
            <a:endParaRPr lang="tr-TR" altLang="zh-CN" sz="32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tr-TR" altLang="zh-CN" b="1" dirty="0">
                <a:solidFill>
                  <a:srgbClr val="FF0000"/>
                </a:solidFill>
              </a:rPr>
              <a:t>                                        Çift Özne ile Kullanımı</a:t>
            </a:r>
          </a:p>
          <a:p>
            <a:pPr marL="0" indent="0">
              <a:buNone/>
            </a:pPr>
            <a:r>
              <a:rPr lang="tr-TR" altLang="zh-CN" b="1" dirty="0">
                <a:solidFill>
                  <a:srgbClr val="FF0000"/>
                </a:solidFill>
              </a:rPr>
              <a:t>             </a:t>
            </a:r>
            <a:r>
              <a:rPr lang="tr-TR" altLang="zh-CN" sz="3200" b="1" dirty="0">
                <a:solidFill>
                  <a:srgbClr val="7030A0"/>
                </a:solidFill>
              </a:rPr>
              <a:t>1. özne + </a:t>
            </a:r>
            <a:r>
              <a:rPr lang="zh-CN" altLang="en-US" sz="3200" b="1" dirty="0">
                <a:solidFill>
                  <a:srgbClr val="7030A0"/>
                </a:solidFill>
              </a:rPr>
              <a:t>一</a:t>
            </a:r>
            <a:r>
              <a:rPr lang="tr-TR" altLang="zh-CN" sz="3200" b="1" dirty="0">
                <a:solidFill>
                  <a:srgbClr val="7030A0"/>
                </a:solidFill>
              </a:rPr>
              <a:t>(</a:t>
            </a:r>
            <a:r>
              <a:rPr lang="tr-TR" altLang="zh-CN" sz="3200" b="1" dirty="0" err="1">
                <a:solidFill>
                  <a:srgbClr val="7030A0"/>
                </a:solidFill>
              </a:rPr>
              <a:t>yı</a:t>
            </a:r>
            <a:r>
              <a:rPr lang="tr-TR" altLang="zh-CN" sz="3200" b="1" dirty="0">
                <a:solidFill>
                  <a:srgbClr val="7030A0"/>
                </a:solidFill>
              </a:rPr>
              <a:t>) + 1. olay + 2. özne + </a:t>
            </a:r>
            <a:r>
              <a:rPr lang="zh-CN" altLang="en-US" sz="3200" b="1" dirty="0">
                <a:solidFill>
                  <a:srgbClr val="7030A0"/>
                </a:solidFill>
              </a:rPr>
              <a:t>就</a:t>
            </a:r>
            <a:r>
              <a:rPr lang="tr-TR" altLang="zh-CN" sz="3200" b="1" dirty="0">
                <a:solidFill>
                  <a:srgbClr val="7030A0"/>
                </a:solidFill>
              </a:rPr>
              <a:t>(</a:t>
            </a:r>
            <a:r>
              <a:rPr lang="tr-TR" altLang="zh-CN" sz="3200" b="1" dirty="0" err="1">
                <a:solidFill>
                  <a:srgbClr val="7030A0"/>
                </a:solidFill>
              </a:rPr>
              <a:t>jiu</a:t>
            </a:r>
            <a:r>
              <a:rPr lang="tr-TR" altLang="zh-CN" sz="3200" b="1" dirty="0">
                <a:solidFill>
                  <a:srgbClr val="7030A0"/>
                </a:solidFill>
              </a:rPr>
              <a:t>) + 2. olay</a:t>
            </a:r>
          </a:p>
          <a:p>
            <a:pPr marL="0" indent="0">
              <a:buNone/>
            </a:pPr>
            <a:endParaRPr lang="tr-TR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04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84FC713-8CD1-4B8D-96A1-BA2178A52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                           Örnek cümleler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8CADED2-A243-4A4C-B210-01312E6CF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656"/>
            <a:ext cx="10515600" cy="47383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b="1" dirty="0">
                <a:solidFill>
                  <a:srgbClr val="002060"/>
                </a:solidFill>
              </a:rPr>
              <a:t>                                 -er –ermez (as </a:t>
            </a:r>
            <a:r>
              <a:rPr lang="tr-TR" sz="3200" b="1" dirty="0" err="1">
                <a:solidFill>
                  <a:srgbClr val="002060"/>
                </a:solidFill>
              </a:rPr>
              <a:t>soon</a:t>
            </a:r>
            <a:r>
              <a:rPr lang="tr-TR" sz="3200" b="1" dirty="0">
                <a:solidFill>
                  <a:srgbClr val="002060"/>
                </a:solidFill>
              </a:rPr>
              <a:t> as)</a:t>
            </a:r>
          </a:p>
          <a:p>
            <a:endParaRPr lang="tr-TR" sz="2400" b="1" dirty="0"/>
          </a:p>
          <a:p>
            <a:pPr marL="0" indent="0">
              <a:buNone/>
            </a:pPr>
            <a:r>
              <a:rPr lang="tr-TR" sz="2400" b="1" dirty="0"/>
              <a:t>                                                  </a:t>
            </a:r>
            <a:r>
              <a:rPr lang="zh-CN" altLang="en-US" sz="2400" b="1" dirty="0"/>
              <a:t>小偷一看到警车就跑走了。</a:t>
            </a:r>
          </a:p>
          <a:p>
            <a:pPr marL="0" indent="0">
              <a:buNone/>
            </a:pPr>
            <a:r>
              <a:rPr lang="tr-TR" sz="2000" b="1" dirty="0">
                <a:solidFill>
                  <a:srgbClr val="0070C0"/>
                </a:solidFill>
              </a:rPr>
              <a:t>                                                    </a:t>
            </a:r>
            <a:r>
              <a:rPr lang="tr-TR" sz="2000" b="1" dirty="0" err="1">
                <a:solidFill>
                  <a:srgbClr val="0070C0"/>
                </a:solidFill>
              </a:rPr>
              <a:t>Xiǎotōu</a:t>
            </a:r>
            <a:r>
              <a:rPr lang="tr-TR" sz="2000" b="1" dirty="0">
                <a:solidFill>
                  <a:srgbClr val="0070C0"/>
                </a:solidFill>
              </a:rPr>
              <a:t> </a:t>
            </a:r>
            <a:r>
              <a:rPr lang="tr-TR" sz="2000" b="1" dirty="0" err="1">
                <a:solidFill>
                  <a:srgbClr val="0070C0"/>
                </a:solidFill>
              </a:rPr>
              <a:t>yī</a:t>
            </a:r>
            <a:r>
              <a:rPr lang="tr-TR" sz="2000" b="1" dirty="0">
                <a:solidFill>
                  <a:srgbClr val="0070C0"/>
                </a:solidFill>
              </a:rPr>
              <a:t> </a:t>
            </a:r>
            <a:r>
              <a:rPr lang="tr-TR" sz="2000" b="1" dirty="0" err="1">
                <a:solidFill>
                  <a:srgbClr val="0070C0"/>
                </a:solidFill>
              </a:rPr>
              <a:t>kàn</a:t>
            </a:r>
            <a:r>
              <a:rPr lang="tr-TR" sz="2000" b="1" dirty="0">
                <a:solidFill>
                  <a:srgbClr val="0070C0"/>
                </a:solidFill>
              </a:rPr>
              <a:t> </a:t>
            </a:r>
            <a:r>
              <a:rPr lang="tr-TR" sz="2000" b="1" dirty="0" err="1">
                <a:solidFill>
                  <a:srgbClr val="0070C0"/>
                </a:solidFill>
              </a:rPr>
              <a:t>dào</a:t>
            </a:r>
            <a:r>
              <a:rPr lang="tr-TR" sz="2000" b="1" dirty="0">
                <a:solidFill>
                  <a:srgbClr val="0070C0"/>
                </a:solidFill>
              </a:rPr>
              <a:t> </a:t>
            </a:r>
            <a:r>
              <a:rPr lang="tr-TR" sz="2000" b="1" dirty="0" err="1">
                <a:solidFill>
                  <a:srgbClr val="0070C0"/>
                </a:solidFill>
              </a:rPr>
              <a:t>jǐngchē</a:t>
            </a:r>
            <a:r>
              <a:rPr lang="tr-TR" sz="2000" b="1" dirty="0">
                <a:solidFill>
                  <a:srgbClr val="0070C0"/>
                </a:solidFill>
              </a:rPr>
              <a:t> </a:t>
            </a:r>
            <a:r>
              <a:rPr lang="tr-TR" sz="2000" b="1" dirty="0" err="1">
                <a:solidFill>
                  <a:srgbClr val="0070C0"/>
                </a:solidFill>
              </a:rPr>
              <a:t>jiù</a:t>
            </a:r>
            <a:r>
              <a:rPr lang="tr-TR" sz="2000" b="1" dirty="0">
                <a:solidFill>
                  <a:srgbClr val="0070C0"/>
                </a:solidFill>
              </a:rPr>
              <a:t> </a:t>
            </a:r>
            <a:r>
              <a:rPr lang="tr-TR" sz="2000" b="1" dirty="0" err="1">
                <a:solidFill>
                  <a:srgbClr val="0070C0"/>
                </a:solidFill>
              </a:rPr>
              <a:t>pǎo</a:t>
            </a:r>
            <a:r>
              <a:rPr lang="tr-TR" sz="2000" b="1" dirty="0">
                <a:solidFill>
                  <a:srgbClr val="0070C0"/>
                </a:solidFill>
              </a:rPr>
              <a:t> </a:t>
            </a:r>
            <a:r>
              <a:rPr lang="tr-TR" sz="2000" b="1" dirty="0" err="1">
                <a:solidFill>
                  <a:srgbClr val="0070C0"/>
                </a:solidFill>
              </a:rPr>
              <a:t>zǒu</a:t>
            </a:r>
            <a:r>
              <a:rPr lang="tr-TR" sz="2000" b="1" dirty="0">
                <a:solidFill>
                  <a:srgbClr val="0070C0"/>
                </a:solidFill>
              </a:rPr>
              <a:t> le.</a:t>
            </a:r>
          </a:p>
          <a:p>
            <a:pPr marL="0" indent="0">
              <a:buNone/>
            </a:pPr>
            <a:r>
              <a:rPr lang="tr-TR" sz="2000" b="1" dirty="0">
                <a:solidFill>
                  <a:srgbClr val="002060"/>
                </a:solidFill>
              </a:rPr>
              <a:t>                                                    Hırsız, polis arabasını gör</a:t>
            </a:r>
            <a:r>
              <a:rPr lang="tr-TR" sz="2000" b="1" dirty="0">
                <a:solidFill>
                  <a:srgbClr val="C00000"/>
                </a:solidFill>
              </a:rPr>
              <a:t>ür</a:t>
            </a:r>
            <a:r>
              <a:rPr lang="tr-TR" sz="2000" b="1" dirty="0">
                <a:solidFill>
                  <a:srgbClr val="002060"/>
                </a:solidFill>
              </a:rPr>
              <a:t> gör</a:t>
            </a:r>
            <a:r>
              <a:rPr lang="tr-TR" sz="2000" b="1" dirty="0">
                <a:solidFill>
                  <a:srgbClr val="C00000"/>
                </a:solidFill>
              </a:rPr>
              <a:t>mez</a:t>
            </a:r>
            <a:r>
              <a:rPr lang="tr-TR" sz="2000" b="1" dirty="0">
                <a:solidFill>
                  <a:srgbClr val="002060"/>
                </a:solidFill>
              </a:rPr>
              <a:t> kaçtı.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A032870-9513-4FB1-AB1C-3E1AC370D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84" y="3734601"/>
            <a:ext cx="4422648" cy="24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94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59C2E7F-E0E1-4FDC-B666-53447CB24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70C0"/>
                </a:solidFill>
              </a:rPr>
              <a:t>                        </a:t>
            </a:r>
            <a:r>
              <a:rPr lang="tr-TR" sz="2800" b="1" dirty="0">
                <a:solidFill>
                  <a:srgbClr val="002060"/>
                </a:solidFill>
              </a:rPr>
              <a:t>-</a:t>
            </a:r>
            <a:r>
              <a:rPr lang="tr-TR" sz="2800" b="1" dirty="0" err="1">
                <a:solidFill>
                  <a:srgbClr val="002060"/>
                </a:solidFill>
              </a:rPr>
              <a:t>diği</a:t>
            </a:r>
            <a:r>
              <a:rPr lang="tr-TR" sz="2800" b="1" dirty="0">
                <a:solidFill>
                  <a:srgbClr val="002060"/>
                </a:solidFill>
              </a:rPr>
              <a:t> zaman (</a:t>
            </a:r>
            <a:r>
              <a:rPr lang="tr-TR" sz="2800" b="1" dirty="0" err="1">
                <a:solidFill>
                  <a:srgbClr val="002060"/>
                </a:solidFill>
              </a:rPr>
              <a:t>when</a:t>
            </a:r>
            <a:r>
              <a:rPr lang="tr-TR" sz="2800" b="1" dirty="0">
                <a:solidFill>
                  <a:srgbClr val="002060"/>
                </a:solidFill>
              </a:rPr>
              <a:t> </a:t>
            </a:r>
            <a:r>
              <a:rPr lang="tr-TR" sz="2800" b="1" dirty="0" err="1">
                <a:solidFill>
                  <a:srgbClr val="002060"/>
                </a:solidFill>
              </a:rPr>
              <a:t>or</a:t>
            </a:r>
            <a:r>
              <a:rPr lang="tr-TR" sz="2800" b="1" dirty="0">
                <a:solidFill>
                  <a:srgbClr val="002060"/>
                </a:solidFill>
              </a:rPr>
              <a:t> </a:t>
            </a:r>
            <a:r>
              <a:rPr lang="tr-TR" sz="2800" b="1" dirty="0" err="1">
                <a:solidFill>
                  <a:srgbClr val="002060"/>
                </a:solidFill>
              </a:rPr>
              <a:t>once</a:t>
            </a:r>
            <a:r>
              <a:rPr lang="tr-TR" sz="28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0E4FE65-EFF5-4813-8CA3-481EC9C45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altLang="zh-CN" sz="2400" b="1" dirty="0"/>
              <a:t>                                             </a:t>
            </a:r>
            <a:r>
              <a:rPr lang="zh-CN" altLang="en-US" sz="2400" b="1" dirty="0"/>
              <a:t>我工作一做完就来找你们。</a:t>
            </a:r>
          </a:p>
          <a:p>
            <a:pPr marL="0" indent="0">
              <a:buNone/>
            </a:pPr>
            <a:r>
              <a:rPr lang="tr-TR" sz="2400" b="1" dirty="0">
                <a:solidFill>
                  <a:srgbClr val="0070C0"/>
                </a:solidFill>
              </a:rPr>
              <a:t>                                  </a:t>
            </a:r>
            <a:r>
              <a:rPr lang="tr-TR" sz="2400" b="1" dirty="0" err="1">
                <a:solidFill>
                  <a:srgbClr val="0070C0"/>
                </a:solidFill>
              </a:rPr>
              <a:t>Wǒ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gōngzuò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yī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zuò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wán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jiù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lái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zhǎo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nǐmen</a:t>
            </a:r>
            <a:r>
              <a:rPr lang="tr-TR" sz="2400" b="1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tr-TR" sz="2400" b="1" dirty="0">
                <a:solidFill>
                  <a:srgbClr val="002060"/>
                </a:solidFill>
              </a:rPr>
              <a:t>                                    İşim bit</a:t>
            </a:r>
            <a:r>
              <a:rPr lang="tr-TR" sz="2400" b="1" dirty="0">
                <a:solidFill>
                  <a:srgbClr val="C00000"/>
                </a:solidFill>
              </a:rPr>
              <a:t>tiği zaman</a:t>
            </a:r>
            <a:r>
              <a:rPr lang="tr-TR" sz="2400" b="1" dirty="0">
                <a:solidFill>
                  <a:srgbClr val="002060"/>
                </a:solidFill>
              </a:rPr>
              <a:t>, gelip sizi arayacağım.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3820105-B6A7-4175-A210-BFF9AD79C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11" y="3315462"/>
            <a:ext cx="4882171" cy="270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2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AB8FAC2-F735-4AE6-BBA5-D47F26931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>
                <a:solidFill>
                  <a:schemeClr val="tx2"/>
                </a:solidFill>
              </a:rPr>
              <a:t>                                Her …..-</a:t>
            </a:r>
            <a:r>
              <a:rPr lang="tr-TR" sz="4000" b="1" dirty="0" err="1">
                <a:solidFill>
                  <a:schemeClr val="tx2"/>
                </a:solidFill>
              </a:rPr>
              <a:t>diğinde</a:t>
            </a:r>
            <a:endParaRPr lang="tr-TR" sz="4000" b="1" dirty="0">
              <a:solidFill>
                <a:schemeClr val="tx2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A19A19C-0416-484B-A301-0E3628A7E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altLang="zh-CN" sz="2400" b="1" dirty="0"/>
              <a:t>                                           </a:t>
            </a:r>
            <a:r>
              <a:rPr lang="zh-CN" altLang="en-US" sz="2400" b="1" dirty="0"/>
              <a:t>那两个人一遇到彼此就开始吵架。</a:t>
            </a:r>
          </a:p>
          <a:p>
            <a:pPr marL="0" indent="0">
              <a:buNone/>
            </a:pPr>
            <a:r>
              <a:rPr lang="tr-TR" sz="2000" b="1" dirty="0">
                <a:solidFill>
                  <a:srgbClr val="0070C0"/>
                </a:solidFill>
              </a:rPr>
              <a:t>                                               </a:t>
            </a:r>
            <a:r>
              <a:rPr lang="tr-TR" sz="2000" b="1" dirty="0" err="1">
                <a:solidFill>
                  <a:srgbClr val="0070C0"/>
                </a:solidFill>
              </a:rPr>
              <a:t>Nà</a:t>
            </a:r>
            <a:r>
              <a:rPr lang="tr-TR" sz="2000" b="1" dirty="0">
                <a:solidFill>
                  <a:srgbClr val="0070C0"/>
                </a:solidFill>
              </a:rPr>
              <a:t> </a:t>
            </a:r>
            <a:r>
              <a:rPr lang="tr-TR" sz="2000" b="1" dirty="0" err="1">
                <a:solidFill>
                  <a:srgbClr val="0070C0"/>
                </a:solidFill>
              </a:rPr>
              <a:t>liǎng</a:t>
            </a:r>
            <a:r>
              <a:rPr lang="tr-TR" sz="2000" b="1" dirty="0">
                <a:solidFill>
                  <a:srgbClr val="0070C0"/>
                </a:solidFill>
              </a:rPr>
              <a:t> </a:t>
            </a:r>
            <a:r>
              <a:rPr lang="tr-TR" sz="2000" b="1" dirty="0" err="1">
                <a:solidFill>
                  <a:srgbClr val="0070C0"/>
                </a:solidFill>
              </a:rPr>
              <a:t>gèrén</a:t>
            </a:r>
            <a:r>
              <a:rPr lang="tr-TR" sz="2000" b="1" dirty="0">
                <a:solidFill>
                  <a:srgbClr val="0070C0"/>
                </a:solidFill>
              </a:rPr>
              <a:t> </a:t>
            </a:r>
            <a:r>
              <a:rPr lang="tr-TR" sz="2000" b="1" dirty="0" err="1">
                <a:solidFill>
                  <a:srgbClr val="0070C0"/>
                </a:solidFill>
              </a:rPr>
              <a:t>yī</a:t>
            </a:r>
            <a:r>
              <a:rPr lang="tr-TR" sz="2000" b="1" dirty="0">
                <a:solidFill>
                  <a:srgbClr val="0070C0"/>
                </a:solidFill>
              </a:rPr>
              <a:t> </a:t>
            </a:r>
            <a:r>
              <a:rPr lang="tr-TR" sz="2000" b="1" dirty="0" err="1">
                <a:solidFill>
                  <a:srgbClr val="0070C0"/>
                </a:solidFill>
              </a:rPr>
              <a:t>yù</a:t>
            </a:r>
            <a:r>
              <a:rPr lang="tr-TR" sz="2000" b="1" dirty="0">
                <a:solidFill>
                  <a:srgbClr val="0070C0"/>
                </a:solidFill>
              </a:rPr>
              <a:t> </a:t>
            </a:r>
            <a:r>
              <a:rPr lang="tr-TR" sz="2000" b="1" dirty="0" err="1">
                <a:solidFill>
                  <a:srgbClr val="0070C0"/>
                </a:solidFill>
              </a:rPr>
              <a:t>dào</a:t>
            </a:r>
            <a:r>
              <a:rPr lang="tr-TR" sz="2000" b="1" dirty="0">
                <a:solidFill>
                  <a:srgbClr val="0070C0"/>
                </a:solidFill>
              </a:rPr>
              <a:t> </a:t>
            </a:r>
            <a:r>
              <a:rPr lang="tr-TR" sz="2000" b="1" dirty="0" err="1">
                <a:solidFill>
                  <a:srgbClr val="0070C0"/>
                </a:solidFill>
              </a:rPr>
              <a:t>bǐcǐ</a:t>
            </a:r>
            <a:r>
              <a:rPr lang="tr-TR" sz="2000" b="1" dirty="0">
                <a:solidFill>
                  <a:srgbClr val="0070C0"/>
                </a:solidFill>
              </a:rPr>
              <a:t> </a:t>
            </a:r>
            <a:r>
              <a:rPr lang="tr-TR" sz="2000" b="1" dirty="0" err="1">
                <a:solidFill>
                  <a:srgbClr val="0070C0"/>
                </a:solidFill>
              </a:rPr>
              <a:t>jiù</a:t>
            </a:r>
            <a:r>
              <a:rPr lang="tr-TR" sz="2000" b="1" dirty="0">
                <a:solidFill>
                  <a:srgbClr val="0070C0"/>
                </a:solidFill>
              </a:rPr>
              <a:t> </a:t>
            </a:r>
            <a:r>
              <a:rPr lang="tr-TR" sz="2000" b="1" dirty="0" err="1">
                <a:solidFill>
                  <a:srgbClr val="0070C0"/>
                </a:solidFill>
              </a:rPr>
              <a:t>kāishǐ</a:t>
            </a:r>
            <a:r>
              <a:rPr lang="tr-TR" sz="2000" b="1" dirty="0">
                <a:solidFill>
                  <a:srgbClr val="0070C0"/>
                </a:solidFill>
              </a:rPr>
              <a:t> </a:t>
            </a:r>
            <a:r>
              <a:rPr lang="tr-TR" sz="2000" b="1" dirty="0" err="1">
                <a:solidFill>
                  <a:srgbClr val="0070C0"/>
                </a:solidFill>
              </a:rPr>
              <a:t>chǎojià</a:t>
            </a:r>
            <a:r>
              <a:rPr lang="tr-TR" sz="2000" b="1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tr-TR" sz="2400" b="1" dirty="0">
                <a:solidFill>
                  <a:srgbClr val="002060"/>
                </a:solidFill>
              </a:rPr>
              <a:t>                  Bu iki insan birbirlerine </a:t>
            </a:r>
            <a:r>
              <a:rPr lang="tr-TR" sz="2400" b="1" dirty="0">
                <a:solidFill>
                  <a:srgbClr val="C00000"/>
                </a:solidFill>
              </a:rPr>
              <a:t>her</a:t>
            </a:r>
            <a:r>
              <a:rPr lang="tr-TR" sz="2400" b="1" dirty="0">
                <a:solidFill>
                  <a:srgbClr val="002060"/>
                </a:solidFill>
              </a:rPr>
              <a:t> rastla</a:t>
            </a:r>
            <a:r>
              <a:rPr lang="tr-TR" sz="2400" b="1" dirty="0">
                <a:solidFill>
                  <a:srgbClr val="C00000"/>
                </a:solidFill>
              </a:rPr>
              <a:t>dıklarında</a:t>
            </a:r>
            <a:r>
              <a:rPr lang="tr-TR" sz="2400" b="1" dirty="0">
                <a:solidFill>
                  <a:srgbClr val="002060"/>
                </a:solidFill>
              </a:rPr>
              <a:t> tartışmaya başlarlar.</a:t>
            </a:r>
            <a:endParaRPr lang="en-GB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DD13AF8-D23E-4781-B7D6-8D0D006E3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28" y="3377311"/>
            <a:ext cx="5295839" cy="27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36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01D3138-A2DC-4B7B-A708-B6A5C0305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                                                       Alıştırmalar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95EC224-3A44-4D8E-9E6A-93CEE6D30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1)</a:t>
            </a:r>
            <a:r>
              <a:rPr lang="en-US" b="1" dirty="0"/>
              <a:t>   </a:t>
            </a:r>
            <a:r>
              <a:rPr lang="zh-CN" altLang="en-US" b="1" dirty="0"/>
              <a:t>妈妈 </a:t>
            </a:r>
            <a:r>
              <a:rPr lang="en-US" altLang="zh-CN" b="1" dirty="0"/>
              <a:t>/  </a:t>
            </a:r>
            <a:r>
              <a:rPr lang="zh-CN" altLang="en-US" b="1" dirty="0"/>
              <a:t>做饭 </a:t>
            </a:r>
            <a:r>
              <a:rPr lang="en-US" altLang="zh-CN" b="1" dirty="0"/>
              <a:t>/ </a:t>
            </a:r>
            <a:r>
              <a:rPr lang="zh-CN" altLang="en-US" b="1" dirty="0"/>
              <a:t>一 </a:t>
            </a:r>
            <a:r>
              <a:rPr lang="en-US" altLang="zh-CN" b="1" dirty="0"/>
              <a:t>/ </a:t>
            </a:r>
            <a:r>
              <a:rPr lang="zh-CN" altLang="en-US" b="1" dirty="0"/>
              <a:t>开始 </a:t>
            </a:r>
            <a:r>
              <a:rPr lang="en-US" altLang="zh-CN" b="1" dirty="0"/>
              <a:t>/ </a:t>
            </a:r>
            <a:r>
              <a:rPr lang="zh-CN" altLang="en-US" b="1" dirty="0"/>
              <a:t>我们 </a:t>
            </a:r>
            <a:r>
              <a:rPr lang="en-US" altLang="zh-CN" b="1" dirty="0"/>
              <a:t>/</a:t>
            </a:r>
            <a:r>
              <a:rPr lang="zh-CN" altLang="en-US" b="1" dirty="0"/>
              <a:t>回到家 </a:t>
            </a:r>
            <a:r>
              <a:rPr lang="en-US" altLang="zh-CN" b="1" dirty="0"/>
              <a:t>/ </a:t>
            </a:r>
            <a:r>
              <a:rPr lang="zh-CN" altLang="en-US" b="1" dirty="0"/>
              <a:t>就</a:t>
            </a:r>
            <a:endParaRPr lang="en-US" altLang="zh-CN" b="1" dirty="0"/>
          </a:p>
          <a:p>
            <a:endParaRPr lang="en-US" altLang="zh-CN" b="1" dirty="0"/>
          </a:p>
          <a:p>
            <a:r>
              <a:rPr lang="en-US" altLang="zh-CN" b="1" dirty="0"/>
              <a:t>2</a:t>
            </a:r>
            <a:r>
              <a:rPr lang="zh-CN" altLang="en-US" b="1" dirty="0"/>
              <a:t>）一 </a:t>
            </a:r>
            <a:r>
              <a:rPr lang="en-US" altLang="zh-CN" b="1" dirty="0"/>
              <a:t>/ </a:t>
            </a:r>
            <a:r>
              <a:rPr lang="zh-CN" altLang="en-US" b="1" dirty="0"/>
              <a:t>去 </a:t>
            </a:r>
            <a:r>
              <a:rPr lang="en-US" altLang="zh-CN" b="1" dirty="0"/>
              <a:t>/ </a:t>
            </a:r>
            <a:r>
              <a:rPr lang="zh-CN" altLang="en-US" b="1" dirty="0"/>
              <a:t>就 </a:t>
            </a:r>
            <a:r>
              <a:rPr lang="en-US" altLang="zh-CN" b="1" dirty="0"/>
              <a:t>/ </a:t>
            </a:r>
            <a:r>
              <a:rPr lang="zh-CN" altLang="en-US" b="1" dirty="0"/>
              <a:t>下课 </a:t>
            </a:r>
            <a:r>
              <a:rPr lang="en-US" altLang="zh-CN" b="1" dirty="0"/>
              <a:t>/ </a:t>
            </a:r>
            <a:r>
              <a:rPr lang="zh-CN" altLang="en-US" b="1" dirty="0"/>
              <a:t>你 </a:t>
            </a:r>
            <a:r>
              <a:rPr lang="en-US" altLang="zh-CN" b="1" dirty="0"/>
              <a:t>/</a:t>
            </a:r>
            <a:r>
              <a:rPr lang="zh-CN" altLang="en-US" b="1" dirty="0"/>
              <a:t>吃饭</a:t>
            </a:r>
            <a:endParaRPr lang="en-US" altLang="zh-CN" b="1" dirty="0"/>
          </a:p>
          <a:p>
            <a:endParaRPr lang="en-US" altLang="zh-CN" b="1" dirty="0"/>
          </a:p>
          <a:p>
            <a:r>
              <a:rPr lang="en-US" altLang="zh-CN" b="1" dirty="0"/>
              <a:t>3</a:t>
            </a:r>
            <a:r>
              <a:rPr lang="zh-CN" altLang="en-US" b="1" dirty="0"/>
              <a:t>）每天早上</a:t>
            </a:r>
            <a:r>
              <a:rPr lang="en-US" altLang="zh-CN" b="1" dirty="0"/>
              <a:t>/ </a:t>
            </a:r>
            <a:r>
              <a:rPr lang="zh-CN" altLang="en-US" b="1" dirty="0"/>
              <a:t>就 </a:t>
            </a:r>
            <a:r>
              <a:rPr lang="en-US" altLang="zh-CN" b="1" dirty="0"/>
              <a:t>/ </a:t>
            </a:r>
            <a:r>
              <a:rPr lang="zh-CN" altLang="en-US" b="1" dirty="0"/>
              <a:t>睁开 </a:t>
            </a:r>
            <a:r>
              <a:rPr lang="en-US" altLang="zh-CN" b="1" dirty="0"/>
              <a:t>/ </a:t>
            </a:r>
            <a:r>
              <a:rPr lang="zh-CN" altLang="en-US" b="1" dirty="0"/>
              <a:t>他 </a:t>
            </a:r>
            <a:r>
              <a:rPr lang="en-US" altLang="zh-CN" b="1" dirty="0"/>
              <a:t>/ </a:t>
            </a:r>
            <a:r>
              <a:rPr lang="zh-CN" altLang="en-US" b="1" dirty="0"/>
              <a:t>一 </a:t>
            </a:r>
            <a:r>
              <a:rPr lang="en-US" altLang="zh-CN" b="1" dirty="0"/>
              <a:t>/ </a:t>
            </a:r>
            <a:r>
              <a:rPr lang="zh-CN" altLang="en-US" b="1" dirty="0"/>
              <a:t>眼睛 </a:t>
            </a:r>
            <a:r>
              <a:rPr lang="en-US" altLang="zh-CN" b="1" dirty="0"/>
              <a:t>/ </a:t>
            </a:r>
            <a:r>
              <a:rPr lang="zh-CN" altLang="en-US" b="1" dirty="0"/>
              <a:t>抽烟</a:t>
            </a:r>
            <a:endParaRPr lang="en-US" altLang="zh-CN" b="1" dirty="0"/>
          </a:p>
          <a:p>
            <a:endParaRPr lang="en-US" altLang="zh-CN" b="1" dirty="0"/>
          </a:p>
          <a:p>
            <a:r>
              <a:rPr lang="en-US" altLang="zh-CN" b="1" dirty="0"/>
              <a:t>4</a:t>
            </a:r>
            <a:r>
              <a:rPr lang="tr-TR" altLang="zh-CN" b="1" dirty="0"/>
              <a:t>)  </a:t>
            </a:r>
            <a:r>
              <a:rPr lang="zh-CN" altLang="en-US" b="1" dirty="0"/>
              <a:t>看到 </a:t>
            </a:r>
            <a:r>
              <a:rPr lang="en-US" altLang="zh-CN" b="1" dirty="0"/>
              <a:t>/ </a:t>
            </a:r>
            <a:r>
              <a:rPr lang="zh-CN" altLang="en-US" b="1" dirty="0"/>
              <a:t>就</a:t>
            </a:r>
            <a:r>
              <a:rPr lang="en-US" altLang="zh-CN" b="1" dirty="0"/>
              <a:t> / </a:t>
            </a:r>
            <a:r>
              <a:rPr lang="zh-CN" altLang="en-US" b="1" dirty="0"/>
              <a:t>她 </a:t>
            </a:r>
            <a:r>
              <a:rPr lang="en-US" altLang="zh-CN" b="1" dirty="0"/>
              <a:t>/ </a:t>
            </a:r>
            <a:r>
              <a:rPr lang="zh-CN" altLang="en-US" b="1" dirty="0"/>
              <a:t>我 </a:t>
            </a:r>
            <a:r>
              <a:rPr lang="en-US" altLang="zh-CN" b="1" dirty="0"/>
              <a:t>/ </a:t>
            </a:r>
            <a:r>
              <a:rPr lang="zh-CN" altLang="en-US" b="1" dirty="0"/>
              <a:t>爱上 </a:t>
            </a:r>
            <a:r>
              <a:rPr lang="en-US" altLang="zh-CN" b="1" dirty="0"/>
              <a:t>/ </a:t>
            </a:r>
            <a:r>
              <a:rPr lang="zh-CN" altLang="en-US" b="1" dirty="0"/>
              <a:t>了 </a:t>
            </a:r>
            <a:r>
              <a:rPr lang="en-US" altLang="zh-CN" b="1" dirty="0"/>
              <a:t>/ </a:t>
            </a:r>
            <a:r>
              <a:rPr lang="zh-CN" altLang="en-US" b="1" dirty="0"/>
              <a:t>一 </a:t>
            </a:r>
            <a:r>
              <a:rPr lang="en-US" altLang="zh-CN" b="1" dirty="0"/>
              <a:t>/ </a:t>
            </a:r>
            <a:r>
              <a:rPr lang="zh-CN" altLang="en-US" b="1" dirty="0"/>
              <a:t>她</a:t>
            </a: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370386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317</Words>
  <Application>Microsoft Office PowerPoint</Application>
  <PresentationFormat>Geniş ekran</PresentationFormat>
  <Paragraphs>37</Paragraphs>
  <Slides>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Teması</vt:lpstr>
      <vt:lpstr>一 。。。就 。。。</vt:lpstr>
      <vt:lpstr>PowerPoint Sunusu</vt:lpstr>
      <vt:lpstr>                           Örnek cümleler</vt:lpstr>
      <vt:lpstr>                        -diği zaman (when or once)</vt:lpstr>
      <vt:lpstr>                                Her …..-diğinde</vt:lpstr>
      <vt:lpstr>                                                       Alıştırmalar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一。。。就。。。</dc:title>
  <dc:creator>musa.aksoy0844@hotmail.com</dc:creator>
  <cp:lastModifiedBy>musa.aksoy0844@hotmail.com</cp:lastModifiedBy>
  <cp:revision>15</cp:revision>
  <dcterms:created xsi:type="dcterms:W3CDTF">2018-12-25T19:27:39Z</dcterms:created>
  <dcterms:modified xsi:type="dcterms:W3CDTF">2018-12-25T22:18:18Z</dcterms:modified>
</cp:coreProperties>
</file>