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1" r:id="rId2"/>
    <p:sldId id="281" r:id="rId3"/>
    <p:sldId id="275" r:id="rId4"/>
    <p:sldId id="274" r:id="rId5"/>
    <p:sldId id="276" r:id="rId6"/>
    <p:sldId id="277" r:id="rId7"/>
    <p:sldId id="278" r:id="rId8"/>
    <p:sldId id="279" r:id="rId9"/>
    <p:sldId id="280" r:id="rId10"/>
    <p:sldId id="262" r:id="rId11"/>
    <p:sldId id="263" r:id="rId12"/>
    <p:sldId id="269" r:id="rId13"/>
    <p:sldId id="268" r:id="rId14"/>
    <p:sldId id="267" r:id="rId15"/>
    <p:sldId id="265" r:id="rId16"/>
    <p:sldId id="266" r:id="rId17"/>
    <p:sldId id="264" r:id="rId18"/>
    <p:sldId id="272" r:id="rId19"/>
    <p:sldId id="271" r:id="rId20"/>
    <p:sldId id="273"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CDD3E324-E2ED-441C-8317-FCD263B05E0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32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37553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448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904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921340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131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2013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7472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676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99601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53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0204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85955E-4CF7-4E24-B4F6-8CEAFDDDD4E9}" type="datetimeFigureOut">
              <a:rPr lang="tr-TR" smtClean="0"/>
              <a:t>11.01.2018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D3E324-E2ED-441C-8317-FCD263B05E0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5339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485955E-4CF7-4E24-B4F6-8CEAFDDDD4E9}" type="datetimeFigureOut">
              <a:rPr lang="tr-TR" smtClean="0"/>
              <a:t>11.01.2018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91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5955E-4CF7-4E24-B4F6-8CEAFDDDD4E9}" type="datetimeFigureOut">
              <a:rPr lang="tr-TR" smtClean="0"/>
              <a:t>11.01.2018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02653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7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50548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85955E-4CF7-4E24-B4F6-8CEAFDDDD4E9}" type="datetimeFigureOut">
              <a:rPr lang="tr-TR" smtClean="0"/>
              <a:t>11.01.2018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D3E324-E2ED-441C-8317-FCD263B05E06}" type="slidenum">
              <a:rPr lang="tr-TR" smtClean="0"/>
              <a:t>‹#›</a:t>
            </a:fld>
            <a:endParaRPr lang="tr-TR"/>
          </a:p>
        </p:txBody>
      </p:sp>
    </p:spTree>
    <p:extLst>
      <p:ext uri="{BB962C8B-B14F-4D97-AF65-F5344CB8AC3E}">
        <p14:creationId xmlns:p14="http://schemas.microsoft.com/office/powerpoint/2010/main" val="28655290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aratic.com/balik-uretim-ciftligi-kurarak-para-kazanma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aratic.com/balik-uretim-ciftligi-kurarak-para-kazanma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aratic.com/balik-uretim-ciftligi-kurarak-para-kazanma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aratic.com/balik-uretim-ciftligi-kurarak-para-kazanma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paratic.com/balik-uretim-ciftligi-kurarak-para-kazanma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aratic.com/balik-uretim-ciftligi-kurarak-para-kazanma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56802" y="606752"/>
            <a:ext cx="8534400" cy="2743278"/>
          </a:xfrm>
        </p:spPr>
        <p:txBody>
          <a:bodyPr>
            <a:noAutofit/>
          </a:bodyPr>
          <a:lstStyle/>
          <a:p>
            <a:r>
              <a:rPr lang="tr-TR" b="1" dirty="0" smtClean="0">
                <a:solidFill>
                  <a:srgbClr val="0070C0"/>
                </a:solidFill>
              </a:rPr>
              <a:t>SOFRALIK </a:t>
            </a:r>
            <a:r>
              <a:rPr lang="tr-TR" b="1" dirty="0">
                <a:solidFill>
                  <a:srgbClr val="0070C0"/>
                </a:solidFill>
              </a:rPr>
              <a:t>ÜRÜN YETİŞTİRME</a:t>
            </a:r>
            <a:br>
              <a:rPr lang="tr-TR" b="1" dirty="0">
                <a:solidFill>
                  <a:srgbClr val="0070C0"/>
                </a:solidFill>
              </a:rPr>
            </a:br>
            <a:r>
              <a:rPr lang="tr-TR" b="1" dirty="0">
                <a:solidFill>
                  <a:srgbClr val="0070C0"/>
                </a:solidFill>
              </a:rPr>
              <a:t>Ağ kafeslerde balık yetiştiriciliği  </a:t>
            </a:r>
            <a:r>
              <a:rPr lang="tr-TR" b="1" dirty="0" smtClean="0">
                <a:solidFill>
                  <a:srgbClr val="0070C0"/>
                </a:solidFill>
              </a:rPr>
              <a:t/>
            </a:r>
            <a:br>
              <a:rPr lang="tr-TR" b="1" dirty="0" smtClean="0">
                <a:solidFill>
                  <a:srgbClr val="0070C0"/>
                </a:solidFill>
              </a:rPr>
            </a:br>
            <a:r>
              <a:rPr lang="tr-TR" sz="2800" dirty="0" smtClean="0">
                <a:solidFill>
                  <a:srgbClr val="0070C0"/>
                </a:solidFill>
              </a:rPr>
              <a:t>Deniz Balıkları Yetiştiriciliği</a:t>
            </a:r>
            <a:endParaRPr lang="tr-TR" sz="2800" dirty="0">
              <a:solidFill>
                <a:srgbClr val="0070C0"/>
              </a:solidFill>
            </a:endParaRPr>
          </a:p>
        </p:txBody>
      </p:sp>
      <p:sp>
        <p:nvSpPr>
          <p:cNvPr id="5" name="Metin kutusu 4"/>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149" y="2957765"/>
            <a:ext cx="4377836" cy="2166682"/>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787" y="2879934"/>
            <a:ext cx="4413369" cy="2244513"/>
          </a:xfrm>
          <a:prstGeom prst="rect">
            <a:avLst/>
          </a:prstGeom>
        </p:spPr>
      </p:pic>
    </p:spTree>
    <p:extLst>
      <p:ext uri="{BB962C8B-B14F-4D97-AF65-F5344CB8AC3E}">
        <p14:creationId xmlns:p14="http://schemas.microsoft.com/office/powerpoint/2010/main" val="40066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Deniz </a:t>
            </a:r>
            <a:r>
              <a:rPr lang="tr-TR" sz="4400" dirty="0" smtClean="0">
                <a:solidFill>
                  <a:schemeClr val="bg2">
                    <a:lumMod val="75000"/>
                  </a:schemeClr>
                </a:solidFill>
                <a:latin typeface="Bodoni MT Poster Compressed" panose="02070706080601050204" pitchFamily="18" charset="-94"/>
              </a:rPr>
              <a:t>BALIKLARI YETİŞTİRİCİLİĞİ</a:t>
            </a:r>
            <a:endParaRPr lang="tr-TR" sz="4400" dirty="0">
              <a:solidFill>
                <a:schemeClr val="bg2">
                  <a:lumMod val="75000"/>
                </a:schemeClr>
              </a:solidFill>
              <a:latin typeface="Bodoni MT Poster Compressed" panose="02070706080601050204" pitchFamily="18" charset="-94"/>
            </a:endParaRPr>
          </a:p>
        </p:txBody>
      </p:sp>
      <p:sp>
        <p:nvSpPr>
          <p:cNvPr id="4" name="Metin kutusu 3"/>
          <p:cNvSpPr txBox="1"/>
          <p:nvPr/>
        </p:nvSpPr>
        <p:spPr>
          <a:xfrm>
            <a:off x="1039091" y="2269375"/>
            <a:ext cx="4663440" cy="2554545"/>
          </a:xfrm>
          <a:prstGeom prst="rect">
            <a:avLst/>
          </a:prstGeom>
          <a:noFill/>
        </p:spPr>
        <p:txBody>
          <a:bodyPr wrap="square" rtlCol="0">
            <a:spAutoFit/>
          </a:bodyPr>
          <a:lstStyle/>
          <a:p>
            <a:pPr marL="285750" indent="-285750">
              <a:buFont typeface="Wingdings" panose="05000000000000000000" pitchFamily="2" charset="2"/>
              <a:buChar char="§"/>
            </a:pPr>
            <a:r>
              <a:rPr lang="tr-TR" sz="3200" dirty="0" smtClean="0">
                <a:latin typeface="Bodoni MT Poster Compressed" panose="02070706080601050204" pitchFamily="18" charset="-94"/>
              </a:rPr>
              <a:t>Türlerin genel özellikleri</a:t>
            </a:r>
          </a:p>
          <a:p>
            <a:pPr marL="285750" indent="-285750">
              <a:buFont typeface="Wingdings" panose="05000000000000000000" pitchFamily="2" charset="2"/>
              <a:buChar char="§"/>
            </a:pPr>
            <a:r>
              <a:rPr lang="tr-TR" sz="3200" dirty="0" smtClean="0">
                <a:latin typeface="Bodoni MT Poster Compressed" panose="02070706080601050204" pitchFamily="18" charset="-94"/>
              </a:rPr>
              <a:t>Damızlık-Yavru Temini</a:t>
            </a:r>
          </a:p>
          <a:p>
            <a:pPr marL="285750" indent="-285750">
              <a:buFont typeface="Wingdings" panose="05000000000000000000" pitchFamily="2" charset="2"/>
              <a:buChar char="§"/>
            </a:pPr>
            <a:r>
              <a:rPr lang="tr-TR" sz="3200" dirty="0" smtClean="0">
                <a:latin typeface="Bodoni MT Poster Compressed" panose="02070706080601050204" pitchFamily="18" charset="-94"/>
              </a:rPr>
              <a:t>Yapay yumurta alım teknikleri</a:t>
            </a:r>
          </a:p>
          <a:p>
            <a:pPr marL="285750" indent="-285750">
              <a:buFont typeface="Wingdings" panose="05000000000000000000" pitchFamily="2" charset="2"/>
              <a:buChar char="§"/>
            </a:pPr>
            <a:r>
              <a:rPr lang="tr-TR" sz="3200" dirty="0" smtClean="0">
                <a:latin typeface="Bodoni MT Poster Compressed" panose="02070706080601050204" pitchFamily="18" charset="-94"/>
              </a:rPr>
              <a:t>Sofralık balık yetiştiriciliği</a:t>
            </a:r>
          </a:p>
          <a:p>
            <a:pPr marL="285750" indent="-285750">
              <a:buFont typeface="Wingdings" panose="05000000000000000000" pitchFamily="2" charset="2"/>
              <a:buChar char="§"/>
            </a:pPr>
            <a:endParaRPr lang="tr-TR" sz="3200" dirty="0">
              <a:latin typeface="Bodoni MT Poster Compressed" panose="02070706080601050204" pitchFamily="18" charset="-94"/>
            </a:endParaRPr>
          </a:p>
        </p:txBody>
      </p:sp>
      <p:pic>
        <p:nvPicPr>
          <p:cNvPr id="2050" name="Picture 2" descr="çipur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170" y="655935"/>
            <a:ext cx="5040821" cy="24613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Levr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216" y="3484343"/>
            <a:ext cx="4819443" cy="24662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1896013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Deniz </a:t>
            </a:r>
            <a:r>
              <a:rPr lang="tr-TR" sz="4400" dirty="0" smtClean="0">
                <a:solidFill>
                  <a:schemeClr val="bg2">
                    <a:lumMod val="75000"/>
                  </a:schemeClr>
                </a:solidFill>
                <a:latin typeface="Bodoni MT Poster Compressed" panose="02070706080601050204" pitchFamily="18" charset="-94"/>
              </a:rPr>
              <a:t>BALIKLARI YETİŞTİRİCİLİĞİ</a:t>
            </a:r>
            <a:endParaRPr lang="tr-TR" sz="4400" dirty="0">
              <a:solidFill>
                <a:schemeClr val="bg2">
                  <a:lumMod val="75000"/>
                </a:schemeClr>
              </a:solidFill>
              <a:latin typeface="Bodoni MT Poster Compressed" panose="02070706080601050204" pitchFamily="18" charset="-94"/>
            </a:endParaRPr>
          </a:p>
        </p:txBody>
      </p:sp>
      <p:pic>
        <p:nvPicPr>
          <p:cNvPr id="1026" name="Picture 2" descr="http://slideplayer.biz.tr/slide/2893415/10/images/2/G%C4%B0R%C4%B0%C5%9E+Denizlerde+bulunan+do%C4%9Fal+su+%C3%BCr%C3%BCnleri+stoklar%C4%B1ndan+maksimum+yararlanma+d%C3%BCzeyine+yakla%C5%9F%C4%B1lm%C4%B1%C5%9F+olmas%C4%B1;+bir%C3%A7ok+t%C3%BCr%C3%BCn+do%C4%9Fal+veya+avc%C4%B1l%C4%B1k+yoluyla+%C3%BCretiminin+artan+talebi+kar%C5%9F%C4%B1layamamas%C4%B1;+200+millik+M%C3%BCnhas%C4%B1r+Ekonomik+B%C3%B6lge+ilanlar%C4%B1n%C4%B1n+bal%C4%B1k+avc%C4%B1l%C4%B1%C4%9F%C4%B1nda+k%C4%B1s%C4%B1tlamalara+neden+olmas%C4%B1;+A%C3%A7%C4%B1k+deniz+bal%C4%B1k%C3%A7%C4%B1l%C4%B1%C4%9F%C4%B1n%C4%B1n+giderek+pahal%C4%B1+bir+ekonomik+faaliyet+haline+gelmesi;+deniz+kirlili%C4%9Fi+ve+a%C5%9F%C4%B1r%C4%B1+avc%C4%B1l%C4%B1k+gibi+nedenlerle+do%C4%9Fal+bal%C4%B1k+stoklar%C4%B1na+zarar+verilmesi,+baz%C4%B1+t%C3%BCrlerin+yok+olma+tehlikesiyle+kar%C5%9F%C4%B1+kar%C5%9F%C4%B1ya+gelinmesi,+bu+t%C3%BCrlerin+stok+takviyesine+gerek+duymas%C4%B1;+su+%C3%BCr%C3%BCnlerinin+beslenmedeki+%C3%B6nemini+kavrayan+toplumlarda+sadece+av+sezonunda+de%C4%9Fil+b%C3%BCt%C3%BCn+y%C4%B1l+i%C3%A7in+talep+olu%C5%9Fmas%C4%B1+gibi+nedenlerle+yeti%C5%9Ftiricilik+%C3%B6nemli+hale+gelmi%C5%9Ft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895" y="1346573"/>
            <a:ext cx="5615674" cy="4211756"/>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3347907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Deniz </a:t>
            </a:r>
            <a:r>
              <a:rPr lang="tr-TR" sz="4400" dirty="0" smtClean="0">
                <a:solidFill>
                  <a:schemeClr val="bg2">
                    <a:lumMod val="75000"/>
                  </a:schemeClr>
                </a:solidFill>
                <a:latin typeface="Bodoni MT Poster Compressed" panose="02070706080601050204" pitchFamily="18" charset="-94"/>
              </a:rPr>
              <a:t>BALIKLARI YETİŞTİRİCİLİĞİ</a:t>
            </a:r>
            <a:endParaRPr lang="tr-TR" sz="4400" dirty="0">
              <a:solidFill>
                <a:schemeClr val="bg2">
                  <a:lumMod val="75000"/>
                </a:schemeClr>
              </a:solidFill>
              <a:latin typeface="Bodoni MT Poster Compressed" panose="02070706080601050204" pitchFamily="18" charset="-94"/>
            </a:endParaRPr>
          </a:p>
        </p:txBody>
      </p:sp>
      <p:pic>
        <p:nvPicPr>
          <p:cNvPr id="2050" name="Picture 2" descr="http://slideplayer.biz.tr/slide/2893415/10/images/14/DAMIZLIK+VE+YAVRU+TEM%C4%B0N%C4%B0+iLE+YAPAY+YUMURTA+ALIM+TEKN%C4%B0KLER%C4%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209" y="1153682"/>
            <a:ext cx="6077146" cy="455786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611744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Deniz </a:t>
            </a:r>
            <a:r>
              <a:rPr lang="tr-TR" sz="4400" dirty="0" smtClean="0">
                <a:solidFill>
                  <a:schemeClr val="bg2">
                    <a:lumMod val="75000"/>
                  </a:schemeClr>
                </a:solidFill>
                <a:latin typeface="Bodoni MT Poster Compressed" panose="02070706080601050204" pitchFamily="18" charset="-94"/>
              </a:rPr>
              <a:t>BALIKLARI YETİŞTİRİCİLİĞİ</a:t>
            </a:r>
            <a:endParaRPr lang="tr-TR" sz="4400" dirty="0">
              <a:solidFill>
                <a:schemeClr val="bg2">
                  <a:lumMod val="75000"/>
                </a:schemeClr>
              </a:solidFill>
              <a:latin typeface="Bodoni MT Poster Compressed" panose="02070706080601050204" pitchFamily="18" charset="-94"/>
            </a:endParaRPr>
          </a:p>
        </p:txBody>
      </p:sp>
      <p:pic>
        <p:nvPicPr>
          <p:cNvPr id="3074" name="Picture 2" descr="http://slideplayer.biz.tr/slide/2893415/10/images/15/Do%C4%9Fadan+yakalanan+dam%C4%B1zl%C4%B1klar+hen%C3%BCz+yumurtlama+olgunlu%C4%9Funa+eri%C5%9Fmemi%C5%9Fler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544" y="1478422"/>
            <a:ext cx="5358281" cy="4018711"/>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907265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Deniz </a:t>
            </a:r>
            <a:r>
              <a:rPr lang="tr-TR" sz="4400" dirty="0" smtClean="0">
                <a:solidFill>
                  <a:schemeClr val="bg2">
                    <a:lumMod val="75000"/>
                  </a:schemeClr>
                </a:solidFill>
                <a:latin typeface="Bodoni MT Poster Compressed" panose="02070706080601050204" pitchFamily="18" charset="-94"/>
              </a:rPr>
              <a:t>BALIKLARI YETİŞTİRİCİLİĞİ</a:t>
            </a:r>
            <a:endParaRPr lang="tr-TR" sz="4400" dirty="0">
              <a:solidFill>
                <a:schemeClr val="bg2">
                  <a:lumMod val="75000"/>
                </a:schemeClr>
              </a:solidFill>
              <a:latin typeface="Bodoni MT Poster Compressed" panose="02070706080601050204" pitchFamily="18" charset="-94"/>
            </a:endParaRPr>
          </a:p>
        </p:txBody>
      </p:sp>
      <p:pic>
        <p:nvPicPr>
          <p:cNvPr id="4098" name="Picture 2" descr="http://slideplayer.biz.tr/slide/2893415/10/images/16/DO%C4%9EAL+ORTAMDAN+YAVRU+TOPLANMA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915" y="1136590"/>
            <a:ext cx="5968602" cy="447645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2213701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Deniz </a:t>
            </a:r>
            <a:r>
              <a:rPr lang="tr-TR" sz="4400" dirty="0" smtClean="0">
                <a:solidFill>
                  <a:schemeClr val="bg2">
                    <a:lumMod val="75000"/>
                  </a:schemeClr>
                </a:solidFill>
                <a:latin typeface="Bodoni MT Poster Compressed" panose="02070706080601050204" pitchFamily="18" charset="-94"/>
              </a:rPr>
              <a:t>BALIKLARI YETİŞTİRİCİLİĞİ</a:t>
            </a:r>
            <a:endParaRPr lang="tr-TR" sz="4400" dirty="0">
              <a:solidFill>
                <a:schemeClr val="bg2">
                  <a:lumMod val="75000"/>
                </a:schemeClr>
              </a:solidFill>
              <a:latin typeface="Bodoni MT Poster Compressed" panose="02070706080601050204" pitchFamily="18" charset="-94"/>
            </a:endParaRPr>
          </a:p>
        </p:txBody>
      </p:sp>
      <p:pic>
        <p:nvPicPr>
          <p:cNvPr id="5122" name="Picture 2" descr="http://slideplayer.biz.tr/slide/2893415/10/images/17/DAMIZLIK+BALIKLARDAN+YUMURTA+ALI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159" y="1196186"/>
            <a:ext cx="5978793" cy="448409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485081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Deniz </a:t>
            </a:r>
            <a:r>
              <a:rPr lang="tr-TR" sz="4400" dirty="0" smtClean="0">
                <a:solidFill>
                  <a:schemeClr val="bg2">
                    <a:lumMod val="75000"/>
                  </a:schemeClr>
                </a:solidFill>
                <a:latin typeface="Bodoni MT Poster Compressed" panose="02070706080601050204" pitchFamily="18" charset="-94"/>
              </a:rPr>
              <a:t>BALIKLARI YETİŞTİRİCİLİĞİ</a:t>
            </a:r>
            <a:endParaRPr lang="tr-TR" sz="4400" dirty="0">
              <a:solidFill>
                <a:schemeClr val="bg2">
                  <a:lumMod val="75000"/>
                </a:schemeClr>
              </a:solidFill>
              <a:latin typeface="Bodoni MT Poster Compressed" panose="02070706080601050204" pitchFamily="18" charset="-94"/>
            </a:endParaRPr>
          </a:p>
        </p:txBody>
      </p:sp>
      <p:pic>
        <p:nvPicPr>
          <p:cNvPr id="6146" name="Picture 2" descr="http://slideplayer.biz.tr/slide/2893415/10/images/18/Sa%C4%9Farak+Yumurta+Al%C4%B1m%C4%B1+Sa%C4%9F%C4%B1m+y%C3%B6nteminde+esas+olan+ana%C3%A7+bal%C4%B1klar%C4%B1n+cinsel+olgunlu%C4%9Fa+ula%C5%9Fm%C4%B1%C5%9F+ve+%C3%BCreme+h%C3%BCcrelerinin+yeterince+geli%C5%9Fmi%C5%9F+olmas%C4%B1d%C4%B1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084" y="1280160"/>
            <a:ext cx="5628350" cy="4221263"/>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1338266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Deniz </a:t>
            </a:r>
            <a:r>
              <a:rPr lang="tr-TR" sz="4400" dirty="0" smtClean="0">
                <a:solidFill>
                  <a:schemeClr val="bg2">
                    <a:lumMod val="75000"/>
                  </a:schemeClr>
                </a:solidFill>
                <a:latin typeface="Bodoni MT Poster Compressed" panose="02070706080601050204" pitchFamily="18" charset="-94"/>
              </a:rPr>
              <a:t>BALIKLARI YETİŞTİRİCİLİĞİ</a:t>
            </a:r>
            <a:endParaRPr lang="tr-TR" sz="4400" dirty="0">
              <a:solidFill>
                <a:schemeClr val="bg2">
                  <a:lumMod val="75000"/>
                </a:schemeClr>
              </a:solidFill>
              <a:latin typeface="Bodoni MT Poster Compressed" panose="02070706080601050204" pitchFamily="18" charset="-94"/>
            </a:endParaRPr>
          </a:p>
        </p:txBody>
      </p:sp>
      <p:pic>
        <p:nvPicPr>
          <p:cNvPr id="7170" name="Picture 2" descr="http://slideplayer.biz.tr/slide/2893415/10/images/19/Karn%C4%B1n+Yar%C4%B1larak+Yumurtalar%C4%B1n+Al%C4%B1nmas%C4%B1+Sperm+ve+yumurtalar%C4%B1n+olgunla%C5%9Ft%C4%B1%C4%9F%C4%B1+saptand%C4%B1%C4%9F%C4%B1nda+ana%C3%A7+bal%C4%B1klar+hareketsiz+hale+getirilir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969" y="1351980"/>
            <a:ext cx="5915476" cy="443660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743382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Deniz </a:t>
            </a:r>
            <a:r>
              <a:rPr lang="tr-TR" sz="4400" dirty="0" smtClean="0">
                <a:solidFill>
                  <a:schemeClr val="bg2">
                    <a:lumMod val="75000"/>
                  </a:schemeClr>
                </a:solidFill>
                <a:latin typeface="Bodoni MT Poster Compressed" panose="02070706080601050204" pitchFamily="18" charset="-94"/>
              </a:rPr>
              <a:t>BALIKLARI YETİŞTİRİCİLİĞİ</a:t>
            </a:r>
            <a:endParaRPr lang="tr-TR" sz="4400" dirty="0">
              <a:solidFill>
                <a:schemeClr val="bg2">
                  <a:lumMod val="75000"/>
                </a:schemeClr>
              </a:solidFill>
              <a:latin typeface="Bodoni MT Poster Compressed" panose="02070706080601050204" pitchFamily="18" charset="-94"/>
            </a:endParaRPr>
          </a:p>
        </p:txBody>
      </p:sp>
      <p:pic>
        <p:nvPicPr>
          <p:cNvPr id="8194" name="Picture 2" descr="http://slideplayer.biz.tr/slide/2893415/10/images/20/Hormon+Enjeksiyonu+Bal%C4%B1klarda+yumurta+al%C4%B1m%C4%B1n%C4%B1+h%C4%B1zland%C4%B1rmak+i%C3%A7in+hormon+enjeksiyonu+uygulanmaktad%C4%B1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646" y="1204956"/>
            <a:ext cx="5562494" cy="4171871"/>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3089553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16" y="197965"/>
            <a:ext cx="8534400" cy="1082195"/>
          </a:xfrm>
        </p:spPr>
        <p:txBody>
          <a:bodyPr>
            <a:normAutofit/>
          </a:body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Deniz </a:t>
            </a:r>
            <a:r>
              <a:rPr lang="tr-TR" sz="4400" dirty="0" smtClean="0">
                <a:solidFill>
                  <a:schemeClr val="bg2">
                    <a:lumMod val="75000"/>
                  </a:schemeClr>
                </a:solidFill>
                <a:latin typeface="Bodoni MT Poster Compressed" panose="02070706080601050204" pitchFamily="18" charset="-94"/>
              </a:rPr>
              <a:t>BALIKLARI YETİŞTİRİCİLİĞİ</a:t>
            </a:r>
            <a:endParaRPr lang="tr-TR" sz="4400" dirty="0">
              <a:solidFill>
                <a:schemeClr val="bg2">
                  <a:lumMod val="75000"/>
                </a:schemeClr>
              </a:solidFill>
              <a:latin typeface="Bodoni MT Poster Compressed" panose="02070706080601050204" pitchFamily="18" charset="-94"/>
            </a:endParaRPr>
          </a:p>
        </p:txBody>
      </p:sp>
      <p:pic>
        <p:nvPicPr>
          <p:cNvPr id="9218" name="Picture 2" descr="http://slideplayer.biz.tr/slide/2893415/10/images/30/SOFRALIK+BALIK+YET%C4%B0%C5%9ET%C4%B0R%C4%B0C%C4%B0L%C4%B0%C4%9E%C4%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270" y="1280160"/>
            <a:ext cx="5627077" cy="422030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1593229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636051" y="941616"/>
            <a:ext cx="4919898" cy="4974767"/>
          </a:xfrm>
          <a:prstGeom prst="rect">
            <a:avLst/>
          </a:prstGeom>
        </p:spPr>
      </p:pic>
    </p:spTree>
    <p:extLst>
      <p:ext uri="{BB962C8B-B14F-4D97-AF65-F5344CB8AC3E}">
        <p14:creationId xmlns:p14="http://schemas.microsoft.com/office/powerpoint/2010/main" val="3949986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
        <p:nvSpPr>
          <p:cNvPr id="2" name="Metin kutusu 1"/>
          <p:cNvSpPr txBox="1"/>
          <p:nvPr/>
        </p:nvSpPr>
        <p:spPr>
          <a:xfrm>
            <a:off x="1529697" y="1313411"/>
            <a:ext cx="9562744" cy="4647426"/>
          </a:xfrm>
          <a:prstGeom prst="rect">
            <a:avLst/>
          </a:prstGeom>
          <a:noFill/>
        </p:spPr>
        <p:txBody>
          <a:bodyPr wrap="square" rtlCol="0">
            <a:spAutoFit/>
          </a:bodyPr>
          <a:lstStyle/>
          <a:p>
            <a:pPr algn="just">
              <a:lnSpc>
                <a:spcPct val="150000"/>
              </a:lnSpc>
            </a:pPr>
            <a:r>
              <a:rPr lang="tr-TR" sz="1600" dirty="0" smtClean="0">
                <a:latin typeface="Times New Roman" panose="02020603050405020304" pitchFamily="18" charset="0"/>
                <a:cs typeface="Times New Roman" panose="02020603050405020304" pitchFamily="18" charset="0"/>
              </a:rPr>
              <a:t>Kaynak:</a:t>
            </a:r>
          </a:p>
          <a:p>
            <a:r>
              <a:rPr lang="tr-TR" sz="1600" dirty="0"/>
              <a:t>Atay, D. 1987. </a:t>
            </a:r>
            <a:r>
              <a:rPr lang="tr-TR" sz="1600" dirty="0" err="1"/>
              <a:t>İçsu</a:t>
            </a:r>
            <a:r>
              <a:rPr lang="tr-TR" sz="1600" dirty="0"/>
              <a:t> Balıkları ve Üretim Tekniği. Ankara Üniversitesi Ziraat Fak. Yayınları. Ders Kitabı 300. </a:t>
            </a:r>
            <a:endParaRPr lang="en-GB" sz="1600" dirty="0"/>
          </a:p>
          <a:p>
            <a:r>
              <a:rPr lang="tr-TR" sz="1600" dirty="0"/>
              <a:t>Atay, D. 1997. Kabuklu Su Ürünleri ve Üretim Tekniği. Ankara Üniversitesi Ziraat Fakültesi Ders Kitabı:441 </a:t>
            </a:r>
            <a:endParaRPr lang="en-GB" sz="1600" dirty="0"/>
          </a:p>
          <a:p>
            <a:r>
              <a:rPr lang="tr-TR" sz="1600" dirty="0"/>
              <a:t>Atay, D. ve </a:t>
            </a:r>
            <a:r>
              <a:rPr lang="tr-TR" sz="1600" dirty="0" err="1"/>
              <a:t>Bekcan</a:t>
            </a:r>
            <a:r>
              <a:rPr lang="tr-TR" sz="1600" dirty="0"/>
              <a:t>, S. 2000. Deniz Balıkları ve Üretim Tekniği. Ankara Üniversitesi Ziraat Fakültesi Ders Kitabı:468 </a:t>
            </a:r>
            <a:endParaRPr lang="en-GB" sz="1600" dirty="0"/>
          </a:p>
          <a:p>
            <a:r>
              <a:rPr lang="tr-TR" sz="1600" dirty="0"/>
              <a:t>Atay, D., Aydın, F. ve Yıldız HY. 2002. Su Ürünleri Yetiştirme İlkeleri. Ankara Üniversitesi Ziraat Fakültesi Ders Kitabı:481 </a:t>
            </a:r>
            <a:endParaRPr lang="en-GB" sz="1600" dirty="0"/>
          </a:p>
          <a:p>
            <a:r>
              <a:rPr lang="tr-TR" sz="1600" dirty="0" err="1"/>
              <a:t>Bardach</a:t>
            </a:r>
            <a:r>
              <a:rPr lang="tr-TR" sz="1600" dirty="0"/>
              <a:t>, J.E. 1997. </a:t>
            </a:r>
            <a:r>
              <a:rPr lang="tr-TR" sz="1600" dirty="0" err="1"/>
              <a:t>Fish</a:t>
            </a:r>
            <a:r>
              <a:rPr lang="tr-TR" sz="1600" dirty="0"/>
              <a:t> as </a:t>
            </a:r>
            <a:r>
              <a:rPr lang="tr-TR" sz="1600" dirty="0" err="1"/>
              <a:t>Food</a:t>
            </a:r>
            <a:r>
              <a:rPr lang="tr-TR" sz="1600" dirty="0"/>
              <a:t> </a:t>
            </a:r>
            <a:r>
              <a:rPr lang="tr-TR" sz="1600" dirty="0" err="1"/>
              <a:t>and</a:t>
            </a:r>
            <a:r>
              <a:rPr lang="tr-TR" sz="1600" dirty="0"/>
              <a:t> </a:t>
            </a:r>
            <a:r>
              <a:rPr lang="tr-TR" sz="1600" dirty="0" err="1"/>
              <a:t>the</a:t>
            </a:r>
            <a:r>
              <a:rPr lang="tr-TR" sz="1600" dirty="0"/>
              <a:t> Case </a:t>
            </a:r>
            <a:r>
              <a:rPr lang="tr-TR" sz="1600" dirty="0" err="1"/>
              <a:t>for</a:t>
            </a:r>
            <a:r>
              <a:rPr lang="tr-TR" sz="1600" dirty="0"/>
              <a:t> </a:t>
            </a:r>
            <a:r>
              <a:rPr lang="tr-TR" sz="1600" dirty="0" err="1"/>
              <a:t>Aquaculture</a:t>
            </a:r>
            <a:r>
              <a:rPr lang="tr-TR" sz="1600" dirty="0"/>
              <a:t>. </a:t>
            </a:r>
            <a:r>
              <a:rPr lang="tr-TR" sz="1600" dirty="0" err="1"/>
              <a:t>Pages</a:t>
            </a:r>
            <a:r>
              <a:rPr lang="tr-TR" sz="1600" dirty="0"/>
              <a:t> 1-14 in J.D. </a:t>
            </a:r>
            <a:r>
              <a:rPr lang="tr-TR" sz="1600" dirty="0" err="1"/>
              <a:t>Bardach</a:t>
            </a:r>
            <a:r>
              <a:rPr lang="tr-TR" sz="1600" dirty="0"/>
              <a:t>, ed. </a:t>
            </a:r>
            <a:r>
              <a:rPr lang="tr-TR" sz="1600" dirty="0" err="1"/>
              <a:t>Sustainable</a:t>
            </a:r>
            <a:r>
              <a:rPr lang="tr-TR" sz="1600" dirty="0"/>
              <a:t> </a:t>
            </a:r>
            <a:r>
              <a:rPr lang="tr-TR" sz="1600" dirty="0" err="1"/>
              <a:t>Aquaculture</a:t>
            </a:r>
            <a:r>
              <a:rPr lang="tr-TR" sz="1600" dirty="0"/>
              <a:t>. John </a:t>
            </a:r>
            <a:r>
              <a:rPr lang="tr-TR" sz="1600" dirty="0" err="1"/>
              <a:t>Wiley</a:t>
            </a:r>
            <a:r>
              <a:rPr lang="tr-TR" sz="1600" dirty="0"/>
              <a:t> </a:t>
            </a:r>
            <a:r>
              <a:rPr lang="tr-TR" sz="1600" dirty="0" err="1"/>
              <a:t>and</a:t>
            </a:r>
            <a:r>
              <a:rPr lang="tr-TR" sz="1600" dirty="0"/>
              <a:t> </a:t>
            </a:r>
            <a:r>
              <a:rPr lang="tr-TR" sz="1600" dirty="0" err="1"/>
              <a:t>Sons</a:t>
            </a:r>
            <a:r>
              <a:rPr lang="tr-TR" sz="1600" dirty="0"/>
              <a:t>, New York.</a:t>
            </a:r>
            <a:endParaRPr lang="en-GB" sz="1600" dirty="0"/>
          </a:p>
          <a:p>
            <a:r>
              <a:rPr lang="tr-TR" sz="1600" dirty="0" err="1"/>
              <a:t>Costa</a:t>
            </a:r>
            <a:r>
              <a:rPr lang="tr-TR" sz="1600" dirty="0"/>
              <a:t>-Pierce, BA. 2002. </a:t>
            </a:r>
            <a:r>
              <a:rPr lang="tr-TR" sz="1600" dirty="0" err="1"/>
              <a:t>Ecology</a:t>
            </a:r>
            <a:r>
              <a:rPr lang="tr-TR" sz="1600" dirty="0"/>
              <a:t> as </a:t>
            </a:r>
            <a:r>
              <a:rPr lang="tr-TR" sz="1600" dirty="0" err="1"/>
              <a:t>the</a:t>
            </a:r>
            <a:r>
              <a:rPr lang="tr-TR" sz="1600" dirty="0"/>
              <a:t> </a:t>
            </a:r>
            <a:r>
              <a:rPr lang="tr-TR" sz="1600" dirty="0" err="1"/>
              <a:t>Paradigm</a:t>
            </a:r>
            <a:r>
              <a:rPr lang="tr-TR" sz="1600" dirty="0"/>
              <a:t> </a:t>
            </a:r>
            <a:r>
              <a:rPr lang="tr-TR" sz="1600" dirty="0" err="1"/>
              <a:t>for</a:t>
            </a:r>
            <a:r>
              <a:rPr lang="tr-TR" sz="1600" dirty="0"/>
              <a:t> </a:t>
            </a:r>
            <a:r>
              <a:rPr lang="tr-TR" sz="1600" dirty="0" err="1"/>
              <a:t>the</a:t>
            </a:r>
            <a:r>
              <a:rPr lang="tr-TR" sz="1600" dirty="0"/>
              <a:t> </a:t>
            </a:r>
            <a:r>
              <a:rPr lang="tr-TR" sz="1600" dirty="0" err="1"/>
              <a:t>Future</a:t>
            </a:r>
            <a:r>
              <a:rPr lang="tr-TR" sz="1600" dirty="0"/>
              <a:t> of </a:t>
            </a:r>
            <a:r>
              <a:rPr lang="tr-TR" sz="1600" dirty="0" err="1"/>
              <a:t>Aquaculture</a:t>
            </a:r>
            <a:r>
              <a:rPr lang="tr-TR" sz="1600" dirty="0"/>
              <a:t>. </a:t>
            </a:r>
            <a:r>
              <a:rPr lang="tr-TR" sz="1600" dirty="0" err="1"/>
              <a:t>Pages</a:t>
            </a:r>
            <a:r>
              <a:rPr lang="tr-TR" sz="1600" dirty="0"/>
              <a:t> 339-372 in B.A. </a:t>
            </a:r>
            <a:r>
              <a:rPr lang="tr-TR" sz="1600" dirty="0" err="1"/>
              <a:t>Costa</a:t>
            </a:r>
            <a:r>
              <a:rPr lang="tr-TR" sz="1600" dirty="0"/>
              <a:t>-Pierce, ed. </a:t>
            </a:r>
            <a:r>
              <a:rPr lang="tr-TR" sz="1600" dirty="0" err="1"/>
              <a:t>Ecological</a:t>
            </a:r>
            <a:r>
              <a:rPr lang="tr-TR" sz="1600" dirty="0"/>
              <a:t> </a:t>
            </a:r>
            <a:r>
              <a:rPr lang="tr-TR" sz="1600" dirty="0" err="1"/>
              <a:t>Aquaculture</a:t>
            </a:r>
            <a:r>
              <a:rPr lang="tr-TR" sz="1600" dirty="0"/>
              <a:t>: </a:t>
            </a:r>
            <a:r>
              <a:rPr lang="tr-TR" sz="1600" dirty="0" err="1"/>
              <a:t>The</a:t>
            </a:r>
            <a:r>
              <a:rPr lang="tr-TR" sz="1600" dirty="0"/>
              <a:t> </a:t>
            </a:r>
            <a:r>
              <a:rPr lang="tr-TR" sz="1600" dirty="0" err="1"/>
              <a:t>Evolution</a:t>
            </a:r>
            <a:r>
              <a:rPr lang="tr-TR" sz="1600" dirty="0"/>
              <a:t> of </a:t>
            </a:r>
            <a:r>
              <a:rPr lang="tr-TR" sz="1600" dirty="0" err="1"/>
              <a:t>the</a:t>
            </a:r>
            <a:r>
              <a:rPr lang="tr-TR" sz="1600" dirty="0"/>
              <a:t> Blue </a:t>
            </a:r>
            <a:r>
              <a:rPr lang="tr-TR" sz="1600" dirty="0" err="1"/>
              <a:t>Revolution</a:t>
            </a:r>
            <a:r>
              <a:rPr lang="tr-TR" sz="1600" dirty="0"/>
              <a:t>. </a:t>
            </a:r>
            <a:r>
              <a:rPr lang="tr-TR" sz="1600" dirty="0" err="1"/>
              <a:t>Blackwell</a:t>
            </a:r>
            <a:r>
              <a:rPr lang="tr-TR" sz="1600" dirty="0"/>
              <a:t> </a:t>
            </a:r>
            <a:r>
              <a:rPr lang="tr-TR" sz="1600" dirty="0" err="1"/>
              <a:t>Science</a:t>
            </a:r>
            <a:r>
              <a:rPr lang="tr-TR" sz="1600" dirty="0"/>
              <a:t>, </a:t>
            </a:r>
            <a:r>
              <a:rPr lang="tr-TR" sz="1600" dirty="0" err="1"/>
              <a:t>Malden</a:t>
            </a:r>
            <a:r>
              <a:rPr lang="tr-TR" sz="1600" dirty="0"/>
              <a:t>, Massachusetts.</a:t>
            </a:r>
            <a:endParaRPr lang="en-GB" sz="1600" dirty="0"/>
          </a:p>
          <a:p>
            <a:r>
              <a:rPr lang="tr-TR" sz="1600" dirty="0"/>
              <a:t>Genç, E. 2017. Balık Yetiştiriciliğinde Hastalıklar ve Koruyucu Önlemler. Balık Yetiştiriciliği (</a:t>
            </a:r>
            <a:r>
              <a:rPr lang="tr-TR" sz="1600" dirty="0" err="1"/>
              <a:t>Ed</a:t>
            </a:r>
            <a:r>
              <a:rPr lang="tr-TR" sz="1600" dirty="0"/>
              <a:t>: Emiroğlu, Ö., Kuş, G) T.C. Anadolu Üniversitesi Yayını: 3618, </a:t>
            </a:r>
            <a:r>
              <a:rPr lang="tr-TR" sz="1600" dirty="0" err="1"/>
              <a:t>Açıköğretim</a:t>
            </a:r>
            <a:r>
              <a:rPr lang="tr-TR" sz="1600" dirty="0"/>
              <a:t> Fakültesi Yayını: 2442, ISBN: 978-975-06-2226-7, 214s, Eskişehir.</a:t>
            </a:r>
            <a:endParaRPr lang="en-GB" sz="1600" dirty="0"/>
          </a:p>
          <a:p>
            <a:r>
              <a:rPr lang="tr-TR" sz="1600" dirty="0" err="1"/>
              <a:t>Lackey</a:t>
            </a:r>
            <a:r>
              <a:rPr lang="tr-TR" sz="1600" dirty="0"/>
              <a:t>, R.T. 2005. </a:t>
            </a:r>
            <a:r>
              <a:rPr lang="tr-TR" sz="1600" dirty="0" err="1"/>
              <a:t>Fisheries</a:t>
            </a:r>
            <a:r>
              <a:rPr lang="tr-TR" sz="1600" dirty="0"/>
              <a:t>: </a:t>
            </a:r>
            <a:r>
              <a:rPr lang="tr-TR" sz="1600" dirty="0" err="1"/>
              <a:t>history</a:t>
            </a:r>
            <a:r>
              <a:rPr lang="tr-TR" sz="1600" dirty="0"/>
              <a:t>, </a:t>
            </a:r>
            <a:r>
              <a:rPr lang="tr-TR" sz="1600" dirty="0" err="1"/>
              <a:t>science</a:t>
            </a:r>
            <a:r>
              <a:rPr lang="tr-TR" sz="1600" dirty="0"/>
              <a:t>, </a:t>
            </a:r>
            <a:r>
              <a:rPr lang="tr-TR" sz="1600" dirty="0" err="1"/>
              <a:t>and</a:t>
            </a:r>
            <a:r>
              <a:rPr lang="tr-TR" sz="1600" dirty="0"/>
              <a:t> </a:t>
            </a:r>
            <a:r>
              <a:rPr lang="tr-TR" sz="1600" dirty="0" err="1"/>
              <a:t>management</a:t>
            </a:r>
            <a:r>
              <a:rPr lang="tr-TR" sz="1600" dirty="0"/>
              <a:t>. </a:t>
            </a:r>
            <a:r>
              <a:rPr lang="tr-TR" sz="1600" dirty="0" err="1"/>
              <a:t>pp</a:t>
            </a:r>
            <a:r>
              <a:rPr lang="tr-TR" sz="1600" dirty="0"/>
              <a:t>. 121-129. </a:t>
            </a:r>
            <a:r>
              <a:rPr lang="tr-TR" sz="1600" dirty="0" err="1"/>
              <a:t>In</a:t>
            </a:r>
            <a:r>
              <a:rPr lang="tr-TR" sz="1600" dirty="0"/>
              <a:t>: </a:t>
            </a:r>
            <a:r>
              <a:rPr lang="tr-TR" sz="1600" dirty="0" err="1"/>
              <a:t>Water</a:t>
            </a:r>
            <a:r>
              <a:rPr lang="tr-TR" sz="1600" dirty="0"/>
              <a:t> Encyclopedia: </a:t>
            </a:r>
            <a:r>
              <a:rPr lang="tr-TR" sz="1600" dirty="0" err="1"/>
              <a:t>Surface</a:t>
            </a:r>
            <a:r>
              <a:rPr lang="tr-TR" sz="1600" dirty="0"/>
              <a:t> </a:t>
            </a:r>
            <a:r>
              <a:rPr lang="tr-TR" sz="1600" dirty="0" err="1"/>
              <a:t>and</a:t>
            </a:r>
            <a:r>
              <a:rPr lang="tr-TR" sz="1600" dirty="0"/>
              <a:t> </a:t>
            </a:r>
            <a:r>
              <a:rPr lang="tr-TR" sz="1600" dirty="0" err="1"/>
              <a:t>Agricultural</a:t>
            </a:r>
            <a:r>
              <a:rPr lang="tr-TR" sz="1600" dirty="0"/>
              <a:t> </a:t>
            </a:r>
            <a:r>
              <a:rPr lang="tr-TR" sz="1600" dirty="0" err="1"/>
              <a:t>Water</a:t>
            </a:r>
            <a:r>
              <a:rPr lang="tr-TR" sz="1600" dirty="0"/>
              <a:t>, </a:t>
            </a:r>
            <a:r>
              <a:rPr lang="tr-TR" sz="1600" dirty="0" err="1"/>
              <a:t>Jay</a:t>
            </a:r>
            <a:r>
              <a:rPr lang="tr-TR" sz="1600" dirty="0"/>
              <a:t> H. </a:t>
            </a:r>
            <a:r>
              <a:rPr lang="tr-TR" sz="1600" dirty="0" err="1"/>
              <a:t>Lehr</a:t>
            </a:r>
            <a:r>
              <a:rPr lang="tr-TR" sz="1600" dirty="0"/>
              <a:t> </a:t>
            </a:r>
            <a:r>
              <a:rPr lang="tr-TR" sz="1600" dirty="0" err="1"/>
              <a:t>and</a:t>
            </a:r>
            <a:r>
              <a:rPr lang="tr-TR" sz="1600" dirty="0"/>
              <a:t> </a:t>
            </a:r>
            <a:r>
              <a:rPr lang="tr-TR" sz="1600" dirty="0" err="1"/>
              <a:t>Jack</a:t>
            </a:r>
            <a:r>
              <a:rPr lang="tr-TR" sz="1600" dirty="0"/>
              <a:t> </a:t>
            </a:r>
            <a:r>
              <a:rPr lang="tr-TR" sz="1600" dirty="0" err="1"/>
              <a:t>Keeley</a:t>
            </a:r>
            <a:r>
              <a:rPr lang="tr-TR" sz="1600" dirty="0"/>
              <a:t>, </a:t>
            </a:r>
            <a:r>
              <a:rPr lang="tr-TR" sz="1600" dirty="0" err="1"/>
              <a:t>editors</a:t>
            </a:r>
            <a:r>
              <a:rPr lang="tr-TR" sz="1600" dirty="0"/>
              <a:t>, John </a:t>
            </a:r>
            <a:r>
              <a:rPr lang="tr-TR" sz="1600" dirty="0" err="1"/>
              <a:t>Wiley</a:t>
            </a:r>
            <a:r>
              <a:rPr lang="tr-TR" sz="1600" dirty="0"/>
              <a:t> </a:t>
            </a:r>
            <a:r>
              <a:rPr lang="tr-TR" sz="1600" dirty="0" err="1"/>
              <a:t>and</a:t>
            </a:r>
            <a:r>
              <a:rPr lang="tr-TR" sz="1600" dirty="0"/>
              <a:t> </a:t>
            </a:r>
            <a:r>
              <a:rPr lang="tr-TR" sz="1600" dirty="0" err="1"/>
              <a:t>Sons</a:t>
            </a:r>
            <a:r>
              <a:rPr lang="tr-TR" sz="1600" dirty="0"/>
              <a:t>, </a:t>
            </a:r>
            <a:r>
              <a:rPr lang="tr-TR" sz="1600" dirty="0" err="1"/>
              <a:t>Inc</a:t>
            </a:r>
            <a:r>
              <a:rPr lang="tr-TR" sz="1600" dirty="0"/>
              <a:t>., </a:t>
            </a:r>
            <a:r>
              <a:rPr lang="tr-TR" sz="1600" dirty="0" err="1"/>
              <a:t>Publishers</a:t>
            </a:r>
            <a:r>
              <a:rPr lang="tr-TR" sz="1600" dirty="0"/>
              <a:t>, New York, 781 </a:t>
            </a:r>
            <a:r>
              <a:rPr lang="tr-TR" sz="1600" dirty="0" err="1"/>
              <a:t>pp</a:t>
            </a:r>
            <a:r>
              <a:rPr lang="tr-TR" sz="1600" dirty="0"/>
              <a:t>.</a:t>
            </a:r>
            <a:endParaRPr lang="en-GB" sz="1600" dirty="0"/>
          </a:p>
          <a:p>
            <a:r>
              <a:rPr lang="tr-TR" sz="1600" dirty="0" err="1"/>
              <a:t>Stickney</a:t>
            </a:r>
            <a:r>
              <a:rPr lang="tr-TR" sz="1600" dirty="0"/>
              <a:t>, RR. 2000. Encyclopedia of </a:t>
            </a:r>
            <a:r>
              <a:rPr lang="tr-TR" sz="1600" dirty="0" err="1"/>
              <a:t>Aquaculture</a:t>
            </a:r>
            <a:r>
              <a:rPr lang="tr-TR" sz="1600" dirty="0"/>
              <a:t>. John </a:t>
            </a:r>
            <a:r>
              <a:rPr lang="tr-TR" sz="1600" dirty="0" err="1"/>
              <a:t>Wiley</a:t>
            </a:r>
            <a:r>
              <a:rPr lang="tr-TR" sz="1600" dirty="0"/>
              <a:t> &amp; </a:t>
            </a:r>
            <a:r>
              <a:rPr lang="tr-TR" sz="1600" dirty="0" err="1"/>
              <a:t>Sons</a:t>
            </a:r>
            <a:r>
              <a:rPr lang="tr-TR" sz="1600" dirty="0"/>
              <a:t>, </a:t>
            </a:r>
            <a:r>
              <a:rPr lang="tr-TR" sz="1600" dirty="0" err="1"/>
              <a:t>Inc</a:t>
            </a:r>
            <a:r>
              <a:rPr lang="tr-TR" sz="1600" dirty="0"/>
              <a:t>. New York.</a:t>
            </a:r>
            <a:endParaRPr lang="en-GB" sz="1600" dirty="0"/>
          </a:p>
          <a:p>
            <a:r>
              <a:rPr lang="tr-TR" sz="1600" dirty="0"/>
              <a:t>Yavuzcan, H. 2011. Su Ürünleri T.C. Anadolu Üniversitesi Yayını: 2243, </a:t>
            </a:r>
            <a:r>
              <a:rPr lang="tr-TR" sz="1600" dirty="0" err="1"/>
              <a:t>Açıköğretim</a:t>
            </a:r>
            <a:r>
              <a:rPr lang="tr-TR" sz="1600" dirty="0"/>
              <a:t> Fakültesi Yayını: 1242, ISBN: 978-975-06-0917-6, 184s, Eskişehir.</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6631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
        <p:nvSpPr>
          <p:cNvPr id="3" name="Dikdörtgen 2"/>
          <p:cNvSpPr/>
          <p:nvPr/>
        </p:nvSpPr>
        <p:spPr>
          <a:xfrm>
            <a:off x="1170774" y="5602973"/>
            <a:ext cx="9810340" cy="646331"/>
          </a:xfrm>
          <a:prstGeom prst="rect">
            <a:avLst/>
          </a:prstGeom>
        </p:spPr>
        <p:txBody>
          <a:bodyPr wrap="square">
            <a:spAutoFit/>
          </a:bodyPr>
          <a:lstStyle/>
          <a:p>
            <a:r>
              <a:rPr lang="tr-TR" b="1" dirty="0" smtClean="0"/>
              <a:t>Kaynak</a:t>
            </a:r>
            <a:r>
              <a:rPr lang="tr-TR" dirty="0" smtClean="0"/>
              <a:t>:  </a:t>
            </a:r>
            <a:r>
              <a:rPr lang="en-GB" dirty="0" smtClean="0">
                <a:hlinkClick r:id="rId2"/>
              </a:rPr>
              <a:t>https</a:t>
            </a:r>
            <a:r>
              <a:rPr lang="en-GB" dirty="0">
                <a:hlinkClick r:id="rId2"/>
              </a:rPr>
              <a:t>://paratic.com/balik-uretim-ciftligi-kurarak-para-kazanmak</a:t>
            </a:r>
            <a:r>
              <a:rPr lang="en-GB" dirty="0" smtClean="0">
                <a:hlinkClick r:id="rId2"/>
              </a:rPr>
              <a:t>/</a:t>
            </a:r>
            <a:endParaRPr lang="tr-TR" dirty="0" smtClean="0"/>
          </a:p>
          <a:p>
            <a:r>
              <a:rPr lang="en-GB" dirty="0">
                <a:solidFill>
                  <a:srgbClr val="0070C0"/>
                </a:solidFill>
              </a:rPr>
              <a:t>https://paratic.com/author/nesrinbayraktar/</a:t>
            </a:r>
          </a:p>
        </p:txBody>
      </p:sp>
      <p:sp>
        <p:nvSpPr>
          <p:cNvPr id="4" name="Unvan 3"/>
          <p:cNvSpPr>
            <a:spLocks noGrp="1"/>
          </p:cNvSpPr>
          <p:nvPr>
            <p:ph type="title"/>
          </p:nvPr>
        </p:nvSpPr>
        <p:spPr>
          <a:xfrm>
            <a:off x="1170774" y="974222"/>
            <a:ext cx="9601196" cy="4435266"/>
          </a:xfrm>
        </p:spPr>
        <p:txBody>
          <a:bodyPr>
            <a:noAutofit/>
          </a:bodyPr>
          <a:lstStyle/>
          <a:p>
            <a:pPr algn="just"/>
            <a:r>
              <a:rPr lang="en-GB" sz="2400" dirty="0" err="1"/>
              <a:t>Tava</a:t>
            </a:r>
            <a:r>
              <a:rPr lang="en-GB" sz="2400" dirty="0"/>
              <a:t> </a:t>
            </a:r>
            <a:r>
              <a:rPr lang="en-GB" sz="2400" dirty="0" err="1"/>
              <a:t>mı</a:t>
            </a:r>
            <a:r>
              <a:rPr lang="en-GB" sz="2400" dirty="0"/>
              <a:t> </a:t>
            </a:r>
            <a:r>
              <a:rPr lang="en-GB" sz="2400" dirty="0" err="1"/>
              <a:t>olsun</a:t>
            </a:r>
            <a:r>
              <a:rPr lang="en-GB" sz="2400" dirty="0"/>
              <a:t> </a:t>
            </a:r>
            <a:r>
              <a:rPr lang="en-GB" sz="2400" dirty="0" err="1"/>
              <a:t>buğulama</a:t>
            </a:r>
            <a:r>
              <a:rPr lang="en-GB" sz="2400" dirty="0"/>
              <a:t> </a:t>
            </a:r>
            <a:r>
              <a:rPr lang="en-GB" sz="2400" dirty="0" err="1"/>
              <a:t>mı</a:t>
            </a:r>
            <a:r>
              <a:rPr lang="en-GB" sz="2400" dirty="0"/>
              <a:t>? </a:t>
            </a:r>
            <a:r>
              <a:rPr lang="en-GB" sz="2400" dirty="0" err="1"/>
              <a:t>Yoksa</a:t>
            </a:r>
            <a:r>
              <a:rPr lang="en-GB" sz="2400" dirty="0"/>
              <a:t> </a:t>
            </a:r>
            <a:r>
              <a:rPr lang="en-GB" sz="2400" dirty="0" err="1"/>
              <a:t>ızgara</a:t>
            </a:r>
            <a:r>
              <a:rPr lang="en-GB" sz="2400" dirty="0"/>
              <a:t>, </a:t>
            </a:r>
            <a:r>
              <a:rPr lang="en-GB" sz="2400" dirty="0" err="1"/>
              <a:t>füme</a:t>
            </a:r>
            <a:r>
              <a:rPr lang="en-GB" sz="2400" dirty="0"/>
              <a:t>, </a:t>
            </a:r>
            <a:r>
              <a:rPr lang="en-GB" sz="2400" dirty="0" err="1"/>
              <a:t>haşlama</a:t>
            </a:r>
            <a:r>
              <a:rPr lang="en-GB" sz="2400" dirty="0"/>
              <a:t> </a:t>
            </a:r>
            <a:r>
              <a:rPr lang="en-GB" sz="2400" dirty="0" err="1"/>
              <a:t>ya</a:t>
            </a:r>
            <a:r>
              <a:rPr lang="en-GB" sz="2400" dirty="0"/>
              <a:t> da </a:t>
            </a:r>
            <a:r>
              <a:rPr lang="en-GB" sz="2400" dirty="0" err="1"/>
              <a:t>güveç</a:t>
            </a:r>
            <a:r>
              <a:rPr lang="en-GB" sz="2400" dirty="0"/>
              <a:t> mi </a:t>
            </a:r>
            <a:r>
              <a:rPr lang="en-GB" sz="2400" dirty="0" err="1"/>
              <a:t>tercih</a:t>
            </a:r>
            <a:r>
              <a:rPr lang="en-GB" sz="2400" dirty="0"/>
              <a:t> </a:t>
            </a:r>
            <a:r>
              <a:rPr lang="en-GB" sz="2400" dirty="0" err="1"/>
              <a:t>edersiniz</a:t>
            </a:r>
            <a:r>
              <a:rPr lang="en-GB" sz="2400" dirty="0"/>
              <a:t>? </a:t>
            </a:r>
            <a:r>
              <a:rPr lang="en-GB" sz="2400" dirty="0" err="1"/>
              <a:t>Neden</a:t>
            </a:r>
            <a:r>
              <a:rPr lang="en-GB" sz="2400" dirty="0"/>
              <a:t> mi </a:t>
            </a:r>
            <a:r>
              <a:rPr lang="en-GB" sz="2400" dirty="0" err="1"/>
              <a:t>bahsediyorum</a:t>
            </a:r>
            <a:r>
              <a:rPr lang="en-GB" sz="2400" dirty="0"/>
              <a:t>? </a:t>
            </a:r>
            <a:r>
              <a:rPr lang="en-GB" sz="2400" dirty="0" err="1"/>
              <a:t>Neden</a:t>
            </a:r>
            <a:r>
              <a:rPr lang="en-GB" sz="2400" dirty="0"/>
              <a:t> </a:t>
            </a:r>
            <a:r>
              <a:rPr lang="en-GB" sz="2400" dirty="0" err="1"/>
              <a:t>olacak</a:t>
            </a:r>
            <a:r>
              <a:rPr lang="en-GB" sz="2400" dirty="0"/>
              <a:t>, </a:t>
            </a:r>
            <a:r>
              <a:rPr lang="en-GB" sz="2400" dirty="0" err="1"/>
              <a:t>tabii</a:t>
            </a:r>
            <a:r>
              <a:rPr lang="en-GB" sz="2400" dirty="0"/>
              <a:t> </a:t>
            </a:r>
            <a:r>
              <a:rPr lang="en-GB" sz="2400" dirty="0" err="1"/>
              <a:t>ki</a:t>
            </a:r>
            <a:r>
              <a:rPr lang="en-GB" sz="2400" dirty="0"/>
              <a:t> </a:t>
            </a:r>
            <a:r>
              <a:rPr lang="en-GB" sz="2400" dirty="0" err="1"/>
              <a:t>balıklardan</a:t>
            </a:r>
            <a:r>
              <a:rPr lang="en-GB" sz="2400" dirty="0"/>
              <a:t>! </a:t>
            </a:r>
            <a:r>
              <a:rPr lang="en-GB" sz="2400" dirty="0" err="1"/>
              <a:t>İnsanların</a:t>
            </a:r>
            <a:r>
              <a:rPr lang="en-GB" sz="2400" dirty="0"/>
              <a:t> </a:t>
            </a:r>
            <a:r>
              <a:rPr lang="en-GB" sz="2400" dirty="0" err="1"/>
              <a:t>temel</a:t>
            </a:r>
            <a:r>
              <a:rPr lang="en-GB" sz="2400" dirty="0"/>
              <a:t> </a:t>
            </a:r>
            <a:r>
              <a:rPr lang="en-GB" sz="2400" dirty="0" err="1"/>
              <a:t>besin</a:t>
            </a:r>
            <a:r>
              <a:rPr lang="en-GB" sz="2400" dirty="0"/>
              <a:t> </a:t>
            </a:r>
            <a:r>
              <a:rPr lang="en-GB" sz="2400" dirty="0" err="1"/>
              <a:t>kaynaklarından</a:t>
            </a:r>
            <a:r>
              <a:rPr lang="en-GB" sz="2400" dirty="0"/>
              <a:t> </a:t>
            </a:r>
            <a:r>
              <a:rPr lang="en-GB" sz="2400" dirty="0" err="1"/>
              <a:t>biri</a:t>
            </a:r>
            <a:r>
              <a:rPr lang="en-GB" sz="2400" dirty="0"/>
              <a:t> </a:t>
            </a:r>
            <a:r>
              <a:rPr lang="en-GB" sz="2400" dirty="0" err="1"/>
              <a:t>olan</a:t>
            </a:r>
            <a:r>
              <a:rPr lang="en-GB" sz="2400" dirty="0"/>
              <a:t> </a:t>
            </a:r>
            <a:r>
              <a:rPr lang="en-GB" sz="2400" dirty="0" err="1"/>
              <a:t>leziz</a:t>
            </a:r>
            <a:r>
              <a:rPr lang="en-GB" sz="2400" dirty="0"/>
              <a:t> </a:t>
            </a:r>
            <a:r>
              <a:rPr lang="en-GB" sz="2400" dirty="0" err="1"/>
              <a:t>su</a:t>
            </a:r>
            <a:r>
              <a:rPr lang="en-GB" sz="2400" dirty="0"/>
              <a:t> </a:t>
            </a:r>
            <a:r>
              <a:rPr lang="en-GB" sz="2400" dirty="0" err="1"/>
              <a:t>canlılarından</a:t>
            </a:r>
            <a:r>
              <a:rPr lang="en-GB" sz="2400" dirty="0"/>
              <a:t>! </a:t>
            </a:r>
            <a:r>
              <a:rPr lang="en-GB" sz="2400" dirty="0" err="1"/>
              <a:t>Biliyorsunuz</a:t>
            </a:r>
            <a:r>
              <a:rPr lang="en-GB" sz="2400" dirty="0"/>
              <a:t> </a:t>
            </a:r>
            <a:r>
              <a:rPr lang="en-GB" sz="2400" dirty="0" err="1"/>
              <a:t>ki</a:t>
            </a:r>
            <a:r>
              <a:rPr lang="en-GB" sz="2400" dirty="0"/>
              <a:t>, </a:t>
            </a:r>
            <a:r>
              <a:rPr lang="en-GB" sz="2400" dirty="0" err="1"/>
              <a:t>kışın</a:t>
            </a:r>
            <a:r>
              <a:rPr lang="en-GB" sz="2400" dirty="0"/>
              <a:t> </a:t>
            </a:r>
            <a:r>
              <a:rPr lang="en-GB" sz="2400" dirty="0" err="1"/>
              <a:t>gelmesiyle</a:t>
            </a:r>
            <a:r>
              <a:rPr lang="en-GB" sz="2400" dirty="0"/>
              <a:t> </a:t>
            </a:r>
            <a:r>
              <a:rPr lang="en-GB" sz="2400" dirty="0" err="1"/>
              <a:t>birlikte</a:t>
            </a:r>
            <a:r>
              <a:rPr lang="en-GB" sz="2400" dirty="0"/>
              <a:t> </a:t>
            </a:r>
            <a:r>
              <a:rPr lang="en-GB" sz="2400" dirty="0" err="1"/>
              <a:t>hal</a:t>
            </a:r>
            <a:r>
              <a:rPr lang="en-GB" sz="2400" dirty="0"/>
              <a:t> </a:t>
            </a:r>
            <a:r>
              <a:rPr lang="en-GB" sz="2400" dirty="0" err="1"/>
              <a:t>pazarlarının</a:t>
            </a:r>
            <a:r>
              <a:rPr lang="en-GB" sz="2400" dirty="0"/>
              <a:t> da </a:t>
            </a:r>
            <a:r>
              <a:rPr lang="en-GB" sz="2400" dirty="0" err="1"/>
              <a:t>havası</a:t>
            </a:r>
            <a:r>
              <a:rPr lang="en-GB" sz="2400" dirty="0"/>
              <a:t> </a:t>
            </a:r>
            <a:r>
              <a:rPr lang="en-GB" sz="2400" dirty="0" err="1"/>
              <a:t>değişti</a:t>
            </a:r>
            <a:r>
              <a:rPr lang="en-GB" sz="2400" dirty="0"/>
              <a:t>. </a:t>
            </a:r>
            <a:r>
              <a:rPr lang="en-GB" sz="2400" dirty="0" err="1"/>
              <a:t>Turuncu</a:t>
            </a:r>
            <a:r>
              <a:rPr lang="en-GB" sz="2400" dirty="0"/>
              <a:t> </a:t>
            </a:r>
            <a:r>
              <a:rPr lang="en-GB" sz="2400" dirty="0" err="1"/>
              <a:t>rengiyle</a:t>
            </a:r>
            <a:r>
              <a:rPr lang="en-GB" sz="2400" dirty="0"/>
              <a:t> </a:t>
            </a:r>
            <a:r>
              <a:rPr lang="en-GB" sz="2400" dirty="0" err="1"/>
              <a:t>dikkat</a:t>
            </a:r>
            <a:r>
              <a:rPr lang="en-GB" sz="2400" dirty="0"/>
              <a:t> </a:t>
            </a:r>
            <a:r>
              <a:rPr lang="en-GB" sz="2400" dirty="0" err="1"/>
              <a:t>çeken</a:t>
            </a:r>
            <a:r>
              <a:rPr lang="en-GB" sz="2400" dirty="0"/>
              <a:t> </a:t>
            </a:r>
            <a:r>
              <a:rPr lang="en-GB" sz="2400" dirty="0" err="1"/>
              <a:t>meyve</a:t>
            </a:r>
            <a:r>
              <a:rPr lang="en-GB" sz="2400" dirty="0"/>
              <a:t> </a:t>
            </a:r>
            <a:r>
              <a:rPr lang="en-GB" sz="2400" dirty="0" err="1"/>
              <a:t>sebzeler</a:t>
            </a:r>
            <a:r>
              <a:rPr lang="en-GB" sz="2400" dirty="0"/>
              <a:t>, </a:t>
            </a:r>
            <a:r>
              <a:rPr lang="en-GB" sz="2400" dirty="0" err="1"/>
              <a:t>yan</a:t>
            </a:r>
            <a:r>
              <a:rPr lang="en-GB" sz="2400" dirty="0"/>
              <a:t> </a:t>
            </a:r>
            <a:r>
              <a:rPr lang="en-GB" sz="2400" dirty="0" err="1"/>
              <a:t>tezgahta</a:t>
            </a:r>
            <a:r>
              <a:rPr lang="en-GB" sz="2400" dirty="0"/>
              <a:t> </a:t>
            </a:r>
            <a:r>
              <a:rPr lang="en-GB" sz="2400" dirty="0" err="1"/>
              <a:t>duran</a:t>
            </a:r>
            <a:r>
              <a:rPr lang="en-GB" sz="2400" dirty="0"/>
              <a:t> </a:t>
            </a:r>
            <a:r>
              <a:rPr lang="en-GB" sz="2400" dirty="0" err="1"/>
              <a:t>balık</a:t>
            </a:r>
            <a:r>
              <a:rPr lang="en-GB" sz="2400" dirty="0"/>
              <a:t> </a:t>
            </a:r>
            <a:r>
              <a:rPr lang="en-GB" sz="2400" dirty="0" err="1"/>
              <a:t>çeşitleriyle</a:t>
            </a:r>
            <a:r>
              <a:rPr lang="en-GB" sz="2400" dirty="0"/>
              <a:t> </a:t>
            </a:r>
            <a:r>
              <a:rPr lang="en-GB" sz="2400" dirty="0" err="1"/>
              <a:t>oldukça</a:t>
            </a:r>
            <a:r>
              <a:rPr lang="en-GB" sz="2400" dirty="0"/>
              <a:t> </a:t>
            </a:r>
            <a:r>
              <a:rPr lang="en-GB" sz="2400" dirty="0" err="1"/>
              <a:t>renkli</a:t>
            </a:r>
            <a:r>
              <a:rPr lang="en-GB" sz="2400" dirty="0"/>
              <a:t> </a:t>
            </a:r>
            <a:r>
              <a:rPr lang="en-GB" sz="2400" dirty="0" err="1"/>
              <a:t>bir</a:t>
            </a:r>
            <a:r>
              <a:rPr lang="en-GB" sz="2400" dirty="0"/>
              <a:t> </a:t>
            </a:r>
            <a:r>
              <a:rPr lang="en-GB" sz="2400" dirty="0" err="1"/>
              <a:t>hal</a:t>
            </a:r>
            <a:r>
              <a:rPr lang="en-GB" sz="2400" dirty="0"/>
              <a:t> </a:t>
            </a:r>
            <a:r>
              <a:rPr lang="en-GB" sz="2400" dirty="0" err="1"/>
              <a:t>aldı</a:t>
            </a:r>
            <a:r>
              <a:rPr lang="en-GB" sz="2400" dirty="0"/>
              <a:t>. </a:t>
            </a:r>
            <a:r>
              <a:rPr lang="tr-TR" sz="2400" dirty="0" smtClean="0"/>
              <a:t/>
            </a:r>
            <a:br>
              <a:rPr lang="tr-TR" sz="2400" dirty="0" smtClean="0"/>
            </a:br>
            <a:r>
              <a:rPr lang="en-GB" sz="2400" dirty="0" err="1" smtClean="0"/>
              <a:t>Bizim</a:t>
            </a:r>
            <a:r>
              <a:rPr lang="en-GB" sz="2400" dirty="0" smtClean="0"/>
              <a:t> </a:t>
            </a:r>
            <a:r>
              <a:rPr lang="en-GB" sz="2400" dirty="0" err="1"/>
              <a:t>soframızda</a:t>
            </a:r>
            <a:r>
              <a:rPr lang="en-GB" sz="2400" dirty="0"/>
              <a:t> </a:t>
            </a:r>
            <a:r>
              <a:rPr lang="en-GB" sz="2400" dirty="0" err="1"/>
              <a:t>balık</a:t>
            </a:r>
            <a:r>
              <a:rPr lang="en-GB" sz="2400" dirty="0"/>
              <a:t> </a:t>
            </a:r>
            <a:r>
              <a:rPr lang="en-GB" sz="2400" dirty="0" err="1"/>
              <a:t>kültürü</a:t>
            </a:r>
            <a:r>
              <a:rPr lang="en-GB" sz="2400" dirty="0"/>
              <a:t> </a:t>
            </a:r>
            <a:r>
              <a:rPr lang="en-GB" sz="2400" dirty="0" err="1"/>
              <a:t>denildiğinde</a:t>
            </a:r>
            <a:r>
              <a:rPr lang="en-GB" sz="2400" dirty="0"/>
              <a:t> </a:t>
            </a:r>
            <a:r>
              <a:rPr lang="en-GB" sz="2400" dirty="0" err="1"/>
              <a:t>aklımıza</a:t>
            </a:r>
            <a:r>
              <a:rPr lang="en-GB" sz="2400" dirty="0"/>
              <a:t> ilk </a:t>
            </a:r>
            <a:r>
              <a:rPr lang="en-GB" sz="2400" dirty="0" err="1"/>
              <a:t>kış</a:t>
            </a:r>
            <a:r>
              <a:rPr lang="en-GB" sz="2400" dirty="0"/>
              <a:t> </a:t>
            </a:r>
            <a:r>
              <a:rPr lang="en-GB" sz="2400" dirty="0" err="1"/>
              <a:t>ayları</a:t>
            </a:r>
            <a:r>
              <a:rPr lang="en-GB" sz="2400" dirty="0"/>
              <a:t> </a:t>
            </a:r>
            <a:r>
              <a:rPr lang="en-GB" sz="2400" dirty="0" err="1"/>
              <a:t>gelse</a:t>
            </a:r>
            <a:r>
              <a:rPr lang="en-GB" sz="2400" dirty="0"/>
              <a:t> de </a:t>
            </a:r>
            <a:r>
              <a:rPr lang="en-GB" sz="2400" dirty="0" err="1"/>
              <a:t>aslında</a:t>
            </a:r>
            <a:r>
              <a:rPr lang="en-GB" sz="2400" dirty="0"/>
              <a:t> 4 </a:t>
            </a:r>
            <a:r>
              <a:rPr lang="en-GB" sz="2400" dirty="0" err="1"/>
              <a:t>mevsim</a:t>
            </a:r>
            <a:r>
              <a:rPr lang="en-GB" sz="2400" dirty="0"/>
              <a:t> </a:t>
            </a:r>
            <a:r>
              <a:rPr lang="en-GB" sz="2400" dirty="0" err="1"/>
              <a:t>sofralarımızdan</a:t>
            </a:r>
            <a:r>
              <a:rPr lang="en-GB" sz="2400" dirty="0"/>
              <a:t> </a:t>
            </a:r>
            <a:r>
              <a:rPr lang="en-GB" sz="2400" dirty="0" err="1"/>
              <a:t>eksik</a:t>
            </a:r>
            <a:r>
              <a:rPr lang="en-GB" sz="2400" dirty="0"/>
              <a:t> </a:t>
            </a:r>
            <a:r>
              <a:rPr lang="en-GB" sz="2400" dirty="0" err="1"/>
              <a:t>olmaması</a:t>
            </a:r>
            <a:r>
              <a:rPr lang="en-GB" sz="2400" dirty="0"/>
              <a:t> </a:t>
            </a:r>
            <a:r>
              <a:rPr lang="en-GB" sz="2400" dirty="0" err="1"/>
              <a:t>gereken</a:t>
            </a:r>
            <a:r>
              <a:rPr lang="en-GB" sz="2400" dirty="0"/>
              <a:t> </a:t>
            </a:r>
            <a:r>
              <a:rPr lang="en-GB" sz="2400" dirty="0" err="1"/>
              <a:t>yiyecekler</a:t>
            </a:r>
            <a:r>
              <a:rPr lang="en-GB" sz="2400" dirty="0"/>
              <a:t> </a:t>
            </a:r>
            <a:r>
              <a:rPr lang="en-GB" sz="2400" dirty="0" err="1"/>
              <a:t>arasındadır</a:t>
            </a:r>
            <a:r>
              <a:rPr lang="en-GB" sz="2400" dirty="0"/>
              <a:t> </a:t>
            </a:r>
            <a:r>
              <a:rPr lang="en-GB" sz="2400" dirty="0" err="1"/>
              <a:t>balıklar</a:t>
            </a:r>
            <a:r>
              <a:rPr lang="en-GB" sz="2400" dirty="0"/>
              <a:t>. </a:t>
            </a:r>
            <a:r>
              <a:rPr lang="en-GB" sz="2400" dirty="0" err="1"/>
              <a:t>Sazanı</a:t>
            </a:r>
            <a:r>
              <a:rPr lang="en-GB" sz="2400" dirty="0"/>
              <a:t>, </a:t>
            </a:r>
            <a:r>
              <a:rPr lang="en-GB" sz="2400" dirty="0" err="1"/>
              <a:t>çipurası</a:t>
            </a:r>
            <a:r>
              <a:rPr lang="en-GB" sz="2400" dirty="0"/>
              <a:t>, </a:t>
            </a:r>
            <a:r>
              <a:rPr lang="en-GB" sz="2400" dirty="0" err="1"/>
              <a:t>levreği</a:t>
            </a:r>
            <a:r>
              <a:rPr lang="en-GB" sz="2400" dirty="0"/>
              <a:t>, </a:t>
            </a:r>
            <a:r>
              <a:rPr lang="en-GB" sz="2400" dirty="0" err="1"/>
              <a:t>alabalığı</a:t>
            </a:r>
            <a:r>
              <a:rPr lang="en-GB" sz="2400" dirty="0"/>
              <a:t> </a:t>
            </a:r>
            <a:r>
              <a:rPr lang="en-GB" sz="2400" dirty="0" err="1"/>
              <a:t>ve</a:t>
            </a:r>
            <a:r>
              <a:rPr lang="en-GB" sz="2400" dirty="0"/>
              <a:t> </a:t>
            </a:r>
            <a:r>
              <a:rPr lang="en-GB" sz="2400" dirty="0" err="1"/>
              <a:t>daha</a:t>
            </a:r>
            <a:r>
              <a:rPr lang="en-GB" sz="2400" dirty="0"/>
              <a:t> nice </a:t>
            </a:r>
            <a:r>
              <a:rPr lang="en-GB" sz="2400" dirty="0" err="1"/>
              <a:t>çeşidiyle</a:t>
            </a:r>
            <a:r>
              <a:rPr lang="en-GB" sz="2400" dirty="0"/>
              <a:t> </a:t>
            </a:r>
            <a:r>
              <a:rPr lang="en-GB" sz="2400" dirty="0" err="1"/>
              <a:t>yüzyıllardır</a:t>
            </a:r>
            <a:r>
              <a:rPr lang="en-GB" sz="2400" dirty="0"/>
              <a:t> </a:t>
            </a:r>
            <a:r>
              <a:rPr lang="en-GB" sz="2400" dirty="0" err="1"/>
              <a:t>insanlara</a:t>
            </a:r>
            <a:r>
              <a:rPr lang="en-GB" sz="2400" dirty="0"/>
              <a:t> </a:t>
            </a:r>
            <a:r>
              <a:rPr lang="en-GB" sz="2400" dirty="0" err="1"/>
              <a:t>sağlık</a:t>
            </a:r>
            <a:r>
              <a:rPr lang="en-GB" sz="2400" dirty="0"/>
              <a:t> </a:t>
            </a:r>
            <a:r>
              <a:rPr lang="en-GB" sz="2400" dirty="0" err="1"/>
              <a:t>aşılayan</a:t>
            </a:r>
            <a:r>
              <a:rPr lang="en-GB" sz="2400" dirty="0"/>
              <a:t> </a:t>
            </a:r>
            <a:r>
              <a:rPr lang="en-GB" sz="2400" dirty="0" err="1"/>
              <a:t>soğukkanlı</a:t>
            </a:r>
            <a:r>
              <a:rPr lang="en-GB" sz="2400" dirty="0"/>
              <a:t> </a:t>
            </a:r>
            <a:r>
              <a:rPr lang="en-GB" sz="2400" dirty="0" err="1"/>
              <a:t>canlılar</a:t>
            </a:r>
            <a:r>
              <a:rPr lang="en-GB" sz="2400" dirty="0"/>
              <a:t>…</a:t>
            </a:r>
          </a:p>
        </p:txBody>
      </p:sp>
    </p:spTree>
    <p:extLst>
      <p:ext uri="{BB962C8B-B14F-4D97-AF65-F5344CB8AC3E}">
        <p14:creationId xmlns:p14="http://schemas.microsoft.com/office/powerpoint/2010/main" val="3753442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
        <p:nvSpPr>
          <p:cNvPr id="4" name="Dikdörtgen 3"/>
          <p:cNvSpPr/>
          <p:nvPr/>
        </p:nvSpPr>
        <p:spPr>
          <a:xfrm>
            <a:off x="1281869" y="791116"/>
            <a:ext cx="9810572" cy="5078313"/>
          </a:xfrm>
          <a:prstGeom prst="rect">
            <a:avLst/>
          </a:prstGeom>
        </p:spPr>
        <p:txBody>
          <a:bodyPr wrap="square">
            <a:spAutoFit/>
          </a:bodyPr>
          <a:lstStyle/>
          <a:p>
            <a:r>
              <a:rPr lang="en-GB" dirty="0" err="1"/>
              <a:t>Öncelikle</a:t>
            </a:r>
            <a:r>
              <a:rPr lang="en-GB" dirty="0"/>
              <a:t> </a:t>
            </a:r>
            <a:r>
              <a:rPr lang="en-GB" dirty="0" err="1"/>
              <a:t>balık</a:t>
            </a:r>
            <a:r>
              <a:rPr lang="en-GB" dirty="0"/>
              <a:t> </a:t>
            </a:r>
            <a:r>
              <a:rPr lang="en-GB" dirty="0" err="1"/>
              <a:t>üreticiliğinin</a:t>
            </a:r>
            <a:r>
              <a:rPr lang="en-GB" dirty="0"/>
              <a:t> </a:t>
            </a:r>
            <a:r>
              <a:rPr lang="en-GB" dirty="0" err="1"/>
              <a:t>binlerce</a:t>
            </a:r>
            <a:r>
              <a:rPr lang="en-GB" dirty="0"/>
              <a:t> </a:t>
            </a:r>
            <a:r>
              <a:rPr lang="en-GB" dirty="0" err="1"/>
              <a:t>yıldan</a:t>
            </a:r>
            <a:r>
              <a:rPr lang="en-GB" dirty="0"/>
              <a:t> </a:t>
            </a:r>
            <a:r>
              <a:rPr lang="en-GB" dirty="0" err="1"/>
              <a:t>beri</a:t>
            </a:r>
            <a:r>
              <a:rPr lang="en-GB" dirty="0"/>
              <a:t> </a:t>
            </a:r>
            <a:r>
              <a:rPr lang="en-GB" dirty="0" err="1"/>
              <a:t>bilinen</a:t>
            </a:r>
            <a:r>
              <a:rPr lang="en-GB" dirty="0"/>
              <a:t>, </a:t>
            </a:r>
            <a:r>
              <a:rPr lang="en-GB" dirty="0" err="1"/>
              <a:t>uygulanan</a:t>
            </a:r>
            <a:r>
              <a:rPr lang="en-GB" dirty="0"/>
              <a:t> </a:t>
            </a:r>
            <a:r>
              <a:rPr lang="en-GB" dirty="0" err="1"/>
              <a:t>ve</a:t>
            </a:r>
            <a:r>
              <a:rPr lang="en-GB" dirty="0"/>
              <a:t> </a:t>
            </a:r>
            <a:r>
              <a:rPr lang="en-GB" dirty="0" err="1"/>
              <a:t>diğer</a:t>
            </a:r>
            <a:r>
              <a:rPr lang="en-GB" dirty="0"/>
              <a:t> </a:t>
            </a:r>
            <a:r>
              <a:rPr lang="en-GB" dirty="0" err="1"/>
              <a:t>sektörlerle</a:t>
            </a:r>
            <a:r>
              <a:rPr lang="en-GB" dirty="0"/>
              <a:t> </a:t>
            </a:r>
            <a:r>
              <a:rPr lang="en-GB" dirty="0" err="1"/>
              <a:t>birlikte</a:t>
            </a:r>
            <a:r>
              <a:rPr lang="en-GB" dirty="0"/>
              <a:t> </a:t>
            </a:r>
            <a:r>
              <a:rPr lang="en-GB" dirty="0" err="1"/>
              <a:t>işbirliği</a:t>
            </a:r>
            <a:r>
              <a:rPr lang="en-GB" dirty="0"/>
              <a:t> </a:t>
            </a:r>
            <a:r>
              <a:rPr lang="en-GB" dirty="0" err="1"/>
              <a:t>içinde</a:t>
            </a:r>
            <a:r>
              <a:rPr lang="en-GB" dirty="0"/>
              <a:t> </a:t>
            </a:r>
            <a:r>
              <a:rPr lang="en-GB" dirty="0" err="1"/>
              <a:t>çalışılan</a:t>
            </a:r>
            <a:r>
              <a:rPr lang="en-GB" dirty="0"/>
              <a:t> </a:t>
            </a:r>
            <a:r>
              <a:rPr lang="en-GB" dirty="0" err="1"/>
              <a:t>bir</a:t>
            </a:r>
            <a:r>
              <a:rPr lang="en-GB" dirty="0"/>
              <a:t> </a:t>
            </a:r>
            <a:r>
              <a:rPr lang="en-GB" dirty="0" err="1"/>
              <a:t>tarım</a:t>
            </a:r>
            <a:r>
              <a:rPr lang="en-GB" dirty="0"/>
              <a:t> </a:t>
            </a:r>
            <a:r>
              <a:rPr lang="en-GB" dirty="0" err="1"/>
              <a:t>kolu</a:t>
            </a:r>
            <a:r>
              <a:rPr lang="en-GB" dirty="0"/>
              <a:t> </a:t>
            </a:r>
            <a:r>
              <a:rPr lang="en-GB" dirty="0" err="1"/>
              <a:t>olduğunu</a:t>
            </a:r>
            <a:r>
              <a:rPr lang="en-GB" dirty="0"/>
              <a:t> </a:t>
            </a:r>
            <a:r>
              <a:rPr lang="en-GB" dirty="0" err="1"/>
              <a:t>söyleyeyim</a:t>
            </a:r>
            <a:r>
              <a:rPr lang="en-GB" dirty="0"/>
              <a:t>. </a:t>
            </a:r>
            <a:endParaRPr lang="tr-TR" dirty="0" smtClean="0"/>
          </a:p>
          <a:p>
            <a:endParaRPr lang="tr-TR" dirty="0" smtClean="0"/>
          </a:p>
          <a:p>
            <a:r>
              <a:rPr lang="en-GB" dirty="0" err="1" smtClean="0"/>
              <a:t>Diğer</a:t>
            </a:r>
            <a:r>
              <a:rPr lang="en-GB" dirty="0" smtClean="0"/>
              <a:t> </a:t>
            </a:r>
            <a:r>
              <a:rPr lang="en-GB" dirty="0" err="1"/>
              <a:t>sektörlerle</a:t>
            </a:r>
            <a:r>
              <a:rPr lang="en-GB" dirty="0"/>
              <a:t> </a:t>
            </a:r>
            <a:r>
              <a:rPr lang="en-GB" dirty="0" err="1"/>
              <a:t>birlikte</a:t>
            </a:r>
            <a:r>
              <a:rPr lang="en-GB" dirty="0"/>
              <a:t> </a:t>
            </a:r>
            <a:r>
              <a:rPr lang="en-GB" dirty="0" err="1"/>
              <a:t>derken</a:t>
            </a:r>
            <a:r>
              <a:rPr lang="en-GB" dirty="0"/>
              <a:t>, </a:t>
            </a:r>
            <a:r>
              <a:rPr lang="en-GB" dirty="0" err="1"/>
              <a:t>balık</a:t>
            </a:r>
            <a:r>
              <a:rPr lang="en-GB" dirty="0"/>
              <a:t> </a:t>
            </a:r>
            <a:r>
              <a:rPr lang="en-GB" dirty="0" err="1"/>
              <a:t>üreticiliği</a:t>
            </a:r>
            <a:r>
              <a:rPr lang="en-GB" dirty="0"/>
              <a:t> </a:t>
            </a:r>
            <a:r>
              <a:rPr lang="en-GB" dirty="0" err="1"/>
              <a:t>için</a:t>
            </a:r>
            <a:r>
              <a:rPr lang="en-GB" dirty="0"/>
              <a:t> </a:t>
            </a:r>
            <a:r>
              <a:rPr lang="en-GB" dirty="0" err="1"/>
              <a:t>ihtiyaç</a:t>
            </a:r>
            <a:r>
              <a:rPr lang="en-GB" dirty="0"/>
              <a:t> </a:t>
            </a:r>
            <a:r>
              <a:rPr lang="en-GB" dirty="0" err="1"/>
              <a:t>duyulan</a:t>
            </a:r>
            <a:r>
              <a:rPr lang="en-GB" dirty="0"/>
              <a:t> </a:t>
            </a:r>
            <a:r>
              <a:rPr lang="en-GB" dirty="0" err="1"/>
              <a:t>yem</a:t>
            </a:r>
            <a:r>
              <a:rPr lang="en-GB" dirty="0"/>
              <a:t>, </a:t>
            </a:r>
            <a:r>
              <a:rPr lang="en-GB" dirty="0" err="1"/>
              <a:t>havuz</a:t>
            </a:r>
            <a:r>
              <a:rPr lang="en-GB" dirty="0"/>
              <a:t>, </a:t>
            </a:r>
            <a:r>
              <a:rPr lang="en-GB" dirty="0" err="1"/>
              <a:t>kuluçkahane</a:t>
            </a:r>
            <a:r>
              <a:rPr lang="en-GB" dirty="0"/>
              <a:t>, </a:t>
            </a:r>
            <a:r>
              <a:rPr lang="en-GB" dirty="0" err="1"/>
              <a:t>işleme</a:t>
            </a:r>
            <a:r>
              <a:rPr lang="en-GB" dirty="0"/>
              <a:t> </a:t>
            </a:r>
            <a:r>
              <a:rPr lang="en-GB" dirty="0" err="1"/>
              <a:t>tesisi</a:t>
            </a:r>
            <a:r>
              <a:rPr lang="en-GB" dirty="0"/>
              <a:t> </a:t>
            </a:r>
            <a:r>
              <a:rPr lang="en-GB" dirty="0" err="1"/>
              <a:t>gibi</a:t>
            </a:r>
            <a:r>
              <a:rPr lang="en-GB" dirty="0"/>
              <a:t> </a:t>
            </a:r>
            <a:r>
              <a:rPr lang="en-GB" dirty="0" err="1"/>
              <a:t>faktörlerin</a:t>
            </a:r>
            <a:r>
              <a:rPr lang="en-GB" dirty="0"/>
              <a:t> </a:t>
            </a:r>
            <a:r>
              <a:rPr lang="en-GB" dirty="0" err="1"/>
              <a:t>tedarikçilerinden</a:t>
            </a:r>
            <a:r>
              <a:rPr lang="en-GB" dirty="0"/>
              <a:t> </a:t>
            </a:r>
            <a:r>
              <a:rPr lang="en-GB" dirty="0" err="1"/>
              <a:t>bahsediyorum</a:t>
            </a:r>
            <a:r>
              <a:rPr lang="en-GB" dirty="0"/>
              <a:t>. </a:t>
            </a:r>
            <a:endParaRPr lang="tr-TR" dirty="0" smtClean="0"/>
          </a:p>
          <a:p>
            <a:endParaRPr lang="tr-TR" dirty="0"/>
          </a:p>
          <a:p>
            <a:pPr algn="just"/>
            <a:r>
              <a:rPr lang="en-GB" dirty="0" err="1" smtClean="0"/>
              <a:t>Sonuçta</a:t>
            </a:r>
            <a:r>
              <a:rPr lang="en-GB" dirty="0" smtClean="0"/>
              <a:t> </a:t>
            </a:r>
            <a:r>
              <a:rPr lang="en-GB" dirty="0" err="1"/>
              <a:t>balıkçılık</a:t>
            </a:r>
            <a:r>
              <a:rPr lang="en-GB" dirty="0"/>
              <a:t>, </a:t>
            </a:r>
            <a:r>
              <a:rPr lang="en-GB" dirty="0" err="1"/>
              <a:t>ekonominin</a:t>
            </a:r>
            <a:r>
              <a:rPr lang="en-GB" dirty="0"/>
              <a:t> </a:t>
            </a:r>
            <a:r>
              <a:rPr lang="en-GB" dirty="0" err="1"/>
              <a:t>önemli</a:t>
            </a:r>
            <a:r>
              <a:rPr lang="en-GB" dirty="0"/>
              <a:t> </a:t>
            </a:r>
            <a:r>
              <a:rPr lang="en-GB" dirty="0" err="1"/>
              <a:t>kollarından</a:t>
            </a:r>
            <a:r>
              <a:rPr lang="en-GB" dirty="0"/>
              <a:t> </a:t>
            </a:r>
            <a:r>
              <a:rPr lang="en-GB" dirty="0" err="1"/>
              <a:t>bir</a:t>
            </a:r>
            <a:r>
              <a:rPr lang="en-GB" dirty="0"/>
              <a:t> </a:t>
            </a:r>
            <a:r>
              <a:rPr lang="en-GB" dirty="0" err="1"/>
              <a:t>tanesi</a:t>
            </a:r>
            <a:r>
              <a:rPr lang="en-GB" dirty="0"/>
              <a:t>. </a:t>
            </a:r>
            <a:r>
              <a:rPr lang="en-GB" dirty="0" err="1"/>
              <a:t>Gelirinin</a:t>
            </a:r>
            <a:r>
              <a:rPr lang="en-GB" dirty="0"/>
              <a:t> </a:t>
            </a:r>
            <a:r>
              <a:rPr lang="en-GB" dirty="0" err="1"/>
              <a:t>önemli</a:t>
            </a:r>
            <a:r>
              <a:rPr lang="en-GB" dirty="0"/>
              <a:t> </a:t>
            </a:r>
            <a:r>
              <a:rPr lang="en-GB" dirty="0" err="1"/>
              <a:t>bir</a:t>
            </a:r>
            <a:r>
              <a:rPr lang="en-GB" dirty="0"/>
              <a:t> </a:t>
            </a:r>
            <a:r>
              <a:rPr lang="en-GB" dirty="0" err="1"/>
              <a:t>bölümünü</a:t>
            </a:r>
            <a:r>
              <a:rPr lang="en-GB" dirty="0"/>
              <a:t> </a:t>
            </a:r>
            <a:r>
              <a:rPr lang="en-GB" dirty="0" err="1"/>
              <a:t>balıkçılıktan</a:t>
            </a:r>
            <a:r>
              <a:rPr lang="en-GB" dirty="0"/>
              <a:t> </a:t>
            </a:r>
            <a:r>
              <a:rPr lang="en-GB" dirty="0" err="1"/>
              <a:t>elde</a:t>
            </a:r>
            <a:r>
              <a:rPr lang="en-GB" dirty="0"/>
              <a:t> </a:t>
            </a:r>
            <a:r>
              <a:rPr lang="en-GB" dirty="0" err="1"/>
              <a:t>eden</a:t>
            </a:r>
            <a:r>
              <a:rPr lang="en-GB" dirty="0"/>
              <a:t> </a:t>
            </a:r>
            <a:r>
              <a:rPr lang="en-GB" dirty="0" err="1"/>
              <a:t>Norveç’in</a:t>
            </a:r>
            <a:r>
              <a:rPr lang="en-GB" dirty="0"/>
              <a:t> ne </a:t>
            </a:r>
            <a:r>
              <a:rPr lang="en-GB" dirty="0" err="1"/>
              <a:t>kadar</a:t>
            </a:r>
            <a:r>
              <a:rPr lang="en-GB" dirty="0"/>
              <a:t> </a:t>
            </a:r>
            <a:r>
              <a:rPr lang="en-GB" dirty="0" err="1"/>
              <a:t>zengin</a:t>
            </a:r>
            <a:r>
              <a:rPr lang="en-GB" dirty="0"/>
              <a:t> </a:t>
            </a:r>
            <a:r>
              <a:rPr lang="en-GB" dirty="0" err="1"/>
              <a:t>olduğunu</a:t>
            </a:r>
            <a:r>
              <a:rPr lang="en-GB" dirty="0"/>
              <a:t> </a:t>
            </a:r>
            <a:r>
              <a:rPr lang="en-GB" dirty="0" err="1"/>
              <a:t>biliyorsunuz</a:t>
            </a:r>
            <a:r>
              <a:rPr lang="en-GB" dirty="0"/>
              <a:t>, </a:t>
            </a:r>
            <a:r>
              <a:rPr lang="en-GB" dirty="0" err="1"/>
              <a:t>değil</a:t>
            </a:r>
            <a:r>
              <a:rPr lang="en-GB" dirty="0"/>
              <a:t> mi? </a:t>
            </a:r>
            <a:r>
              <a:rPr lang="en-GB" dirty="0" err="1"/>
              <a:t>Tabii</a:t>
            </a:r>
            <a:r>
              <a:rPr lang="en-GB" dirty="0"/>
              <a:t>, </a:t>
            </a:r>
            <a:r>
              <a:rPr lang="en-GB" dirty="0" err="1"/>
              <a:t>ülkemiz</a:t>
            </a:r>
            <a:r>
              <a:rPr lang="en-GB" dirty="0"/>
              <a:t> </a:t>
            </a:r>
            <a:r>
              <a:rPr lang="en-GB" dirty="0" err="1"/>
              <a:t>balıkçılık</a:t>
            </a:r>
            <a:r>
              <a:rPr lang="en-GB" dirty="0"/>
              <a:t> </a:t>
            </a:r>
            <a:r>
              <a:rPr lang="en-GB" dirty="0" err="1"/>
              <a:t>konusunda</a:t>
            </a:r>
            <a:r>
              <a:rPr lang="en-GB" dirty="0"/>
              <a:t> </a:t>
            </a:r>
            <a:r>
              <a:rPr lang="en-GB" dirty="0" err="1"/>
              <a:t>Norveç</a:t>
            </a:r>
            <a:r>
              <a:rPr lang="en-GB" dirty="0"/>
              <a:t> </a:t>
            </a:r>
            <a:r>
              <a:rPr lang="en-GB" dirty="0" err="1"/>
              <a:t>gibi</a:t>
            </a:r>
            <a:r>
              <a:rPr lang="en-GB" dirty="0"/>
              <a:t> </a:t>
            </a:r>
            <a:r>
              <a:rPr lang="en-GB" dirty="0" err="1"/>
              <a:t>ülkelerle</a:t>
            </a:r>
            <a:r>
              <a:rPr lang="en-GB" dirty="0"/>
              <a:t> </a:t>
            </a:r>
            <a:r>
              <a:rPr lang="en-GB" dirty="0" err="1"/>
              <a:t>kıyaslanabilecek</a:t>
            </a:r>
            <a:r>
              <a:rPr lang="en-GB" dirty="0"/>
              <a:t> </a:t>
            </a:r>
            <a:r>
              <a:rPr lang="en-GB" dirty="0" err="1"/>
              <a:t>kadar</a:t>
            </a:r>
            <a:r>
              <a:rPr lang="en-GB" dirty="0"/>
              <a:t> </a:t>
            </a:r>
            <a:r>
              <a:rPr lang="en-GB" dirty="0" err="1"/>
              <a:t>çok</a:t>
            </a:r>
            <a:r>
              <a:rPr lang="en-GB" dirty="0"/>
              <a:t> </a:t>
            </a:r>
            <a:r>
              <a:rPr lang="en-GB" dirty="0" err="1"/>
              <a:t>üretim</a:t>
            </a:r>
            <a:r>
              <a:rPr lang="en-GB" dirty="0"/>
              <a:t> </a:t>
            </a:r>
            <a:r>
              <a:rPr lang="en-GB" dirty="0" err="1"/>
              <a:t>yapmıyor</a:t>
            </a:r>
            <a:r>
              <a:rPr lang="en-GB" dirty="0"/>
              <a:t>. </a:t>
            </a:r>
            <a:r>
              <a:rPr lang="en-GB" dirty="0" err="1"/>
              <a:t>Ancak</a:t>
            </a:r>
            <a:r>
              <a:rPr lang="en-GB" dirty="0"/>
              <a:t> </a:t>
            </a:r>
            <a:r>
              <a:rPr lang="en-GB" dirty="0" err="1"/>
              <a:t>yine</a:t>
            </a:r>
            <a:r>
              <a:rPr lang="en-GB" dirty="0"/>
              <a:t> de </a:t>
            </a:r>
            <a:r>
              <a:rPr lang="en-GB" dirty="0" err="1"/>
              <a:t>Türkiye’de</a:t>
            </a:r>
            <a:r>
              <a:rPr lang="en-GB" dirty="0"/>
              <a:t> </a:t>
            </a:r>
            <a:r>
              <a:rPr lang="en-GB" dirty="0" err="1"/>
              <a:t>balık</a:t>
            </a:r>
            <a:r>
              <a:rPr lang="en-GB" dirty="0"/>
              <a:t> </a:t>
            </a:r>
            <a:r>
              <a:rPr lang="en-GB" dirty="0" err="1"/>
              <a:t>üretim</a:t>
            </a:r>
            <a:r>
              <a:rPr lang="en-GB" dirty="0"/>
              <a:t> </a:t>
            </a:r>
            <a:r>
              <a:rPr lang="en-GB" dirty="0" err="1"/>
              <a:t>işine</a:t>
            </a:r>
            <a:r>
              <a:rPr lang="en-GB" dirty="0"/>
              <a:t> </a:t>
            </a:r>
            <a:r>
              <a:rPr lang="en-GB" dirty="0" err="1"/>
              <a:t>merak</a:t>
            </a:r>
            <a:r>
              <a:rPr lang="en-GB" dirty="0"/>
              <a:t> </a:t>
            </a:r>
            <a:r>
              <a:rPr lang="en-GB" dirty="0" err="1"/>
              <a:t>salan</a:t>
            </a:r>
            <a:r>
              <a:rPr lang="en-GB" dirty="0"/>
              <a:t> </a:t>
            </a:r>
            <a:r>
              <a:rPr lang="en-GB" dirty="0" err="1" smtClean="0"/>
              <a:t>ve</a:t>
            </a:r>
            <a:r>
              <a:rPr lang="tr-TR" dirty="0" smtClean="0"/>
              <a:t> </a:t>
            </a:r>
            <a:r>
              <a:rPr lang="en-GB" dirty="0" err="1"/>
              <a:t>bu</a:t>
            </a:r>
            <a:r>
              <a:rPr lang="en-GB" dirty="0"/>
              <a:t> </a:t>
            </a:r>
            <a:r>
              <a:rPr lang="en-GB" dirty="0" err="1"/>
              <a:t>alana</a:t>
            </a:r>
            <a:r>
              <a:rPr lang="en-GB" dirty="0"/>
              <a:t> </a:t>
            </a:r>
            <a:r>
              <a:rPr lang="en-GB" dirty="0" err="1"/>
              <a:t>yatırım</a:t>
            </a:r>
            <a:r>
              <a:rPr lang="en-GB" dirty="0"/>
              <a:t> </a:t>
            </a:r>
            <a:r>
              <a:rPr lang="en-GB" dirty="0" err="1"/>
              <a:t>yapan</a:t>
            </a:r>
            <a:r>
              <a:rPr lang="en-GB" dirty="0"/>
              <a:t> </a:t>
            </a:r>
            <a:r>
              <a:rPr lang="en-GB" dirty="0" err="1"/>
              <a:t>girişimci</a:t>
            </a:r>
            <a:r>
              <a:rPr lang="en-GB" dirty="0"/>
              <a:t> </a:t>
            </a:r>
            <a:r>
              <a:rPr lang="en-GB" dirty="0" err="1"/>
              <a:t>sayısının</a:t>
            </a:r>
            <a:r>
              <a:rPr lang="en-GB" dirty="0"/>
              <a:t> son </a:t>
            </a:r>
            <a:r>
              <a:rPr lang="en-GB" dirty="0" err="1"/>
              <a:t>yıllarda</a:t>
            </a:r>
            <a:r>
              <a:rPr lang="en-GB" dirty="0"/>
              <a:t> </a:t>
            </a:r>
            <a:r>
              <a:rPr lang="en-GB" dirty="0" err="1"/>
              <a:t>giderek</a:t>
            </a:r>
            <a:r>
              <a:rPr lang="en-GB" dirty="0"/>
              <a:t> </a:t>
            </a:r>
            <a:r>
              <a:rPr lang="en-GB" dirty="0" err="1"/>
              <a:t>arttığını</a:t>
            </a:r>
            <a:r>
              <a:rPr lang="en-GB" dirty="0"/>
              <a:t> da </a:t>
            </a:r>
            <a:r>
              <a:rPr lang="en-GB" dirty="0" err="1"/>
              <a:t>belirteyim</a:t>
            </a:r>
            <a:r>
              <a:rPr lang="en-GB" dirty="0"/>
              <a:t>. Zira </a:t>
            </a:r>
            <a:r>
              <a:rPr lang="en-GB" dirty="0" err="1"/>
              <a:t>balık</a:t>
            </a:r>
            <a:r>
              <a:rPr lang="en-GB" dirty="0"/>
              <a:t> </a:t>
            </a:r>
            <a:r>
              <a:rPr lang="en-GB" dirty="0" err="1"/>
              <a:t>üretimindeki</a:t>
            </a:r>
            <a:r>
              <a:rPr lang="en-GB" dirty="0"/>
              <a:t> </a:t>
            </a:r>
            <a:r>
              <a:rPr lang="en-GB" dirty="0" err="1"/>
              <a:t>pazar</a:t>
            </a:r>
            <a:r>
              <a:rPr lang="en-GB" dirty="0"/>
              <a:t> </a:t>
            </a:r>
            <a:r>
              <a:rPr lang="en-GB" dirty="0" err="1"/>
              <a:t>payı</a:t>
            </a:r>
            <a:r>
              <a:rPr lang="en-GB" dirty="0"/>
              <a:t> </a:t>
            </a:r>
            <a:r>
              <a:rPr lang="en-GB" dirty="0" err="1"/>
              <a:t>bir</a:t>
            </a:r>
            <a:r>
              <a:rPr lang="en-GB" dirty="0"/>
              <a:t> </a:t>
            </a:r>
            <a:r>
              <a:rPr lang="en-GB" dirty="0" err="1"/>
              <a:t>hayli</a:t>
            </a:r>
            <a:r>
              <a:rPr lang="en-GB" dirty="0"/>
              <a:t> </a:t>
            </a:r>
            <a:r>
              <a:rPr lang="en-GB" dirty="0" err="1"/>
              <a:t>büyük</a:t>
            </a:r>
            <a:r>
              <a:rPr lang="en-GB" dirty="0"/>
              <a:t>.</a:t>
            </a:r>
          </a:p>
          <a:p>
            <a:pPr algn="just"/>
            <a:r>
              <a:rPr lang="en-GB" dirty="0" err="1"/>
              <a:t>Neticede</a:t>
            </a:r>
            <a:r>
              <a:rPr lang="en-GB" dirty="0"/>
              <a:t> </a:t>
            </a:r>
            <a:r>
              <a:rPr lang="en-GB" dirty="0" err="1"/>
              <a:t>dünya</a:t>
            </a:r>
            <a:r>
              <a:rPr lang="en-GB" dirty="0"/>
              <a:t> </a:t>
            </a:r>
            <a:r>
              <a:rPr lang="en-GB" dirty="0" err="1"/>
              <a:t>nüfusunun</a:t>
            </a:r>
            <a:r>
              <a:rPr lang="en-GB" dirty="0"/>
              <a:t> </a:t>
            </a:r>
            <a:r>
              <a:rPr lang="en-GB" dirty="0" err="1"/>
              <a:t>artması</a:t>
            </a:r>
            <a:r>
              <a:rPr lang="en-GB" dirty="0"/>
              <a:t>, </a:t>
            </a:r>
            <a:r>
              <a:rPr lang="en-GB" dirty="0" err="1"/>
              <a:t>ihtiyaç</a:t>
            </a:r>
            <a:r>
              <a:rPr lang="en-GB" dirty="0"/>
              <a:t> </a:t>
            </a:r>
            <a:r>
              <a:rPr lang="en-GB" dirty="0" err="1"/>
              <a:t>duyulan</a:t>
            </a:r>
            <a:r>
              <a:rPr lang="en-GB" dirty="0"/>
              <a:t> </a:t>
            </a:r>
            <a:r>
              <a:rPr lang="en-GB" dirty="0" err="1"/>
              <a:t>balık</a:t>
            </a:r>
            <a:r>
              <a:rPr lang="en-GB" dirty="0"/>
              <a:t> </a:t>
            </a:r>
            <a:r>
              <a:rPr lang="en-GB" dirty="0" err="1"/>
              <a:t>miktarının</a:t>
            </a:r>
            <a:r>
              <a:rPr lang="en-GB" dirty="0"/>
              <a:t> da </a:t>
            </a:r>
            <a:r>
              <a:rPr lang="en-GB" dirty="0" err="1"/>
              <a:t>aynı</a:t>
            </a:r>
            <a:r>
              <a:rPr lang="en-GB" dirty="0"/>
              <a:t> </a:t>
            </a:r>
            <a:r>
              <a:rPr lang="en-GB" dirty="0" err="1"/>
              <a:t>oranda</a:t>
            </a:r>
            <a:r>
              <a:rPr lang="en-GB" dirty="0"/>
              <a:t> </a:t>
            </a:r>
            <a:r>
              <a:rPr lang="en-GB" dirty="0" err="1"/>
              <a:t>artmasını</a:t>
            </a:r>
            <a:r>
              <a:rPr lang="en-GB" dirty="0"/>
              <a:t> </a:t>
            </a:r>
            <a:r>
              <a:rPr lang="en-GB" dirty="0" err="1"/>
              <a:t>sağladı</a:t>
            </a:r>
            <a:r>
              <a:rPr lang="en-GB" dirty="0"/>
              <a:t>. </a:t>
            </a:r>
            <a:r>
              <a:rPr lang="en-GB" dirty="0" err="1"/>
              <a:t>Ve</a:t>
            </a:r>
            <a:r>
              <a:rPr lang="en-GB" dirty="0"/>
              <a:t> </a:t>
            </a:r>
            <a:r>
              <a:rPr lang="en-GB" dirty="0" err="1"/>
              <a:t>balık</a:t>
            </a:r>
            <a:r>
              <a:rPr lang="en-GB" dirty="0"/>
              <a:t> </a:t>
            </a:r>
            <a:r>
              <a:rPr lang="en-GB" dirty="0" err="1"/>
              <a:t>üreticiliği</a:t>
            </a:r>
            <a:r>
              <a:rPr lang="en-GB" dirty="0"/>
              <a:t>, hem </a:t>
            </a:r>
            <a:r>
              <a:rPr lang="en-GB" dirty="0" err="1"/>
              <a:t>küçük</a:t>
            </a:r>
            <a:r>
              <a:rPr lang="en-GB" dirty="0"/>
              <a:t> </a:t>
            </a:r>
            <a:r>
              <a:rPr lang="en-GB" dirty="0" err="1"/>
              <a:t>ölçekli</a:t>
            </a:r>
            <a:r>
              <a:rPr lang="en-GB" dirty="0"/>
              <a:t> </a:t>
            </a:r>
            <a:r>
              <a:rPr lang="en-GB" dirty="0" err="1"/>
              <a:t>bir</a:t>
            </a:r>
            <a:r>
              <a:rPr lang="en-GB" dirty="0"/>
              <a:t> </a:t>
            </a:r>
            <a:r>
              <a:rPr lang="en-GB" dirty="0" err="1"/>
              <a:t>girişimde</a:t>
            </a:r>
            <a:r>
              <a:rPr lang="en-GB" dirty="0"/>
              <a:t> </a:t>
            </a:r>
            <a:r>
              <a:rPr lang="en-GB" dirty="0" err="1"/>
              <a:t>bulunmak</a:t>
            </a:r>
            <a:r>
              <a:rPr lang="en-GB" dirty="0"/>
              <a:t> </a:t>
            </a:r>
            <a:r>
              <a:rPr lang="en-GB" dirty="0" err="1"/>
              <a:t>isteyenler</a:t>
            </a:r>
            <a:r>
              <a:rPr lang="en-GB" dirty="0"/>
              <a:t> hem de </a:t>
            </a:r>
            <a:r>
              <a:rPr lang="en-GB" dirty="0" err="1"/>
              <a:t>büyük</a:t>
            </a:r>
            <a:r>
              <a:rPr lang="en-GB" dirty="0"/>
              <a:t> </a:t>
            </a:r>
            <a:r>
              <a:rPr lang="en-GB" dirty="0" err="1"/>
              <a:t>ölçekli</a:t>
            </a:r>
            <a:r>
              <a:rPr lang="en-GB" dirty="0"/>
              <a:t> </a:t>
            </a:r>
            <a:r>
              <a:rPr lang="en-GB" dirty="0" err="1"/>
              <a:t>iş</a:t>
            </a:r>
            <a:r>
              <a:rPr lang="en-GB" dirty="0"/>
              <a:t> </a:t>
            </a:r>
            <a:r>
              <a:rPr lang="en-GB" dirty="0" err="1"/>
              <a:t>kurmak</a:t>
            </a:r>
            <a:r>
              <a:rPr lang="en-GB" dirty="0"/>
              <a:t> </a:t>
            </a:r>
            <a:r>
              <a:rPr lang="en-GB" dirty="0" err="1"/>
              <a:t>isteyenler</a:t>
            </a:r>
            <a:r>
              <a:rPr lang="en-GB" dirty="0"/>
              <a:t> </a:t>
            </a:r>
            <a:r>
              <a:rPr lang="en-GB" dirty="0" err="1"/>
              <a:t>için</a:t>
            </a:r>
            <a:r>
              <a:rPr lang="en-GB" dirty="0"/>
              <a:t> </a:t>
            </a:r>
            <a:r>
              <a:rPr lang="en-GB" dirty="0" err="1"/>
              <a:t>iştah</a:t>
            </a:r>
            <a:r>
              <a:rPr lang="en-GB" dirty="0"/>
              <a:t> </a:t>
            </a:r>
            <a:r>
              <a:rPr lang="en-GB" dirty="0" err="1"/>
              <a:t>kabartan</a:t>
            </a:r>
            <a:r>
              <a:rPr lang="en-GB" dirty="0"/>
              <a:t> </a:t>
            </a:r>
            <a:r>
              <a:rPr lang="en-GB" dirty="0" err="1"/>
              <a:t>alanlar</a:t>
            </a:r>
            <a:r>
              <a:rPr lang="en-GB" dirty="0"/>
              <a:t> </a:t>
            </a:r>
            <a:r>
              <a:rPr lang="en-GB" dirty="0" err="1"/>
              <a:t>arasındaki</a:t>
            </a:r>
            <a:r>
              <a:rPr lang="en-GB" dirty="0"/>
              <a:t> </a:t>
            </a:r>
            <a:r>
              <a:rPr lang="en-GB" dirty="0" err="1"/>
              <a:t>yerini</a:t>
            </a:r>
            <a:r>
              <a:rPr lang="en-GB" dirty="0"/>
              <a:t> </a:t>
            </a:r>
            <a:r>
              <a:rPr lang="en-GB" dirty="0" err="1"/>
              <a:t>aldı</a:t>
            </a:r>
            <a:r>
              <a:rPr lang="en-GB" dirty="0"/>
              <a:t>. </a:t>
            </a:r>
            <a:r>
              <a:rPr lang="en-GB" dirty="0" err="1"/>
              <a:t>İsterseniz</a:t>
            </a:r>
            <a:r>
              <a:rPr lang="en-GB" dirty="0"/>
              <a:t>, </a:t>
            </a:r>
            <a:r>
              <a:rPr lang="en-GB" dirty="0" err="1"/>
              <a:t>balık</a:t>
            </a:r>
            <a:r>
              <a:rPr lang="en-GB" dirty="0"/>
              <a:t> </a:t>
            </a:r>
            <a:r>
              <a:rPr lang="en-GB" dirty="0" err="1"/>
              <a:t>üreticiliği</a:t>
            </a:r>
            <a:r>
              <a:rPr lang="en-GB" dirty="0"/>
              <a:t> </a:t>
            </a:r>
            <a:r>
              <a:rPr lang="en-GB" dirty="0" err="1"/>
              <a:t>yaparak</a:t>
            </a:r>
            <a:r>
              <a:rPr lang="en-GB" dirty="0"/>
              <a:t> para </a:t>
            </a:r>
            <a:r>
              <a:rPr lang="en-GB" dirty="0" err="1"/>
              <a:t>kazanmanın</a:t>
            </a:r>
            <a:r>
              <a:rPr lang="en-GB" dirty="0"/>
              <a:t> </a:t>
            </a:r>
            <a:r>
              <a:rPr lang="en-GB" dirty="0" err="1"/>
              <a:t>ayrıntılarını</a:t>
            </a:r>
            <a:r>
              <a:rPr lang="en-GB" dirty="0"/>
              <a:t> </a:t>
            </a:r>
            <a:r>
              <a:rPr lang="en-GB" dirty="0" err="1"/>
              <a:t>paylaşmadan</a:t>
            </a:r>
            <a:r>
              <a:rPr lang="en-GB" dirty="0"/>
              <a:t> </a:t>
            </a:r>
            <a:r>
              <a:rPr lang="en-GB" dirty="0" err="1"/>
              <a:t>önce</a:t>
            </a:r>
            <a:r>
              <a:rPr lang="en-GB" dirty="0"/>
              <a:t> </a:t>
            </a:r>
            <a:r>
              <a:rPr lang="en-GB" dirty="0" err="1"/>
              <a:t>bu</a:t>
            </a:r>
            <a:r>
              <a:rPr lang="en-GB" dirty="0"/>
              <a:t> </a:t>
            </a:r>
            <a:r>
              <a:rPr lang="en-GB" dirty="0" err="1"/>
              <a:t>besinin</a:t>
            </a:r>
            <a:r>
              <a:rPr lang="en-GB" dirty="0"/>
              <a:t> </a:t>
            </a:r>
            <a:r>
              <a:rPr lang="en-GB" dirty="0" err="1"/>
              <a:t>insan</a:t>
            </a:r>
            <a:r>
              <a:rPr lang="en-GB" dirty="0"/>
              <a:t> </a:t>
            </a:r>
            <a:r>
              <a:rPr lang="en-GB" dirty="0" err="1"/>
              <a:t>sağlığı</a:t>
            </a:r>
            <a:r>
              <a:rPr lang="en-GB" dirty="0"/>
              <a:t> </a:t>
            </a:r>
            <a:r>
              <a:rPr lang="en-GB" dirty="0" err="1"/>
              <a:t>açısından</a:t>
            </a:r>
            <a:r>
              <a:rPr lang="en-GB" dirty="0"/>
              <a:t> ne </a:t>
            </a:r>
            <a:r>
              <a:rPr lang="en-GB" dirty="0" err="1"/>
              <a:t>kadar</a:t>
            </a:r>
            <a:r>
              <a:rPr lang="en-GB" dirty="0"/>
              <a:t> </a:t>
            </a:r>
            <a:r>
              <a:rPr lang="en-GB" dirty="0" err="1"/>
              <a:t>önemli</a:t>
            </a:r>
            <a:r>
              <a:rPr lang="en-GB" dirty="0"/>
              <a:t> </a:t>
            </a:r>
            <a:r>
              <a:rPr lang="en-GB" dirty="0" err="1"/>
              <a:t>olduğunu</a:t>
            </a:r>
            <a:r>
              <a:rPr lang="en-GB" dirty="0"/>
              <a:t> </a:t>
            </a:r>
            <a:r>
              <a:rPr lang="en-GB" dirty="0" err="1"/>
              <a:t>hatırlatayım</a:t>
            </a:r>
            <a:r>
              <a:rPr lang="en-GB" dirty="0"/>
              <a:t>. </a:t>
            </a:r>
            <a:r>
              <a:rPr lang="en-GB" dirty="0" err="1"/>
              <a:t>Çünkü</a:t>
            </a:r>
            <a:r>
              <a:rPr lang="en-GB" dirty="0"/>
              <a:t> </a:t>
            </a:r>
            <a:r>
              <a:rPr lang="en-GB" dirty="0" err="1"/>
              <a:t>bu</a:t>
            </a:r>
            <a:r>
              <a:rPr lang="en-GB" dirty="0"/>
              <a:t> </a:t>
            </a:r>
            <a:r>
              <a:rPr lang="en-GB" dirty="0" err="1"/>
              <a:t>şekilde</a:t>
            </a:r>
            <a:r>
              <a:rPr lang="en-GB" dirty="0"/>
              <a:t>, </a:t>
            </a:r>
            <a:r>
              <a:rPr lang="en-GB" dirty="0" err="1"/>
              <a:t>balık</a:t>
            </a:r>
            <a:r>
              <a:rPr lang="en-GB" dirty="0"/>
              <a:t> </a:t>
            </a:r>
            <a:r>
              <a:rPr lang="en-GB" dirty="0" err="1"/>
              <a:t>üreticiliğinin</a:t>
            </a:r>
            <a:r>
              <a:rPr lang="en-GB" dirty="0"/>
              <a:t> ne </a:t>
            </a:r>
            <a:r>
              <a:rPr lang="en-GB" dirty="0" err="1"/>
              <a:t>kadar</a:t>
            </a:r>
            <a:r>
              <a:rPr lang="en-GB" dirty="0"/>
              <a:t> </a:t>
            </a:r>
            <a:r>
              <a:rPr lang="en-GB" dirty="0" err="1"/>
              <a:t>geçerli</a:t>
            </a:r>
            <a:r>
              <a:rPr lang="en-GB" dirty="0"/>
              <a:t> </a:t>
            </a:r>
            <a:r>
              <a:rPr lang="en-GB" dirty="0" err="1"/>
              <a:t>ve</a:t>
            </a:r>
            <a:r>
              <a:rPr lang="en-GB" dirty="0"/>
              <a:t> </a:t>
            </a:r>
            <a:r>
              <a:rPr lang="en-GB" dirty="0" err="1"/>
              <a:t>gerekli</a:t>
            </a:r>
            <a:r>
              <a:rPr lang="en-GB" dirty="0"/>
              <a:t> </a:t>
            </a:r>
            <a:r>
              <a:rPr lang="en-GB" dirty="0" err="1"/>
              <a:t>bir</a:t>
            </a:r>
            <a:r>
              <a:rPr lang="en-GB" dirty="0"/>
              <a:t> </a:t>
            </a:r>
            <a:r>
              <a:rPr lang="en-GB" dirty="0" err="1"/>
              <a:t>iş</a:t>
            </a:r>
            <a:r>
              <a:rPr lang="en-GB" dirty="0"/>
              <a:t> </a:t>
            </a:r>
            <a:r>
              <a:rPr lang="en-GB" dirty="0" err="1"/>
              <a:t>kolu</a:t>
            </a:r>
            <a:r>
              <a:rPr lang="en-GB" dirty="0"/>
              <a:t> </a:t>
            </a:r>
            <a:r>
              <a:rPr lang="en-GB" dirty="0" err="1"/>
              <a:t>olduğunu</a:t>
            </a:r>
            <a:r>
              <a:rPr lang="en-GB" dirty="0"/>
              <a:t> </a:t>
            </a:r>
            <a:r>
              <a:rPr lang="en-GB" dirty="0" err="1"/>
              <a:t>daha</a:t>
            </a:r>
            <a:r>
              <a:rPr lang="en-GB" dirty="0"/>
              <a:t> </a:t>
            </a:r>
            <a:r>
              <a:rPr lang="en-GB" dirty="0" err="1"/>
              <a:t>iyi</a:t>
            </a:r>
            <a:r>
              <a:rPr lang="en-GB" dirty="0"/>
              <a:t> </a:t>
            </a:r>
            <a:r>
              <a:rPr lang="en-GB" dirty="0" err="1"/>
              <a:t>anlayacaksınız</a:t>
            </a:r>
            <a:r>
              <a:rPr lang="en-GB" dirty="0"/>
              <a:t>.</a:t>
            </a:r>
          </a:p>
          <a:p>
            <a:endParaRPr lang="en-GB" dirty="0"/>
          </a:p>
        </p:txBody>
      </p:sp>
      <p:sp>
        <p:nvSpPr>
          <p:cNvPr id="6" name="Dikdörtgen 5"/>
          <p:cNvSpPr/>
          <p:nvPr/>
        </p:nvSpPr>
        <p:spPr>
          <a:xfrm>
            <a:off x="1170774" y="5602973"/>
            <a:ext cx="9810340" cy="646331"/>
          </a:xfrm>
          <a:prstGeom prst="rect">
            <a:avLst/>
          </a:prstGeom>
        </p:spPr>
        <p:txBody>
          <a:bodyPr wrap="square">
            <a:spAutoFit/>
          </a:bodyPr>
          <a:lstStyle/>
          <a:p>
            <a:r>
              <a:rPr lang="tr-TR" b="1" dirty="0" smtClean="0"/>
              <a:t>Kaynak</a:t>
            </a:r>
            <a:r>
              <a:rPr lang="tr-TR" dirty="0" smtClean="0"/>
              <a:t>:  </a:t>
            </a:r>
            <a:r>
              <a:rPr lang="en-GB" dirty="0" smtClean="0">
                <a:hlinkClick r:id="rId2"/>
              </a:rPr>
              <a:t>https</a:t>
            </a:r>
            <a:r>
              <a:rPr lang="en-GB" dirty="0">
                <a:hlinkClick r:id="rId2"/>
              </a:rPr>
              <a:t>://paratic.com/balik-uretim-ciftligi-kurarak-para-kazanmak</a:t>
            </a:r>
            <a:r>
              <a:rPr lang="en-GB" dirty="0" smtClean="0">
                <a:hlinkClick r:id="rId2"/>
              </a:rPr>
              <a:t>/</a:t>
            </a:r>
            <a:endParaRPr lang="tr-TR" dirty="0" smtClean="0"/>
          </a:p>
          <a:p>
            <a:r>
              <a:rPr lang="en-GB" dirty="0">
                <a:solidFill>
                  <a:srgbClr val="0070C0"/>
                </a:solidFill>
              </a:rPr>
              <a:t>https://paratic.com/author/nesrinbayraktar/</a:t>
            </a:r>
          </a:p>
        </p:txBody>
      </p:sp>
    </p:spTree>
    <p:extLst>
      <p:ext uri="{BB962C8B-B14F-4D97-AF65-F5344CB8AC3E}">
        <p14:creationId xmlns:p14="http://schemas.microsoft.com/office/powerpoint/2010/main" val="3379785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837488"/>
            <a:ext cx="9601196" cy="5038380"/>
          </a:xfrm>
        </p:spPr>
        <p:txBody>
          <a:bodyPr>
            <a:normAutofit fontScale="92500" lnSpcReduction="20000"/>
          </a:bodyPr>
          <a:lstStyle/>
          <a:p>
            <a:pPr algn="just"/>
            <a:r>
              <a:rPr lang="en-GB" dirty="0"/>
              <a:t>İlk </a:t>
            </a:r>
            <a:r>
              <a:rPr lang="en-GB" dirty="0" err="1"/>
              <a:t>olarak</a:t>
            </a:r>
            <a:r>
              <a:rPr lang="en-GB" dirty="0"/>
              <a:t> </a:t>
            </a:r>
            <a:r>
              <a:rPr lang="en-GB" dirty="0" err="1"/>
              <a:t>değinmek</a:t>
            </a:r>
            <a:r>
              <a:rPr lang="en-GB" dirty="0"/>
              <a:t> </a:t>
            </a:r>
            <a:r>
              <a:rPr lang="en-GB" dirty="0" err="1"/>
              <a:t>istediğim</a:t>
            </a:r>
            <a:r>
              <a:rPr lang="en-GB" dirty="0"/>
              <a:t> </a:t>
            </a:r>
            <a:r>
              <a:rPr lang="en-GB" dirty="0" err="1"/>
              <a:t>nokta</a:t>
            </a:r>
            <a:r>
              <a:rPr lang="en-GB" dirty="0"/>
              <a:t>, </a:t>
            </a:r>
            <a:r>
              <a:rPr lang="en-GB" dirty="0" err="1"/>
              <a:t>balık</a:t>
            </a:r>
            <a:r>
              <a:rPr lang="en-GB" dirty="0"/>
              <a:t> </a:t>
            </a:r>
            <a:r>
              <a:rPr lang="en-GB" dirty="0" err="1"/>
              <a:t>etinin</a:t>
            </a:r>
            <a:r>
              <a:rPr lang="en-GB" dirty="0"/>
              <a:t> </a:t>
            </a:r>
            <a:r>
              <a:rPr lang="en-GB" dirty="0" err="1"/>
              <a:t>diğer</a:t>
            </a:r>
            <a:r>
              <a:rPr lang="en-GB" dirty="0"/>
              <a:t> </a:t>
            </a:r>
            <a:r>
              <a:rPr lang="en-GB" dirty="0" err="1"/>
              <a:t>birçok</a:t>
            </a:r>
            <a:r>
              <a:rPr lang="en-GB" dirty="0"/>
              <a:t> </a:t>
            </a:r>
            <a:r>
              <a:rPr lang="en-GB" dirty="0" err="1"/>
              <a:t>hayvansal</a:t>
            </a:r>
            <a:r>
              <a:rPr lang="en-GB" dirty="0"/>
              <a:t> </a:t>
            </a:r>
            <a:r>
              <a:rPr lang="en-GB" dirty="0" err="1"/>
              <a:t>gıdaya</a:t>
            </a:r>
            <a:r>
              <a:rPr lang="en-GB" dirty="0"/>
              <a:t> </a:t>
            </a:r>
            <a:r>
              <a:rPr lang="en-GB" dirty="0" err="1"/>
              <a:t>göre</a:t>
            </a:r>
            <a:r>
              <a:rPr lang="en-GB" dirty="0"/>
              <a:t> </a:t>
            </a:r>
            <a:r>
              <a:rPr lang="en-GB" dirty="0" err="1"/>
              <a:t>daha</a:t>
            </a:r>
            <a:r>
              <a:rPr lang="en-GB" dirty="0"/>
              <a:t> </a:t>
            </a:r>
            <a:r>
              <a:rPr lang="en-GB" dirty="0" err="1"/>
              <a:t>sağlıklı</a:t>
            </a:r>
            <a:r>
              <a:rPr lang="en-GB" dirty="0"/>
              <a:t> </a:t>
            </a:r>
            <a:r>
              <a:rPr lang="en-GB" dirty="0" err="1"/>
              <a:t>olduğudur</a:t>
            </a:r>
            <a:r>
              <a:rPr lang="en-GB" dirty="0"/>
              <a:t>. </a:t>
            </a:r>
            <a:r>
              <a:rPr lang="en-GB" dirty="0" err="1"/>
              <a:t>İçerdiği</a:t>
            </a:r>
            <a:r>
              <a:rPr lang="en-GB" dirty="0"/>
              <a:t> </a:t>
            </a:r>
            <a:r>
              <a:rPr lang="en-GB" dirty="0" err="1"/>
              <a:t>yağ</a:t>
            </a:r>
            <a:r>
              <a:rPr lang="en-GB" dirty="0"/>
              <a:t> </a:t>
            </a:r>
            <a:r>
              <a:rPr lang="en-GB" dirty="0" err="1"/>
              <a:t>oranının</a:t>
            </a:r>
            <a:r>
              <a:rPr lang="en-GB" dirty="0"/>
              <a:t> </a:t>
            </a:r>
            <a:r>
              <a:rPr lang="en-GB" dirty="0" err="1"/>
              <a:t>düşük</a:t>
            </a:r>
            <a:r>
              <a:rPr lang="en-GB" dirty="0"/>
              <a:t> </a:t>
            </a:r>
            <a:r>
              <a:rPr lang="en-GB" dirty="0" err="1"/>
              <a:t>olması</a:t>
            </a:r>
            <a:r>
              <a:rPr lang="en-GB" dirty="0"/>
              <a:t>, </a:t>
            </a:r>
            <a:r>
              <a:rPr lang="en-GB" dirty="0" err="1"/>
              <a:t>besleyiciliği</a:t>
            </a:r>
            <a:r>
              <a:rPr lang="en-GB" dirty="0"/>
              <a:t> </a:t>
            </a:r>
            <a:r>
              <a:rPr lang="en-GB" dirty="0" err="1"/>
              <a:t>ve</a:t>
            </a:r>
            <a:r>
              <a:rPr lang="en-GB" dirty="0"/>
              <a:t> vitamin </a:t>
            </a:r>
            <a:r>
              <a:rPr lang="en-GB" dirty="0" err="1"/>
              <a:t>konusundaki</a:t>
            </a:r>
            <a:r>
              <a:rPr lang="en-GB" dirty="0"/>
              <a:t> </a:t>
            </a:r>
            <a:r>
              <a:rPr lang="en-GB" dirty="0" err="1"/>
              <a:t>zenginliği</a:t>
            </a:r>
            <a:r>
              <a:rPr lang="en-GB" dirty="0"/>
              <a:t>, </a:t>
            </a:r>
            <a:r>
              <a:rPr lang="en-GB" dirty="0" err="1"/>
              <a:t>balık</a:t>
            </a:r>
            <a:r>
              <a:rPr lang="en-GB" dirty="0"/>
              <a:t> </a:t>
            </a:r>
            <a:r>
              <a:rPr lang="en-GB" dirty="0" err="1"/>
              <a:t>etinin</a:t>
            </a:r>
            <a:r>
              <a:rPr lang="en-GB" dirty="0"/>
              <a:t> </a:t>
            </a:r>
            <a:r>
              <a:rPr lang="en-GB" dirty="0" err="1"/>
              <a:t>diğer</a:t>
            </a:r>
            <a:r>
              <a:rPr lang="en-GB" dirty="0"/>
              <a:t> </a:t>
            </a:r>
            <a:r>
              <a:rPr lang="en-GB" dirty="0" err="1"/>
              <a:t>etlere</a:t>
            </a:r>
            <a:r>
              <a:rPr lang="en-GB" dirty="0"/>
              <a:t> </a:t>
            </a:r>
            <a:r>
              <a:rPr lang="en-GB" dirty="0" err="1"/>
              <a:t>göre</a:t>
            </a:r>
            <a:r>
              <a:rPr lang="en-GB" dirty="0"/>
              <a:t> </a:t>
            </a:r>
            <a:r>
              <a:rPr lang="en-GB" dirty="0" err="1"/>
              <a:t>bir</a:t>
            </a:r>
            <a:r>
              <a:rPr lang="en-GB" dirty="0"/>
              <a:t> </a:t>
            </a:r>
            <a:r>
              <a:rPr lang="en-GB" dirty="0" err="1"/>
              <a:t>adım</a:t>
            </a:r>
            <a:r>
              <a:rPr lang="en-GB" dirty="0"/>
              <a:t> </a:t>
            </a:r>
            <a:r>
              <a:rPr lang="en-GB" dirty="0" err="1"/>
              <a:t>öne</a:t>
            </a:r>
            <a:r>
              <a:rPr lang="en-GB" dirty="0"/>
              <a:t> </a:t>
            </a:r>
            <a:r>
              <a:rPr lang="en-GB" dirty="0" err="1"/>
              <a:t>çıkmasını</a:t>
            </a:r>
            <a:r>
              <a:rPr lang="en-GB" dirty="0"/>
              <a:t> </a:t>
            </a:r>
            <a:r>
              <a:rPr lang="en-GB" dirty="0" err="1"/>
              <a:t>sağlayan</a:t>
            </a:r>
            <a:r>
              <a:rPr lang="en-GB" dirty="0"/>
              <a:t> </a:t>
            </a:r>
            <a:r>
              <a:rPr lang="en-GB" dirty="0" err="1"/>
              <a:t>faktörler</a:t>
            </a:r>
            <a:r>
              <a:rPr lang="en-GB" dirty="0"/>
              <a:t> </a:t>
            </a:r>
            <a:r>
              <a:rPr lang="en-GB" dirty="0" err="1"/>
              <a:t>olmuştur</a:t>
            </a:r>
            <a:r>
              <a:rPr lang="en-GB" dirty="0"/>
              <a:t>. </a:t>
            </a:r>
            <a:endParaRPr lang="tr-TR" dirty="0" smtClean="0"/>
          </a:p>
          <a:p>
            <a:pPr algn="just"/>
            <a:r>
              <a:rPr lang="en-GB" dirty="0" err="1" smtClean="0"/>
              <a:t>Hazmının</a:t>
            </a:r>
            <a:r>
              <a:rPr lang="en-GB" dirty="0" smtClean="0"/>
              <a:t> </a:t>
            </a:r>
            <a:r>
              <a:rPr lang="en-GB" dirty="0" err="1"/>
              <a:t>kolay</a:t>
            </a:r>
            <a:r>
              <a:rPr lang="en-GB" dirty="0"/>
              <a:t> </a:t>
            </a:r>
            <a:r>
              <a:rPr lang="en-GB" dirty="0" err="1"/>
              <a:t>olması</a:t>
            </a:r>
            <a:r>
              <a:rPr lang="en-GB" dirty="0"/>
              <a:t>, </a:t>
            </a:r>
            <a:r>
              <a:rPr lang="en-GB" dirty="0" err="1"/>
              <a:t>bebeklerden</a:t>
            </a:r>
            <a:r>
              <a:rPr lang="en-GB" dirty="0"/>
              <a:t> </a:t>
            </a:r>
            <a:r>
              <a:rPr lang="en-GB" dirty="0" err="1"/>
              <a:t>tutun</a:t>
            </a:r>
            <a:r>
              <a:rPr lang="en-GB" dirty="0"/>
              <a:t> da </a:t>
            </a:r>
            <a:r>
              <a:rPr lang="en-GB" dirty="0" err="1"/>
              <a:t>yaşlılara</a:t>
            </a:r>
            <a:r>
              <a:rPr lang="en-GB" dirty="0"/>
              <a:t> </a:t>
            </a:r>
            <a:r>
              <a:rPr lang="en-GB" dirty="0" err="1"/>
              <a:t>varana</a:t>
            </a:r>
            <a:r>
              <a:rPr lang="en-GB" dirty="0"/>
              <a:t> </a:t>
            </a:r>
            <a:r>
              <a:rPr lang="en-GB" dirty="0" err="1"/>
              <a:t>kadar</a:t>
            </a:r>
            <a:r>
              <a:rPr lang="en-GB" dirty="0"/>
              <a:t> her </a:t>
            </a:r>
            <a:r>
              <a:rPr lang="en-GB" dirty="0" err="1"/>
              <a:t>yaş</a:t>
            </a:r>
            <a:r>
              <a:rPr lang="en-GB" dirty="0"/>
              <a:t> </a:t>
            </a:r>
            <a:r>
              <a:rPr lang="en-GB" dirty="0" err="1"/>
              <a:t>grubu</a:t>
            </a:r>
            <a:r>
              <a:rPr lang="en-GB" dirty="0"/>
              <a:t> </a:t>
            </a:r>
            <a:r>
              <a:rPr lang="en-GB" dirty="0" err="1"/>
              <a:t>tarafından</a:t>
            </a:r>
            <a:r>
              <a:rPr lang="en-GB" dirty="0"/>
              <a:t> </a:t>
            </a:r>
            <a:r>
              <a:rPr lang="en-GB" dirty="0" err="1"/>
              <a:t>tüketilebilmesi</a:t>
            </a:r>
            <a:r>
              <a:rPr lang="en-GB" dirty="0"/>
              <a:t>, </a:t>
            </a:r>
            <a:r>
              <a:rPr lang="en-GB" dirty="0" err="1"/>
              <a:t>diyette</a:t>
            </a:r>
            <a:r>
              <a:rPr lang="en-GB" dirty="0"/>
              <a:t> </a:t>
            </a:r>
            <a:r>
              <a:rPr lang="en-GB" dirty="0" err="1"/>
              <a:t>olanlar</a:t>
            </a:r>
            <a:r>
              <a:rPr lang="en-GB" dirty="0"/>
              <a:t> </a:t>
            </a:r>
            <a:r>
              <a:rPr lang="en-GB" dirty="0" err="1"/>
              <a:t>ve</a:t>
            </a:r>
            <a:r>
              <a:rPr lang="en-GB" dirty="0"/>
              <a:t> </a:t>
            </a:r>
            <a:r>
              <a:rPr lang="en-GB" dirty="0" err="1"/>
              <a:t>kolesterol</a:t>
            </a:r>
            <a:r>
              <a:rPr lang="en-GB" dirty="0"/>
              <a:t>, </a:t>
            </a:r>
            <a:r>
              <a:rPr lang="en-GB" dirty="0" err="1"/>
              <a:t>kalp</a:t>
            </a:r>
            <a:r>
              <a:rPr lang="en-GB" dirty="0"/>
              <a:t> </a:t>
            </a:r>
            <a:r>
              <a:rPr lang="en-GB" dirty="0" err="1"/>
              <a:t>gibi</a:t>
            </a:r>
            <a:r>
              <a:rPr lang="en-GB" dirty="0"/>
              <a:t> </a:t>
            </a:r>
            <a:r>
              <a:rPr lang="en-GB" dirty="0" err="1"/>
              <a:t>rahatsızlık</a:t>
            </a:r>
            <a:r>
              <a:rPr lang="en-GB" dirty="0"/>
              <a:t> </a:t>
            </a:r>
            <a:r>
              <a:rPr lang="en-GB" dirty="0" err="1"/>
              <a:t>çekenler</a:t>
            </a:r>
            <a:r>
              <a:rPr lang="en-GB" dirty="0"/>
              <a:t> </a:t>
            </a:r>
            <a:r>
              <a:rPr lang="en-GB" dirty="0" err="1"/>
              <a:t>için</a:t>
            </a:r>
            <a:r>
              <a:rPr lang="en-GB" dirty="0"/>
              <a:t> </a:t>
            </a:r>
            <a:r>
              <a:rPr lang="en-GB" dirty="0" err="1"/>
              <a:t>uygun</a:t>
            </a:r>
            <a:r>
              <a:rPr lang="en-GB" dirty="0"/>
              <a:t> </a:t>
            </a:r>
            <a:r>
              <a:rPr lang="en-GB" dirty="0" err="1"/>
              <a:t>olması</a:t>
            </a:r>
            <a:r>
              <a:rPr lang="en-GB" dirty="0"/>
              <a:t>, </a:t>
            </a:r>
            <a:r>
              <a:rPr lang="en-GB" dirty="0" err="1"/>
              <a:t>balığın</a:t>
            </a:r>
            <a:r>
              <a:rPr lang="en-GB" dirty="0"/>
              <a:t> </a:t>
            </a:r>
            <a:r>
              <a:rPr lang="en-GB" dirty="0" err="1"/>
              <a:t>neden</a:t>
            </a:r>
            <a:r>
              <a:rPr lang="en-GB" dirty="0"/>
              <a:t> </a:t>
            </a:r>
            <a:r>
              <a:rPr lang="en-GB" dirty="0" err="1"/>
              <a:t>bu</a:t>
            </a:r>
            <a:r>
              <a:rPr lang="en-GB" dirty="0"/>
              <a:t> </a:t>
            </a:r>
            <a:r>
              <a:rPr lang="en-GB" dirty="0" err="1"/>
              <a:t>kadar</a:t>
            </a:r>
            <a:r>
              <a:rPr lang="en-GB" dirty="0"/>
              <a:t> </a:t>
            </a:r>
            <a:r>
              <a:rPr lang="en-GB" dirty="0" err="1"/>
              <a:t>çok</a:t>
            </a:r>
            <a:r>
              <a:rPr lang="en-GB" dirty="0"/>
              <a:t> </a:t>
            </a:r>
            <a:r>
              <a:rPr lang="en-GB" dirty="0" err="1"/>
              <a:t>talep</a:t>
            </a:r>
            <a:r>
              <a:rPr lang="en-GB" dirty="0"/>
              <a:t> </a:t>
            </a:r>
            <a:r>
              <a:rPr lang="en-GB" dirty="0" err="1"/>
              <a:t>gördüğünü</a:t>
            </a:r>
            <a:r>
              <a:rPr lang="en-GB" dirty="0"/>
              <a:t> net </a:t>
            </a:r>
            <a:r>
              <a:rPr lang="en-GB" dirty="0" err="1"/>
              <a:t>bir</a:t>
            </a:r>
            <a:r>
              <a:rPr lang="en-GB" dirty="0"/>
              <a:t> </a:t>
            </a:r>
            <a:r>
              <a:rPr lang="en-GB" dirty="0" err="1"/>
              <a:t>biçimde</a:t>
            </a:r>
            <a:r>
              <a:rPr lang="en-GB" dirty="0"/>
              <a:t> </a:t>
            </a:r>
            <a:r>
              <a:rPr lang="en-GB" dirty="0" err="1"/>
              <a:t>açıklamaktadır</a:t>
            </a:r>
            <a:r>
              <a:rPr lang="en-GB" dirty="0"/>
              <a:t>. </a:t>
            </a:r>
            <a:endParaRPr lang="tr-TR" dirty="0" smtClean="0"/>
          </a:p>
          <a:p>
            <a:pPr algn="just"/>
            <a:r>
              <a:rPr lang="en-GB" dirty="0" err="1" smtClean="0"/>
              <a:t>Tüm</a:t>
            </a:r>
            <a:r>
              <a:rPr lang="en-GB" dirty="0" smtClean="0"/>
              <a:t> </a:t>
            </a:r>
            <a:r>
              <a:rPr lang="en-GB" dirty="0" err="1"/>
              <a:t>bunların</a:t>
            </a:r>
            <a:r>
              <a:rPr lang="en-GB" dirty="0"/>
              <a:t> </a:t>
            </a:r>
            <a:r>
              <a:rPr lang="en-GB" dirty="0" err="1"/>
              <a:t>yanı</a:t>
            </a:r>
            <a:r>
              <a:rPr lang="en-GB" dirty="0"/>
              <a:t> </a:t>
            </a:r>
            <a:r>
              <a:rPr lang="en-GB" dirty="0" err="1"/>
              <a:t>sıra</a:t>
            </a:r>
            <a:r>
              <a:rPr lang="en-GB" dirty="0"/>
              <a:t> </a:t>
            </a:r>
            <a:r>
              <a:rPr lang="en-GB" dirty="0" err="1"/>
              <a:t>balıkların</a:t>
            </a:r>
            <a:r>
              <a:rPr lang="en-GB" dirty="0"/>
              <a:t>, </a:t>
            </a:r>
            <a:r>
              <a:rPr lang="en-GB" dirty="0" err="1"/>
              <a:t>tavuk</a:t>
            </a:r>
            <a:r>
              <a:rPr lang="en-GB" dirty="0"/>
              <a:t>, </a:t>
            </a:r>
            <a:r>
              <a:rPr lang="en-GB" dirty="0" err="1"/>
              <a:t>koyun</a:t>
            </a:r>
            <a:r>
              <a:rPr lang="en-GB" dirty="0"/>
              <a:t>, </a:t>
            </a:r>
            <a:r>
              <a:rPr lang="en-GB" dirty="0" err="1"/>
              <a:t>tavuk</a:t>
            </a:r>
            <a:r>
              <a:rPr lang="en-GB" dirty="0"/>
              <a:t> </a:t>
            </a:r>
            <a:r>
              <a:rPr lang="en-GB" dirty="0" err="1"/>
              <a:t>gibi</a:t>
            </a:r>
            <a:r>
              <a:rPr lang="en-GB" dirty="0"/>
              <a:t> </a:t>
            </a:r>
            <a:r>
              <a:rPr lang="en-GB" dirty="0" err="1"/>
              <a:t>çiftlik</a:t>
            </a:r>
            <a:r>
              <a:rPr lang="en-GB" dirty="0"/>
              <a:t> </a:t>
            </a:r>
            <a:r>
              <a:rPr lang="en-GB" dirty="0" err="1"/>
              <a:t>hayvanlarına</a:t>
            </a:r>
            <a:r>
              <a:rPr lang="en-GB" dirty="0"/>
              <a:t> </a:t>
            </a:r>
            <a:r>
              <a:rPr lang="en-GB" dirty="0" err="1"/>
              <a:t>göre</a:t>
            </a:r>
            <a:r>
              <a:rPr lang="en-GB" dirty="0"/>
              <a:t> </a:t>
            </a:r>
            <a:r>
              <a:rPr lang="en-GB" dirty="0" err="1"/>
              <a:t>daha</a:t>
            </a:r>
            <a:r>
              <a:rPr lang="en-GB" dirty="0"/>
              <a:t> </a:t>
            </a:r>
            <a:r>
              <a:rPr lang="en-GB" dirty="0" err="1"/>
              <a:t>az</a:t>
            </a:r>
            <a:r>
              <a:rPr lang="en-GB" dirty="0"/>
              <a:t> </a:t>
            </a:r>
            <a:r>
              <a:rPr lang="en-GB" dirty="0" err="1"/>
              <a:t>yem</a:t>
            </a:r>
            <a:r>
              <a:rPr lang="en-GB" dirty="0"/>
              <a:t> </a:t>
            </a:r>
            <a:r>
              <a:rPr lang="en-GB" dirty="0" err="1"/>
              <a:t>tüketmesi</a:t>
            </a:r>
            <a:r>
              <a:rPr lang="en-GB" dirty="0"/>
              <a:t> de </a:t>
            </a:r>
            <a:r>
              <a:rPr lang="en-GB" dirty="0" err="1"/>
              <a:t>üreticiler</a:t>
            </a:r>
            <a:r>
              <a:rPr lang="en-GB" dirty="0"/>
              <a:t> </a:t>
            </a:r>
            <a:r>
              <a:rPr lang="en-GB" dirty="0" err="1"/>
              <a:t>için</a:t>
            </a:r>
            <a:r>
              <a:rPr lang="en-GB" dirty="0"/>
              <a:t> </a:t>
            </a:r>
            <a:r>
              <a:rPr lang="en-GB" dirty="0" err="1"/>
              <a:t>bir</a:t>
            </a:r>
            <a:r>
              <a:rPr lang="en-GB" dirty="0"/>
              <a:t> </a:t>
            </a:r>
            <a:r>
              <a:rPr lang="en-GB" dirty="0" err="1"/>
              <a:t>avantaj</a:t>
            </a:r>
            <a:r>
              <a:rPr lang="en-GB" dirty="0"/>
              <a:t> </a:t>
            </a:r>
            <a:r>
              <a:rPr lang="en-GB" dirty="0" err="1"/>
              <a:t>oluşturmaktadır</a:t>
            </a:r>
            <a:r>
              <a:rPr lang="en-GB" dirty="0"/>
              <a:t>. </a:t>
            </a:r>
            <a:r>
              <a:rPr lang="en-GB" dirty="0" err="1"/>
              <a:t>Çünkü</a:t>
            </a:r>
            <a:r>
              <a:rPr lang="en-GB" dirty="0"/>
              <a:t> </a:t>
            </a:r>
            <a:r>
              <a:rPr lang="en-GB" dirty="0" err="1"/>
              <a:t>balıklar</a:t>
            </a:r>
            <a:r>
              <a:rPr lang="en-GB" dirty="0"/>
              <a:t> </a:t>
            </a:r>
            <a:r>
              <a:rPr lang="en-GB" dirty="0" err="1"/>
              <a:t>soğukkanlı</a:t>
            </a:r>
            <a:r>
              <a:rPr lang="en-GB" dirty="0"/>
              <a:t> </a:t>
            </a:r>
            <a:r>
              <a:rPr lang="en-GB" dirty="0" err="1"/>
              <a:t>canlılardır</a:t>
            </a:r>
            <a:r>
              <a:rPr lang="en-GB" dirty="0"/>
              <a:t>. </a:t>
            </a:r>
            <a:r>
              <a:rPr lang="en-GB" dirty="0" err="1"/>
              <a:t>Ve</a:t>
            </a:r>
            <a:r>
              <a:rPr lang="en-GB" dirty="0"/>
              <a:t> </a:t>
            </a:r>
            <a:r>
              <a:rPr lang="en-GB" dirty="0" err="1"/>
              <a:t>soğukkanlı</a:t>
            </a:r>
            <a:r>
              <a:rPr lang="en-GB" dirty="0"/>
              <a:t> </a:t>
            </a:r>
            <a:r>
              <a:rPr lang="en-GB" dirty="0" err="1"/>
              <a:t>canlıların</a:t>
            </a:r>
            <a:r>
              <a:rPr lang="en-GB" dirty="0"/>
              <a:t>, </a:t>
            </a:r>
            <a:r>
              <a:rPr lang="en-GB" dirty="0" err="1"/>
              <a:t>vücut</a:t>
            </a:r>
            <a:r>
              <a:rPr lang="en-GB" dirty="0"/>
              <a:t> </a:t>
            </a:r>
            <a:r>
              <a:rPr lang="en-GB" dirty="0" err="1"/>
              <a:t>sıcaklıklarını</a:t>
            </a:r>
            <a:r>
              <a:rPr lang="en-GB" dirty="0"/>
              <a:t> </a:t>
            </a:r>
            <a:r>
              <a:rPr lang="en-GB" dirty="0" err="1"/>
              <a:t>sabit</a:t>
            </a:r>
            <a:r>
              <a:rPr lang="en-GB" dirty="0"/>
              <a:t> </a:t>
            </a:r>
            <a:r>
              <a:rPr lang="en-GB" dirty="0" err="1"/>
              <a:t>tutabilmek</a:t>
            </a:r>
            <a:r>
              <a:rPr lang="en-GB" dirty="0"/>
              <a:t> </a:t>
            </a:r>
            <a:r>
              <a:rPr lang="en-GB" dirty="0" err="1"/>
              <a:t>için</a:t>
            </a:r>
            <a:r>
              <a:rPr lang="en-GB" dirty="0"/>
              <a:t> </a:t>
            </a:r>
            <a:r>
              <a:rPr lang="en-GB" dirty="0" err="1"/>
              <a:t>fazladan</a:t>
            </a:r>
            <a:r>
              <a:rPr lang="en-GB" dirty="0"/>
              <a:t> </a:t>
            </a:r>
            <a:r>
              <a:rPr lang="en-GB" dirty="0" err="1"/>
              <a:t>yem</a:t>
            </a:r>
            <a:r>
              <a:rPr lang="en-GB" dirty="0"/>
              <a:t> </a:t>
            </a:r>
            <a:r>
              <a:rPr lang="en-GB" dirty="0" err="1"/>
              <a:t>tüketmeye</a:t>
            </a:r>
            <a:r>
              <a:rPr lang="en-GB" dirty="0"/>
              <a:t> </a:t>
            </a:r>
            <a:r>
              <a:rPr lang="en-GB" dirty="0" err="1"/>
              <a:t>ihtiyaçları</a:t>
            </a:r>
            <a:r>
              <a:rPr lang="en-GB" dirty="0"/>
              <a:t> </a:t>
            </a:r>
            <a:r>
              <a:rPr lang="en-GB" dirty="0" err="1"/>
              <a:t>yoktur</a:t>
            </a:r>
            <a:r>
              <a:rPr lang="en-GB" dirty="0"/>
              <a:t>. </a:t>
            </a:r>
            <a:endParaRPr lang="tr-TR" dirty="0" smtClean="0"/>
          </a:p>
          <a:p>
            <a:pPr algn="just"/>
            <a:r>
              <a:rPr lang="en-GB" dirty="0" smtClean="0"/>
              <a:t>Bu </a:t>
            </a:r>
            <a:r>
              <a:rPr lang="en-GB" dirty="0" err="1"/>
              <a:t>nedenle</a:t>
            </a:r>
            <a:r>
              <a:rPr lang="en-GB" dirty="0"/>
              <a:t>, </a:t>
            </a:r>
            <a:r>
              <a:rPr lang="en-GB" dirty="0" err="1"/>
              <a:t>balıklar</a:t>
            </a:r>
            <a:r>
              <a:rPr lang="en-GB" dirty="0"/>
              <a:t> </a:t>
            </a:r>
            <a:r>
              <a:rPr lang="en-GB" dirty="0" err="1"/>
              <a:t>diğer</a:t>
            </a:r>
            <a:r>
              <a:rPr lang="en-GB" dirty="0"/>
              <a:t> </a:t>
            </a:r>
            <a:r>
              <a:rPr lang="en-GB" dirty="0" err="1"/>
              <a:t>çiftlik</a:t>
            </a:r>
            <a:r>
              <a:rPr lang="en-GB" dirty="0"/>
              <a:t> </a:t>
            </a:r>
            <a:r>
              <a:rPr lang="en-GB" dirty="0" err="1"/>
              <a:t>hayvanlarına</a:t>
            </a:r>
            <a:r>
              <a:rPr lang="en-GB" dirty="0"/>
              <a:t> </a:t>
            </a:r>
            <a:r>
              <a:rPr lang="en-GB" dirty="0" err="1"/>
              <a:t>göre</a:t>
            </a:r>
            <a:r>
              <a:rPr lang="en-GB" dirty="0"/>
              <a:t> </a:t>
            </a:r>
            <a:r>
              <a:rPr lang="en-GB" dirty="0" err="1"/>
              <a:t>daha</a:t>
            </a:r>
            <a:r>
              <a:rPr lang="en-GB" dirty="0"/>
              <a:t> </a:t>
            </a:r>
            <a:r>
              <a:rPr lang="en-GB" dirty="0" err="1"/>
              <a:t>az</a:t>
            </a:r>
            <a:r>
              <a:rPr lang="en-GB" dirty="0"/>
              <a:t> </a:t>
            </a:r>
            <a:r>
              <a:rPr lang="en-GB" dirty="0" err="1"/>
              <a:t>yem</a:t>
            </a:r>
            <a:r>
              <a:rPr lang="en-GB" dirty="0"/>
              <a:t> </a:t>
            </a:r>
            <a:r>
              <a:rPr lang="en-GB" dirty="0" err="1"/>
              <a:t>tüketirler</a:t>
            </a:r>
            <a:r>
              <a:rPr lang="en-GB" dirty="0"/>
              <a:t> </a:t>
            </a:r>
            <a:r>
              <a:rPr lang="en-GB" dirty="0" err="1"/>
              <a:t>ve</a:t>
            </a:r>
            <a:r>
              <a:rPr lang="en-GB" dirty="0"/>
              <a:t> </a:t>
            </a:r>
            <a:r>
              <a:rPr lang="en-GB" dirty="0" err="1"/>
              <a:t>tükettikleri</a:t>
            </a:r>
            <a:r>
              <a:rPr lang="en-GB" dirty="0"/>
              <a:t> </a:t>
            </a:r>
            <a:r>
              <a:rPr lang="en-GB" dirty="0" err="1"/>
              <a:t>yemden</a:t>
            </a:r>
            <a:r>
              <a:rPr lang="en-GB" dirty="0"/>
              <a:t> </a:t>
            </a:r>
            <a:r>
              <a:rPr lang="en-GB" dirty="0" err="1"/>
              <a:t>daha</a:t>
            </a:r>
            <a:r>
              <a:rPr lang="en-GB" dirty="0"/>
              <a:t> </a:t>
            </a:r>
            <a:r>
              <a:rPr lang="en-GB" dirty="0" err="1"/>
              <a:t>iyi</a:t>
            </a:r>
            <a:r>
              <a:rPr lang="en-GB" dirty="0"/>
              <a:t> </a:t>
            </a:r>
            <a:r>
              <a:rPr lang="en-GB" dirty="0" err="1"/>
              <a:t>bir</a:t>
            </a:r>
            <a:r>
              <a:rPr lang="en-GB" dirty="0"/>
              <a:t> </a:t>
            </a:r>
            <a:r>
              <a:rPr lang="en-GB" dirty="0" err="1"/>
              <a:t>şekilde</a:t>
            </a:r>
            <a:r>
              <a:rPr lang="en-GB" dirty="0"/>
              <a:t> </a:t>
            </a:r>
            <a:r>
              <a:rPr lang="en-GB" dirty="0" err="1"/>
              <a:t>yararlanırlar</a:t>
            </a:r>
            <a:r>
              <a:rPr lang="en-GB" dirty="0"/>
              <a:t>. </a:t>
            </a:r>
            <a:r>
              <a:rPr lang="en-GB" dirty="0" err="1"/>
              <a:t>Örneğin</a:t>
            </a:r>
            <a:r>
              <a:rPr lang="en-GB" dirty="0"/>
              <a:t>; </a:t>
            </a:r>
            <a:r>
              <a:rPr lang="en-GB" dirty="0" err="1"/>
              <a:t>bir</a:t>
            </a:r>
            <a:r>
              <a:rPr lang="en-GB" dirty="0"/>
              <a:t> </a:t>
            </a:r>
            <a:r>
              <a:rPr lang="en-GB" dirty="0" err="1"/>
              <a:t>sazan</a:t>
            </a:r>
            <a:r>
              <a:rPr lang="en-GB" dirty="0"/>
              <a:t> </a:t>
            </a:r>
            <a:r>
              <a:rPr lang="en-GB" dirty="0" err="1"/>
              <a:t>balığının</a:t>
            </a:r>
            <a:r>
              <a:rPr lang="en-GB" dirty="0"/>
              <a:t> </a:t>
            </a:r>
            <a:r>
              <a:rPr lang="en-GB" dirty="0" err="1"/>
              <a:t>üretimi</a:t>
            </a:r>
            <a:r>
              <a:rPr lang="en-GB" dirty="0"/>
              <a:t> </a:t>
            </a:r>
            <a:r>
              <a:rPr lang="en-GB" dirty="0" err="1"/>
              <a:t>için</a:t>
            </a:r>
            <a:r>
              <a:rPr lang="en-GB" dirty="0"/>
              <a:t> 2 kilo </a:t>
            </a:r>
            <a:r>
              <a:rPr lang="en-GB" dirty="0" err="1"/>
              <a:t>ya</a:t>
            </a:r>
            <a:r>
              <a:rPr lang="en-GB" dirty="0"/>
              <a:t> da </a:t>
            </a:r>
            <a:r>
              <a:rPr lang="en-GB" dirty="0" err="1"/>
              <a:t>daha</a:t>
            </a:r>
            <a:r>
              <a:rPr lang="en-GB" dirty="0"/>
              <a:t> </a:t>
            </a:r>
            <a:r>
              <a:rPr lang="en-GB" dirty="0" err="1"/>
              <a:t>az</a:t>
            </a:r>
            <a:r>
              <a:rPr lang="en-GB" dirty="0"/>
              <a:t> </a:t>
            </a:r>
            <a:r>
              <a:rPr lang="en-GB" dirty="0" err="1"/>
              <a:t>yem</a:t>
            </a:r>
            <a:r>
              <a:rPr lang="en-GB" dirty="0"/>
              <a:t> </a:t>
            </a:r>
            <a:r>
              <a:rPr lang="en-GB" dirty="0" err="1"/>
              <a:t>gerekirken</a:t>
            </a:r>
            <a:r>
              <a:rPr lang="en-GB" dirty="0"/>
              <a:t>, </a:t>
            </a:r>
            <a:r>
              <a:rPr lang="en-GB" dirty="0" err="1"/>
              <a:t>bir</a:t>
            </a:r>
            <a:r>
              <a:rPr lang="en-GB" dirty="0"/>
              <a:t> </a:t>
            </a:r>
            <a:r>
              <a:rPr lang="en-GB" dirty="0" err="1"/>
              <a:t>tavuk</a:t>
            </a:r>
            <a:r>
              <a:rPr lang="en-GB" dirty="0"/>
              <a:t> </a:t>
            </a:r>
            <a:r>
              <a:rPr lang="en-GB" dirty="0" err="1"/>
              <a:t>üretimi</a:t>
            </a:r>
            <a:r>
              <a:rPr lang="en-GB" dirty="0"/>
              <a:t> </a:t>
            </a:r>
            <a:r>
              <a:rPr lang="en-GB" dirty="0" err="1"/>
              <a:t>için</a:t>
            </a:r>
            <a:r>
              <a:rPr lang="en-GB" dirty="0"/>
              <a:t> </a:t>
            </a:r>
            <a:r>
              <a:rPr lang="en-GB" dirty="0" err="1"/>
              <a:t>rahat</a:t>
            </a:r>
            <a:r>
              <a:rPr lang="en-GB" dirty="0"/>
              <a:t> 2.5-3 kilo </a:t>
            </a:r>
            <a:r>
              <a:rPr lang="en-GB" dirty="0" err="1"/>
              <a:t>yem</a:t>
            </a:r>
            <a:r>
              <a:rPr lang="en-GB" dirty="0"/>
              <a:t> </a:t>
            </a:r>
            <a:r>
              <a:rPr lang="en-GB" dirty="0" err="1"/>
              <a:t>gerekmektedir</a:t>
            </a:r>
            <a:r>
              <a:rPr lang="en-GB" dirty="0"/>
              <a:t>. </a:t>
            </a:r>
          </a:p>
        </p:txBody>
      </p:sp>
      <p:sp>
        <p:nvSpPr>
          <p:cNvPr id="4" name="Metin kutusu 3"/>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
        <p:nvSpPr>
          <p:cNvPr id="5" name="Dikdörtgen 4"/>
          <p:cNvSpPr/>
          <p:nvPr/>
        </p:nvSpPr>
        <p:spPr>
          <a:xfrm>
            <a:off x="1170774" y="5602973"/>
            <a:ext cx="9810340" cy="646331"/>
          </a:xfrm>
          <a:prstGeom prst="rect">
            <a:avLst/>
          </a:prstGeom>
        </p:spPr>
        <p:txBody>
          <a:bodyPr wrap="square">
            <a:spAutoFit/>
          </a:bodyPr>
          <a:lstStyle/>
          <a:p>
            <a:r>
              <a:rPr lang="tr-TR" b="1" dirty="0" smtClean="0"/>
              <a:t>Kaynak</a:t>
            </a:r>
            <a:r>
              <a:rPr lang="tr-TR" dirty="0" smtClean="0"/>
              <a:t>:  </a:t>
            </a:r>
            <a:r>
              <a:rPr lang="en-GB" dirty="0" smtClean="0">
                <a:hlinkClick r:id="rId2"/>
              </a:rPr>
              <a:t>https</a:t>
            </a:r>
            <a:r>
              <a:rPr lang="en-GB" dirty="0">
                <a:hlinkClick r:id="rId2"/>
              </a:rPr>
              <a:t>://paratic.com/balik-uretim-ciftligi-kurarak-para-kazanmak</a:t>
            </a:r>
            <a:r>
              <a:rPr lang="en-GB" dirty="0" smtClean="0">
                <a:hlinkClick r:id="rId2"/>
              </a:rPr>
              <a:t>/</a:t>
            </a:r>
            <a:endParaRPr lang="tr-TR" dirty="0" smtClean="0"/>
          </a:p>
          <a:p>
            <a:r>
              <a:rPr lang="en-GB" dirty="0">
                <a:solidFill>
                  <a:srgbClr val="0070C0"/>
                </a:solidFill>
              </a:rPr>
              <a:t>https://paratic.com/author/nesrinbayraktar/</a:t>
            </a:r>
          </a:p>
        </p:txBody>
      </p:sp>
    </p:spTree>
    <p:extLst>
      <p:ext uri="{BB962C8B-B14F-4D97-AF65-F5344CB8AC3E}">
        <p14:creationId xmlns:p14="http://schemas.microsoft.com/office/powerpoint/2010/main" val="399522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837488"/>
            <a:ext cx="9601196" cy="5038380"/>
          </a:xfrm>
        </p:spPr>
        <p:txBody>
          <a:bodyPr>
            <a:normAutofit fontScale="92500" lnSpcReduction="20000"/>
          </a:bodyPr>
          <a:lstStyle/>
          <a:p>
            <a:pPr algn="just"/>
            <a:r>
              <a:rPr lang="en-GB" dirty="0"/>
              <a:t>İlk </a:t>
            </a:r>
            <a:r>
              <a:rPr lang="en-GB" dirty="0" err="1"/>
              <a:t>olarak</a:t>
            </a:r>
            <a:r>
              <a:rPr lang="en-GB" dirty="0"/>
              <a:t> </a:t>
            </a:r>
            <a:r>
              <a:rPr lang="en-GB" dirty="0" err="1"/>
              <a:t>değinmek</a:t>
            </a:r>
            <a:r>
              <a:rPr lang="en-GB" dirty="0"/>
              <a:t> </a:t>
            </a:r>
            <a:r>
              <a:rPr lang="en-GB" dirty="0" err="1"/>
              <a:t>istediğim</a:t>
            </a:r>
            <a:r>
              <a:rPr lang="en-GB" dirty="0"/>
              <a:t> </a:t>
            </a:r>
            <a:r>
              <a:rPr lang="en-GB" dirty="0" err="1"/>
              <a:t>nokta</a:t>
            </a:r>
            <a:r>
              <a:rPr lang="en-GB" dirty="0"/>
              <a:t>, </a:t>
            </a:r>
            <a:r>
              <a:rPr lang="en-GB" dirty="0" err="1"/>
              <a:t>balık</a:t>
            </a:r>
            <a:r>
              <a:rPr lang="en-GB" dirty="0"/>
              <a:t> </a:t>
            </a:r>
            <a:r>
              <a:rPr lang="en-GB" dirty="0" err="1"/>
              <a:t>etinin</a:t>
            </a:r>
            <a:r>
              <a:rPr lang="en-GB" dirty="0"/>
              <a:t> </a:t>
            </a:r>
            <a:r>
              <a:rPr lang="en-GB" dirty="0" err="1"/>
              <a:t>diğer</a:t>
            </a:r>
            <a:r>
              <a:rPr lang="en-GB" dirty="0"/>
              <a:t> </a:t>
            </a:r>
            <a:r>
              <a:rPr lang="en-GB" dirty="0" err="1"/>
              <a:t>birçok</a:t>
            </a:r>
            <a:r>
              <a:rPr lang="en-GB" dirty="0"/>
              <a:t> </a:t>
            </a:r>
            <a:r>
              <a:rPr lang="en-GB" dirty="0" err="1"/>
              <a:t>hayvansal</a:t>
            </a:r>
            <a:r>
              <a:rPr lang="en-GB" dirty="0"/>
              <a:t> </a:t>
            </a:r>
            <a:r>
              <a:rPr lang="en-GB" dirty="0" err="1"/>
              <a:t>gıdaya</a:t>
            </a:r>
            <a:r>
              <a:rPr lang="en-GB" dirty="0"/>
              <a:t> </a:t>
            </a:r>
            <a:r>
              <a:rPr lang="en-GB" dirty="0" err="1"/>
              <a:t>göre</a:t>
            </a:r>
            <a:r>
              <a:rPr lang="en-GB" dirty="0"/>
              <a:t> </a:t>
            </a:r>
            <a:r>
              <a:rPr lang="en-GB" dirty="0" err="1"/>
              <a:t>daha</a:t>
            </a:r>
            <a:r>
              <a:rPr lang="en-GB" dirty="0"/>
              <a:t> </a:t>
            </a:r>
            <a:r>
              <a:rPr lang="en-GB" dirty="0" err="1"/>
              <a:t>sağlıklı</a:t>
            </a:r>
            <a:r>
              <a:rPr lang="en-GB" dirty="0"/>
              <a:t> </a:t>
            </a:r>
            <a:r>
              <a:rPr lang="en-GB" dirty="0" err="1"/>
              <a:t>olduğudur</a:t>
            </a:r>
            <a:r>
              <a:rPr lang="en-GB" dirty="0"/>
              <a:t>. </a:t>
            </a:r>
            <a:r>
              <a:rPr lang="en-GB" dirty="0" err="1"/>
              <a:t>İçerdiği</a:t>
            </a:r>
            <a:r>
              <a:rPr lang="en-GB" dirty="0"/>
              <a:t> </a:t>
            </a:r>
            <a:r>
              <a:rPr lang="en-GB" dirty="0" err="1"/>
              <a:t>yağ</a:t>
            </a:r>
            <a:r>
              <a:rPr lang="en-GB" dirty="0"/>
              <a:t> </a:t>
            </a:r>
            <a:r>
              <a:rPr lang="en-GB" dirty="0" err="1"/>
              <a:t>oranının</a:t>
            </a:r>
            <a:r>
              <a:rPr lang="en-GB" dirty="0"/>
              <a:t> </a:t>
            </a:r>
            <a:r>
              <a:rPr lang="en-GB" dirty="0" err="1"/>
              <a:t>düşük</a:t>
            </a:r>
            <a:r>
              <a:rPr lang="en-GB" dirty="0"/>
              <a:t> </a:t>
            </a:r>
            <a:r>
              <a:rPr lang="en-GB" dirty="0" err="1"/>
              <a:t>olması</a:t>
            </a:r>
            <a:r>
              <a:rPr lang="en-GB" dirty="0"/>
              <a:t>, </a:t>
            </a:r>
            <a:r>
              <a:rPr lang="en-GB" dirty="0" err="1"/>
              <a:t>besleyiciliği</a:t>
            </a:r>
            <a:r>
              <a:rPr lang="en-GB" dirty="0"/>
              <a:t> </a:t>
            </a:r>
            <a:r>
              <a:rPr lang="en-GB" dirty="0" err="1"/>
              <a:t>ve</a:t>
            </a:r>
            <a:r>
              <a:rPr lang="en-GB" dirty="0"/>
              <a:t> vitamin </a:t>
            </a:r>
            <a:r>
              <a:rPr lang="en-GB" dirty="0" err="1"/>
              <a:t>konusundaki</a:t>
            </a:r>
            <a:r>
              <a:rPr lang="en-GB" dirty="0"/>
              <a:t> </a:t>
            </a:r>
            <a:r>
              <a:rPr lang="en-GB" dirty="0" err="1"/>
              <a:t>zenginliği</a:t>
            </a:r>
            <a:r>
              <a:rPr lang="en-GB" dirty="0"/>
              <a:t>, </a:t>
            </a:r>
            <a:r>
              <a:rPr lang="en-GB" dirty="0" err="1"/>
              <a:t>balık</a:t>
            </a:r>
            <a:r>
              <a:rPr lang="en-GB" dirty="0"/>
              <a:t> </a:t>
            </a:r>
            <a:r>
              <a:rPr lang="en-GB" dirty="0" err="1"/>
              <a:t>etinin</a:t>
            </a:r>
            <a:r>
              <a:rPr lang="en-GB" dirty="0"/>
              <a:t> </a:t>
            </a:r>
            <a:r>
              <a:rPr lang="en-GB" dirty="0" err="1"/>
              <a:t>diğer</a:t>
            </a:r>
            <a:r>
              <a:rPr lang="en-GB" dirty="0"/>
              <a:t> </a:t>
            </a:r>
            <a:r>
              <a:rPr lang="en-GB" dirty="0" err="1"/>
              <a:t>etlere</a:t>
            </a:r>
            <a:r>
              <a:rPr lang="en-GB" dirty="0"/>
              <a:t> </a:t>
            </a:r>
            <a:r>
              <a:rPr lang="en-GB" dirty="0" err="1"/>
              <a:t>göre</a:t>
            </a:r>
            <a:r>
              <a:rPr lang="en-GB" dirty="0"/>
              <a:t> </a:t>
            </a:r>
            <a:r>
              <a:rPr lang="en-GB" dirty="0" err="1"/>
              <a:t>bir</a:t>
            </a:r>
            <a:r>
              <a:rPr lang="en-GB" dirty="0"/>
              <a:t> </a:t>
            </a:r>
            <a:r>
              <a:rPr lang="en-GB" dirty="0" err="1"/>
              <a:t>adım</a:t>
            </a:r>
            <a:r>
              <a:rPr lang="en-GB" dirty="0"/>
              <a:t> </a:t>
            </a:r>
            <a:r>
              <a:rPr lang="en-GB" dirty="0" err="1"/>
              <a:t>öne</a:t>
            </a:r>
            <a:r>
              <a:rPr lang="en-GB" dirty="0"/>
              <a:t> </a:t>
            </a:r>
            <a:r>
              <a:rPr lang="en-GB" dirty="0" err="1"/>
              <a:t>çıkmasını</a:t>
            </a:r>
            <a:r>
              <a:rPr lang="en-GB" dirty="0"/>
              <a:t> </a:t>
            </a:r>
            <a:r>
              <a:rPr lang="en-GB" dirty="0" err="1"/>
              <a:t>sağlayan</a:t>
            </a:r>
            <a:r>
              <a:rPr lang="en-GB" dirty="0"/>
              <a:t> </a:t>
            </a:r>
            <a:r>
              <a:rPr lang="en-GB" dirty="0" err="1"/>
              <a:t>faktörler</a:t>
            </a:r>
            <a:r>
              <a:rPr lang="en-GB" dirty="0"/>
              <a:t> </a:t>
            </a:r>
            <a:r>
              <a:rPr lang="en-GB" dirty="0" err="1"/>
              <a:t>olmuştur</a:t>
            </a:r>
            <a:r>
              <a:rPr lang="en-GB" dirty="0"/>
              <a:t>. </a:t>
            </a:r>
            <a:endParaRPr lang="tr-TR" dirty="0" smtClean="0"/>
          </a:p>
          <a:p>
            <a:pPr algn="just"/>
            <a:r>
              <a:rPr lang="en-GB" dirty="0" err="1" smtClean="0"/>
              <a:t>Hazmının</a:t>
            </a:r>
            <a:r>
              <a:rPr lang="en-GB" dirty="0" smtClean="0"/>
              <a:t> </a:t>
            </a:r>
            <a:r>
              <a:rPr lang="en-GB" dirty="0" err="1"/>
              <a:t>kolay</a:t>
            </a:r>
            <a:r>
              <a:rPr lang="en-GB" dirty="0"/>
              <a:t> </a:t>
            </a:r>
            <a:r>
              <a:rPr lang="en-GB" dirty="0" err="1"/>
              <a:t>olması</a:t>
            </a:r>
            <a:r>
              <a:rPr lang="en-GB" dirty="0"/>
              <a:t>, </a:t>
            </a:r>
            <a:r>
              <a:rPr lang="en-GB" dirty="0" err="1"/>
              <a:t>bebeklerden</a:t>
            </a:r>
            <a:r>
              <a:rPr lang="en-GB" dirty="0"/>
              <a:t> </a:t>
            </a:r>
            <a:r>
              <a:rPr lang="en-GB" dirty="0" err="1"/>
              <a:t>tutun</a:t>
            </a:r>
            <a:r>
              <a:rPr lang="en-GB" dirty="0"/>
              <a:t> da </a:t>
            </a:r>
            <a:r>
              <a:rPr lang="en-GB" dirty="0" err="1"/>
              <a:t>yaşlılara</a:t>
            </a:r>
            <a:r>
              <a:rPr lang="en-GB" dirty="0"/>
              <a:t> </a:t>
            </a:r>
            <a:r>
              <a:rPr lang="en-GB" dirty="0" err="1"/>
              <a:t>varana</a:t>
            </a:r>
            <a:r>
              <a:rPr lang="en-GB" dirty="0"/>
              <a:t> </a:t>
            </a:r>
            <a:r>
              <a:rPr lang="en-GB" dirty="0" err="1"/>
              <a:t>kadar</a:t>
            </a:r>
            <a:r>
              <a:rPr lang="en-GB" dirty="0"/>
              <a:t> her </a:t>
            </a:r>
            <a:r>
              <a:rPr lang="en-GB" dirty="0" err="1"/>
              <a:t>yaş</a:t>
            </a:r>
            <a:r>
              <a:rPr lang="en-GB" dirty="0"/>
              <a:t> </a:t>
            </a:r>
            <a:r>
              <a:rPr lang="en-GB" dirty="0" err="1"/>
              <a:t>grubu</a:t>
            </a:r>
            <a:r>
              <a:rPr lang="en-GB" dirty="0"/>
              <a:t> </a:t>
            </a:r>
            <a:r>
              <a:rPr lang="en-GB" dirty="0" err="1"/>
              <a:t>tarafından</a:t>
            </a:r>
            <a:r>
              <a:rPr lang="en-GB" dirty="0"/>
              <a:t> </a:t>
            </a:r>
            <a:r>
              <a:rPr lang="en-GB" dirty="0" err="1"/>
              <a:t>tüketilebilmesi</a:t>
            </a:r>
            <a:r>
              <a:rPr lang="en-GB" dirty="0"/>
              <a:t>, </a:t>
            </a:r>
            <a:r>
              <a:rPr lang="en-GB" dirty="0" err="1"/>
              <a:t>diyette</a:t>
            </a:r>
            <a:r>
              <a:rPr lang="en-GB" dirty="0"/>
              <a:t> </a:t>
            </a:r>
            <a:r>
              <a:rPr lang="en-GB" dirty="0" err="1"/>
              <a:t>olanlar</a:t>
            </a:r>
            <a:r>
              <a:rPr lang="en-GB" dirty="0"/>
              <a:t> </a:t>
            </a:r>
            <a:r>
              <a:rPr lang="en-GB" dirty="0" err="1"/>
              <a:t>ve</a:t>
            </a:r>
            <a:r>
              <a:rPr lang="en-GB" dirty="0"/>
              <a:t> </a:t>
            </a:r>
            <a:r>
              <a:rPr lang="en-GB" dirty="0" err="1"/>
              <a:t>kolesterol</a:t>
            </a:r>
            <a:r>
              <a:rPr lang="en-GB" dirty="0"/>
              <a:t>, </a:t>
            </a:r>
            <a:r>
              <a:rPr lang="en-GB" dirty="0" err="1"/>
              <a:t>kalp</a:t>
            </a:r>
            <a:r>
              <a:rPr lang="en-GB" dirty="0"/>
              <a:t> </a:t>
            </a:r>
            <a:r>
              <a:rPr lang="en-GB" dirty="0" err="1"/>
              <a:t>gibi</a:t>
            </a:r>
            <a:r>
              <a:rPr lang="en-GB" dirty="0"/>
              <a:t> </a:t>
            </a:r>
            <a:r>
              <a:rPr lang="en-GB" dirty="0" err="1"/>
              <a:t>rahatsızlık</a:t>
            </a:r>
            <a:r>
              <a:rPr lang="en-GB" dirty="0"/>
              <a:t> </a:t>
            </a:r>
            <a:r>
              <a:rPr lang="en-GB" dirty="0" err="1"/>
              <a:t>çekenler</a:t>
            </a:r>
            <a:r>
              <a:rPr lang="en-GB" dirty="0"/>
              <a:t> </a:t>
            </a:r>
            <a:r>
              <a:rPr lang="en-GB" dirty="0" err="1"/>
              <a:t>için</a:t>
            </a:r>
            <a:r>
              <a:rPr lang="en-GB" dirty="0"/>
              <a:t> </a:t>
            </a:r>
            <a:r>
              <a:rPr lang="en-GB" dirty="0" err="1"/>
              <a:t>uygun</a:t>
            </a:r>
            <a:r>
              <a:rPr lang="en-GB" dirty="0"/>
              <a:t> </a:t>
            </a:r>
            <a:r>
              <a:rPr lang="en-GB" dirty="0" err="1"/>
              <a:t>olması</a:t>
            </a:r>
            <a:r>
              <a:rPr lang="en-GB" dirty="0"/>
              <a:t>, </a:t>
            </a:r>
            <a:r>
              <a:rPr lang="en-GB" dirty="0" err="1"/>
              <a:t>balığın</a:t>
            </a:r>
            <a:r>
              <a:rPr lang="en-GB" dirty="0"/>
              <a:t> </a:t>
            </a:r>
            <a:r>
              <a:rPr lang="en-GB" dirty="0" err="1"/>
              <a:t>neden</a:t>
            </a:r>
            <a:r>
              <a:rPr lang="en-GB" dirty="0"/>
              <a:t> </a:t>
            </a:r>
            <a:r>
              <a:rPr lang="en-GB" dirty="0" err="1"/>
              <a:t>bu</a:t>
            </a:r>
            <a:r>
              <a:rPr lang="en-GB" dirty="0"/>
              <a:t> </a:t>
            </a:r>
            <a:r>
              <a:rPr lang="en-GB" dirty="0" err="1"/>
              <a:t>kadar</a:t>
            </a:r>
            <a:r>
              <a:rPr lang="en-GB" dirty="0"/>
              <a:t> </a:t>
            </a:r>
            <a:r>
              <a:rPr lang="en-GB" dirty="0" err="1"/>
              <a:t>çok</a:t>
            </a:r>
            <a:r>
              <a:rPr lang="en-GB" dirty="0"/>
              <a:t> </a:t>
            </a:r>
            <a:r>
              <a:rPr lang="en-GB" dirty="0" err="1"/>
              <a:t>talep</a:t>
            </a:r>
            <a:r>
              <a:rPr lang="en-GB" dirty="0"/>
              <a:t> </a:t>
            </a:r>
            <a:r>
              <a:rPr lang="en-GB" dirty="0" err="1"/>
              <a:t>gördüğünü</a:t>
            </a:r>
            <a:r>
              <a:rPr lang="en-GB" dirty="0"/>
              <a:t> net </a:t>
            </a:r>
            <a:r>
              <a:rPr lang="en-GB" dirty="0" err="1"/>
              <a:t>bir</a:t>
            </a:r>
            <a:r>
              <a:rPr lang="en-GB" dirty="0"/>
              <a:t> </a:t>
            </a:r>
            <a:r>
              <a:rPr lang="en-GB" dirty="0" err="1"/>
              <a:t>biçimde</a:t>
            </a:r>
            <a:r>
              <a:rPr lang="en-GB" dirty="0"/>
              <a:t> </a:t>
            </a:r>
            <a:r>
              <a:rPr lang="en-GB" dirty="0" err="1"/>
              <a:t>açıklamaktadır</a:t>
            </a:r>
            <a:r>
              <a:rPr lang="en-GB" dirty="0"/>
              <a:t>. </a:t>
            </a:r>
            <a:endParaRPr lang="tr-TR" dirty="0" smtClean="0"/>
          </a:p>
          <a:p>
            <a:pPr algn="just"/>
            <a:r>
              <a:rPr lang="en-GB" dirty="0" err="1" smtClean="0"/>
              <a:t>Tüm</a:t>
            </a:r>
            <a:r>
              <a:rPr lang="en-GB" dirty="0" smtClean="0"/>
              <a:t> </a:t>
            </a:r>
            <a:r>
              <a:rPr lang="en-GB" dirty="0" err="1"/>
              <a:t>bunların</a:t>
            </a:r>
            <a:r>
              <a:rPr lang="en-GB" dirty="0"/>
              <a:t> </a:t>
            </a:r>
            <a:r>
              <a:rPr lang="en-GB" dirty="0" err="1"/>
              <a:t>yanı</a:t>
            </a:r>
            <a:r>
              <a:rPr lang="en-GB" dirty="0"/>
              <a:t> </a:t>
            </a:r>
            <a:r>
              <a:rPr lang="en-GB" dirty="0" err="1"/>
              <a:t>sıra</a:t>
            </a:r>
            <a:r>
              <a:rPr lang="en-GB" dirty="0"/>
              <a:t> </a:t>
            </a:r>
            <a:r>
              <a:rPr lang="en-GB" dirty="0" err="1"/>
              <a:t>balıkların</a:t>
            </a:r>
            <a:r>
              <a:rPr lang="en-GB" dirty="0"/>
              <a:t>, </a:t>
            </a:r>
            <a:r>
              <a:rPr lang="en-GB" dirty="0" err="1"/>
              <a:t>tavuk</a:t>
            </a:r>
            <a:r>
              <a:rPr lang="en-GB" dirty="0"/>
              <a:t>, </a:t>
            </a:r>
            <a:r>
              <a:rPr lang="en-GB" dirty="0" err="1"/>
              <a:t>koyun</a:t>
            </a:r>
            <a:r>
              <a:rPr lang="en-GB" dirty="0"/>
              <a:t>, </a:t>
            </a:r>
            <a:r>
              <a:rPr lang="en-GB" dirty="0" err="1"/>
              <a:t>tavuk</a:t>
            </a:r>
            <a:r>
              <a:rPr lang="en-GB" dirty="0"/>
              <a:t> </a:t>
            </a:r>
            <a:r>
              <a:rPr lang="en-GB" dirty="0" err="1"/>
              <a:t>gibi</a:t>
            </a:r>
            <a:r>
              <a:rPr lang="en-GB" dirty="0"/>
              <a:t> </a:t>
            </a:r>
            <a:r>
              <a:rPr lang="en-GB" dirty="0" err="1"/>
              <a:t>çiftlik</a:t>
            </a:r>
            <a:r>
              <a:rPr lang="en-GB" dirty="0"/>
              <a:t> </a:t>
            </a:r>
            <a:r>
              <a:rPr lang="en-GB" dirty="0" err="1"/>
              <a:t>hayvanlarına</a:t>
            </a:r>
            <a:r>
              <a:rPr lang="en-GB" dirty="0"/>
              <a:t> </a:t>
            </a:r>
            <a:r>
              <a:rPr lang="en-GB" dirty="0" err="1"/>
              <a:t>göre</a:t>
            </a:r>
            <a:r>
              <a:rPr lang="en-GB" dirty="0"/>
              <a:t> </a:t>
            </a:r>
            <a:r>
              <a:rPr lang="en-GB" dirty="0" err="1"/>
              <a:t>daha</a:t>
            </a:r>
            <a:r>
              <a:rPr lang="en-GB" dirty="0"/>
              <a:t> </a:t>
            </a:r>
            <a:r>
              <a:rPr lang="en-GB" dirty="0" err="1"/>
              <a:t>az</a:t>
            </a:r>
            <a:r>
              <a:rPr lang="en-GB" dirty="0"/>
              <a:t> </a:t>
            </a:r>
            <a:r>
              <a:rPr lang="en-GB" dirty="0" err="1"/>
              <a:t>yem</a:t>
            </a:r>
            <a:r>
              <a:rPr lang="en-GB" dirty="0"/>
              <a:t> </a:t>
            </a:r>
            <a:r>
              <a:rPr lang="en-GB" dirty="0" err="1"/>
              <a:t>tüketmesi</a:t>
            </a:r>
            <a:r>
              <a:rPr lang="en-GB" dirty="0"/>
              <a:t> de </a:t>
            </a:r>
            <a:r>
              <a:rPr lang="en-GB" dirty="0" err="1"/>
              <a:t>üreticiler</a:t>
            </a:r>
            <a:r>
              <a:rPr lang="en-GB" dirty="0"/>
              <a:t> </a:t>
            </a:r>
            <a:r>
              <a:rPr lang="en-GB" dirty="0" err="1"/>
              <a:t>için</a:t>
            </a:r>
            <a:r>
              <a:rPr lang="en-GB" dirty="0"/>
              <a:t> </a:t>
            </a:r>
            <a:r>
              <a:rPr lang="en-GB" dirty="0" err="1"/>
              <a:t>bir</a:t>
            </a:r>
            <a:r>
              <a:rPr lang="en-GB" dirty="0"/>
              <a:t> </a:t>
            </a:r>
            <a:r>
              <a:rPr lang="en-GB" dirty="0" err="1"/>
              <a:t>avantaj</a:t>
            </a:r>
            <a:r>
              <a:rPr lang="en-GB" dirty="0"/>
              <a:t> </a:t>
            </a:r>
            <a:r>
              <a:rPr lang="en-GB" dirty="0" err="1"/>
              <a:t>oluşturmaktadır</a:t>
            </a:r>
            <a:r>
              <a:rPr lang="en-GB" dirty="0"/>
              <a:t>. </a:t>
            </a:r>
            <a:r>
              <a:rPr lang="en-GB" dirty="0" err="1"/>
              <a:t>Çünkü</a:t>
            </a:r>
            <a:r>
              <a:rPr lang="en-GB" dirty="0"/>
              <a:t> </a:t>
            </a:r>
            <a:r>
              <a:rPr lang="en-GB" dirty="0" err="1"/>
              <a:t>balıklar</a:t>
            </a:r>
            <a:r>
              <a:rPr lang="en-GB" dirty="0"/>
              <a:t> </a:t>
            </a:r>
            <a:r>
              <a:rPr lang="en-GB" dirty="0" err="1"/>
              <a:t>soğukkanlı</a:t>
            </a:r>
            <a:r>
              <a:rPr lang="en-GB" dirty="0"/>
              <a:t> </a:t>
            </a:r>
            <a:r>
              <a:rPr lang="en-GB" dirty="0" err="1"/>
              <a:t>canlılardır</a:t>
            </a:r>
            <a:r>
              <a:rPr lang="en-GB" dirty="0"/>
              <a:t>. </a:t>
            </a:r>
            <a:r>
              <a:rPr lang="en-GB" dirty="0" err="1"/>
              <a:t>Ve</a:t>
            </a:r>
            <a:r>
              <a:rPr lang="en-GB" dirty="0"/>
              <a:t> </a:t>
            </a:r>
            <a:r>
              <a:rPr lang="en-GB" dirty="0" err="1"/>
              <a:t>soğukkanlı</a:t>
            </a:r>
            <a:r>
              <a:rPr lang="en-GB" dirty="0"/>
              <a:t> </a:t>
            </a:r>
            <a:r>
              <a:rPr lang="en-GB" dirty="0" err="1"/>
              <a:t>canlıların</a:t>
            </a:r>
            <a:r>
              <a:rPr lang="en-GB" dirty="0"/>
              <a:t>, </a:t>
            </a:r>
            <a:r>
              <a:rPr lang="en-GB" dirty="0" err="1"/>
              <a:t>vücut</a:t>
            </a:r>
            <a:r>
              <a:rPr lang="en-GB" dirty="0"/>
              <a:t> </a:t>
            </a:r>
            <a:r>
              <a:rPr lang="en-GB" dirty="0" err="1"/>
              <a:t>sıcaklıklarını</a:t>
            </a:r>
            <a:r>
              <a:rPr lang="en-GB" dirty="0"/>
              <a:t> </a:t>
            </a:r>
            <a:r>
              <a:rPr lang="en-GB" dirty="0" err="1"/>
              <a:t>sabit</a:t>
            </a:r>
            <a:r>
              <a:rPr lang="en-GB" dirty="0"/>
              <a:t> </a:t>
            </a:r>
            <a:r>
              <a:rPr lang="en-GB" dirty="0" err="1"/>
              <a:t>tutabilmek</a:t>
            </a:r>
            <a:r>
              <a:rPr lang="en-GB" dirty="0"/>
              <a:t> </a:t>
            </a:r>
            <a:r>
              <a:rPr lang="en-GB" dirty="0" err="1"/>
              <a:t>için</a:t>
            </a:r>
            <a:r>
              <a:rPr lang="en-GB" dirty="0"/>
              <a:t> </a:t>
            </a:r>
            <a:r>
              <a:rPr lang="en-GB" dirty="0" err="1"/>
              <a:t>fazladan</a:t>
            </a:r>
            <a:r>
              <a:rPr lang="en-GB" dirty="0"/>
              <a:t> </a:t>
            </a:r>
            <a:r>
              <a:rPr lang="en-GB" dirty="0" err="1"/>
              <a:t>yem</a:t>
            </a:r>
            <a:r>
              <a:rPr lang="en-GB" dirty="0"/>
              <a:t> </a:t>
            </a:r>
            <a:r>
              <a:rPr lang="en-GB" dirty="0" err="1"/>
              <a:t>tüketmeye</a:t>
            </a:r>
            <a:r>
              <a:rPr lang="en-GB" dirty="0"/>
              <a:t> </a:t>
            </a:r>
            <a:r>
              <a:rPr lang="en-GB" dirty="0" err="1"/>
              <a:t>ihtiyaçları</a:t>
            </a:r>
            <a:r>
              <a:rPr lang="en-GB" dirty="0"/>
              <a:t> </a:t>
            </a:r>
            <a:r>
              <a:rPr lang="en-GB" dirty="0" err="1"/>
              <a:t>yoktur</a:t>
            </a:r>
            <a:r>
              <a:rPr lang="en-GB" dirty="0"/>
              <a:t>. </a:t>
            </a:r>
            <a:endParaRPr lang="tr-TR" dirty="0" smtClean="0"/>
          </a:p>
          <a:p>
            <a:pPr algn="just"/>
            <a:r>
              <a:rPr lang="en-GB" dirty="0" smtClean="0"/>
              <a:t>Bu </a:t>
            </a:r>
            <a:r>
              <a:rPr lang="en-GB" dirty="0" err="1"/>
              <a:t>nedenle</a:t>
            </a:r>
            <a:r>
              <a:rPr lang="en-GB" dirty="0"/>
              <a:t>, </a:t>
            </a:r>
            <a:r>
              <a:rPr lang="en-GB" dirty="0" err="1"/>
              <a:t>balıklar</a:t>
            </a:r>
            <a:r>
              <a:rPr lang="en-GB" dirty="0"/>
              <a:t> </a:t>
            </a:r>
            <a:r>
              <a:rPr lang="en-GB" dirty="0" err="1"/>
              <a:t>diğer</a:t>
            </a:r>
            <a:r>
              <a:rPr lang="en-GB" dirty="0"/>
              <a:t> </a:t>
            </a:r>
            <a:r>
              <a:rPr lang="en-GB" dirty="0" err="1"/>
              <a:t>çiftlik</a:t>
            </a:r>
            <a:r>
              <a:rPr lang="en-GB" dirty="0"/>
              <a:t> </a:t>
            </a:r>
            <a:r>
              <a:rPr lang="en-GB" dirty="0" err="1"/>
              <a:t>hayvanlarına</a:t>
            </a:r>
            <a:r>
              <a:rPr lang="en-GB" dirty="0"/>
              <a:t> </a:t>
            </a:r>
            <a:r>
              <a:rPr lang="en-GB" dirty="0" err="1"/>
              <a:t>göre</a:t>
            </a:r>
            <a:r>
              <a:rPr lang="en-GB" dirty="0"/>
              <a:t> </a:t>
            </a:r>
            <a:r>
              <a:rPr lang="en-GB" dirty="0" err="1"/>
              <a:t>daha</a:t>
            </a:r>
            <a:r>
              <a:rPr lang="en-GB" dirty="0"/>
              <a:t> </a:t>
            </a:r>
            <a:r>
              <a:rPr lang="en-GB" dirty="0" err="1"/>
              <a:t>az</a:t>
            </a:r>
            <a:r>
              <a:rPr lang="en-GB" dirty="0"/>
              <a:t> </a:t>
            </a:r>
            <a:r>
              <a:rPr lang="en-GB" dirty="0" err="1"/>
              <a:t>yem</a:t>
            </a:r>
            <a:r>
              <a:rPr lang="en-GB" dirty="0"/>
              <a:t> </a:t>
            </a:r>
            <a:r>
              <a:rPr lang="en-GB" dirty="0" err="1"/>
              <a:t>tüketirler</a:t>
            </a:r>
            <a:r>
              <a:rPr lang="en-GB" dirty="0"/>
              <a:t> </a:t>
            </a:r>
            <a:r>
              <a:rPr lang="en-GB" dirty="0" err="1"/>
              <a:t>ve</a:t>
            </a:r>
            <a:r>
              <a:rPr lang="en-GB" dirty="0"/>
              <a:t> </a:t>
            </a:r>
            <a:r>
              <a:rPr lang="en-GB" dirty="0" err="1"/>
              <a:t>tükettikleri</a:t>
            </a:r>
            <a:r>
              <a:rPr lang="en-GB" dirty="0"/>
              <a:t> </a:t>
            </a:r>
            <a:r>
              <a:rPr lang="en-GB" dirty="0" err="1"/>
              <a:t>yemden</a:t>
            </a:r>
            <a:r>
              <a:rPr lang="en-GB" dirty="0"/>
              <a:t> </a:t>
            </a:r>
            <a:r>
              <a:rPr lang="en-GB" dirty="0" err="1"/>
              <a:t>daha</a:t>
            </a:r>
            <a:r>
              <a:rPr lang="en-GB" dirty="0"/>
              <a:t> </a:t>
            </a:r>
            <a:r>
              <a:rPr lang="en-GB" dirty="0" err="1"/>
              <a:t>iyi</a:t>
            </a:r>
            <a:r>
              <a:rPr lang="en-GB" dirty="0"/>
              <a:t> </a:t>
            </a:r>
            <a:r>
              <a:rPr lang="en-GB" dirty="0" err="1"/>
              <a:t>bir</a:t>
            </a:r>
            <a:r>
              <a:rPr lang="en-GB" dirty="0"/>
              <a:t> </a:t>
            </a:r>
            <a:r>
              <a:rPr lang="en-GB" dirty="0" err="1"/>
              <a:t>şekilde</a:t>
            </a:r>
            <a:r>
              <a:rPr lang="en-GB" dirty="0"/>
              <a:t> </a:t>
            </a:r>
            <a:r>
              <a:rPr lang="en-GB" dirty="0" err="1"/>
              <a:t>yararlanırlar</a:t>
            </a:r>
            <a:r>
              <a:rPr lang="en-GB" dirty="0"/>
              <a:t>. </a:t>
            </a:r>
            <a:r>
              <a:rPr lang="en-GB" dirty="0" err="1"/>
              <a:t>Örneğin</a:t>
            </a:r>
            <a:r>
              <a:rPr lang="en-GB" dirty="0"/>
              <a:t>; </a:t>
            </a:r>
            <a:r>
              <a:rPr lang="en-GB" dirty="0" err="1"/>
              <a:t>bir</a:t>
            </a:r>
            <a:r>
              <a:rPr lang="en-GB" dirty="0"/>
              <a:t> </a:t>
            </a:r>
            <a:r>
              <a:rPr lang="en-GB" dirty="0" err="1"/>
              <a:t>sazan</a:t>
            </a:r>
            <a:r>
              <a:rPr lang="en-GB" dirty="0"/>
              <a:t> </a:t>
            </a:r>
            <a:r>
              <a:rPr lang="en-GB" dirty="0" err="1"/>
              <a:t>balığının</a:t>
            </a:r>
            <a:r>
              <a:rPr lang="en-GB" dirty="0"/>
              <a:t> </a:t>
            </a:r>
            <a:r>
              <a:rPr lang="en-GB" dirty="0" err="1"/>
              <a:t>üretimi</a:t>
            </a:r>
            <a:r>
              <a:rPr lang="en-GB" dirty="0"/>
              <a:t> </a:t>
            </a:r>
            <a:r>
              <a:rPr lang="en-GB" dirty="0" err="1"/>
              <a:t>için</a:t>
            </a:r>
            <a:r>
              <a:rPr lang="en-GB" dirty="0"/>
              <a:t> 2 kilo </a:t>
            </a:r>
            <a:r>
              <a:rPr lang="en-GB" dirty="0" err="1"/>
              <a:t>ya</a:t>
            </a:r>
            <a:r>
              <a:rPr lang="en-GB" dirty="0"/>
              <a:t> da </a:t>
            </a:r>
            <a:r>
              <a:rPr lang="en-GB" dirty="0" err="1"/>
              <a:t>daha</a:t>
            </a:r>
            <a:r>
              <a:rPr lang="en-GB" dirty="0"/>
              <a:t> </a:t>
            </a:r>
            <a:r>
              <a:rPr lang="en-GB" dirty="0" err="1"/>
              <a:t>az</a:t>
            </a:r>
            <a:r>
              <a:rPr lang="en-GB" dirty="0"/>
              <a:t> </a:t>
            </a:r>
            <a:r>
              <a:rPr lang="en-GB" dirty="0" err="1"/>
              <a:t>yem</a:t>
            </a:r>
            <a:r>
              <a:rPr lang="en-GB" dirty="0"/>
              <a:t> </a:t>
            </a:r>
            <a:r>
              <a:rPr lang="en-GB" dirty="0" err="1"/>
              <a:t>gerekirken</a:t>
            </a:r>
            <a:r>
              <a:rPr lang="en-GB" dirty="0"/>
              <a:t>, </a:t>
            </a:r>
            <a:r>
              <a:rPr lang="en-GB" dirty="0" err="1"/>
              <a:t>bir</a:t>
            </a:r>
            <a:r>
              <a:rPr lang="en-GB" dirty="0"/>
              <a:t> </a:t>
            </a:r>
            <a:r>
              <a:rPr lang="en-GB" dirty="0" err="1"/>
              <a:t>tavuk</a:t>
            </a:r>
            <a:r>
              <a:rPr lang="en-GB" dirty="0"/>
              <a:t> </a:t>
            </a:r>
            <a:r>
              <a:rPr lang="en-GB" dirty="0" err="1"/>
              <a:t>üretimi</a:t>
            </a:r>
            <a:r>
              <a:rPr lang="en-GB" dirty="0"/>
              <a:t> </a:t>
            </a:r>
            <a:r>
              <a:rPr lang="en-GB" dirty="0" err="1"/>
              <a:t>için</a:t>
            </a:r>
            <a:r>
              <a:rPr lang="en-GB" dirty="0"/>
              <a:t> </a:t>
            </a:r>
            <a:r>
              <a:rPr lang="en-GB" dirty="0" err="1"/>
              <a:t>rahat</a:t>
            </a:r>
            <a:r>
              <a:rPr lang="en-GB" dirty="0"/>
              <a:t> 2.5-3 kilo </a:t>
            </a:r>
            <a:r>
              <a:rPr lang="en-GB" dirty="0" err="1"/>
              <a:t>yem</a:t>
            </a:r>
            <a:r>
              <a:rPr lang="en-GB" dirty="0"/>
              <a:t> </a:t>
            </a:r>
            <a:r>
              <a:rPr lang="en-GB" dirty="0" err="1"/>
              <a:t>gerekmektedir</a:t>
            </a:r>
            <a:r>
              <a:rPr lang="en-GB" dirty="0"/>
              <a:t>. </a:t>
            </a:r>
          </a:p>
        </p:txBody>
      </p:sp>
      <p:sp>
        <p:nvSpPr>
          <p:cNvPr id="4" name="Metin kutusu 3"/>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
        <p:nvSpPr>
          <p:cNvPr id="5" name="Dikdörtgen 4"/>
          <p:cNvSpPr/>
          <p:nvPr/>
        </p:nvSpPr>
        <p:spPr>
          <a:xfrm>
            <a:off x="1170774" y="5602973"/>
            <a:ext cx="9810340" cy="646331"/>
          </a:xfrm>
          <a:prstGeom prst="rect">
            <a:avLst/>
          </a:prstGeom>
        </p:spPr>
        <p:txBody>
          <a:bodyPr wrap="square">
            <a:spAutoFit/>
          </a:bodyPr>
          <a:lstStyle/>
          <a:p>
            <a:r>
              <a:rPr lang="tr-TR" b="1" dirty="0" smtClean="0"/>
              <a:t>Kaynak</a:t>
            </a:r>
            <a:r>
              <a:rPr lang="tr-TR" dirty="0" smtClean="0"/>
              <a:t>:  </a:t>
            </a:r>
            <a:r>
              <a:rPr lang="en-GB" dirty="0" smtClean="0">
                <a:hlinkClick r:id="rId2"/>
              </a:rPr>
              <a:t>https</a:t>
            </a:r>
            <a:r>
              <a:rPr lang="en-GB" dirty="0">
                <a:hlinkClick r:id="rId2"/>
              </a:rPr>
              <a:t>://paratic.com/balik-uretim-ciftligi-kurarak-para-kazanmak</a:t>
            </a:r>
            <a:r>
              <a:rPr lang="en-GB" dirty="0" smtClean="0">
                <a:hlinkClick r:id="rId2"/>
              </a:rPr>
              <a:t>/</a:t>
            </a:r>
            <a:endParaRPr lang="tr-TR" dirty="0" smtClean="0"/>
          </a:p>
          <a:p>
            <a:r>
              <a:rPr lang="en-GB" dirty="0">
                <a:solidFill>
                  <a:srgbClr val="0070C0"/>
                </a:solidFill>
              </a:rPr>
              <a:t>https://paratic.com/author/nesrinbayraktar/</a:t>
            </a:r>
          </a:p>
        </p:txBody>
      </p:sp>
    </p:spTree>
    <p:extLst>
      <p:ext uri="{BB962C8B-B14F-4D97-AF65-F5344CB8AC3E}">
        <p14:creationId xmlns:p14="http://schemas.microsoft.com/office/powerpoint/2010/main" val="27876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GB" dirty="0" err="1"/>
              <a:t>Sonuçta</a:t>
            </a:r>
            <a:r>
              <a:rPr lang="en-GB" dirty="0"/>
              <a:t>, </a:t>
            </a:r>
            <a:r>
              <a:rPr lang="en-GB" dirty="0" err="1"/>
              <a:t>balık</a:t>
            </a:r>
            <a:r>
              <a:rPr lang="en-GB" dirty="0"/>
              <a:t> </a:t>
            </a:r>
            <a:r>
              <a:rPr lang="en-GB" dirty="0" err="1"/>
              <a:t>üreticiliğinin</a:t>
            </a:r>
            <a:r>
              <a:rPr lang="en-GB" dirty="0"/>
              <a:t> </a:t>
            </a:r>
            <a:r>
              <a:rPr lang="en-GB" dirty="0" err="1"/>
              <a:t>gerçekten</a:t>
            </a:r>
            <a:r>
              <a:rPr lang="en-GB" dirty="0"/>
              <a:t> </a:t>
            </a:r>
            <a:r>
              <a:rPr lang="en-GB" dirty="0" err="1"/>
              <a:t>kazançlı</a:t>
            </a:r>
            <a:r>
              <a:rPr lang="en-GB" dirty="0"/>
              <a:t> </a:t>
            </a:r>
            <a:r>
              <a:rPr lang="en-GB" dirty="0" err="1"/>
              <a:t>ve</a:t>
            </a:r>
            <a:r>
              <a:rPr lang="en-GB" dirty="0"/>
              <a:t> </a:t>
            </a:r>
            <a:r>
              <a:rPr lang="en-GB" dirty="0" err="1"/>
              <a:t>avantajlı</a:t>
            </a:r>
            <a:r>
              <a:rPr lang="en-GB" dirty="0"/>
              <a:t> </a:t>
            </a:r>
            <a:r>
              <a:rPr lang="en-GB" dirty="0" err="1"/>
              <a:t>bir</a:t>
            </a:r>
            <a:r>
              <a:rPr lang="en-GB" dirty="0"/>
              <a:t> </a:t>
            </a:r>
            <a:r>
              <a:rPr lang="en-GB" dirty="0" err="1"/>
              <a:t>alan</a:t>
            </a:r>
            <a:r>
              <a:rPr lang="en-GB" dirty="0"/>
              <a:t> </a:t>
            </a:r>
            <a:r>
              <a:rPr lang="en-GB" dirty="0" err="1"/>
              <a:t>olduğunu</a:t>
            </a:r>
            <a:r>
              <a:rPr lang="en-GB" dirty="0"/>
              <a:t> </a:t>
            </a:r>
            <a:r>
              <a:rPr lang="en-GB" dirty="0" err="1"/>
              <a:t>sadece</a:t>
            </a:r>
            <a:r>
              <a:rPr lang="en-GB" dirty="0"/>
              <a:t> </a:t>
            </a:r>
            <a:r>
              <a:rPr lang="en-GB" dirty="0" err="1"/>
              <a:t>şu</a:t>
            </a:r>
            <a:r>
              <a:rPr lang="en-GB" dirty="0"/>
              <a:t> </a:t>
            </a:r>
            <a:r>
              <a:rPr lang="en-GB" dirty="0" err="1"/>
              <a:t>bilgilere</a:t>
            </a:r>
            <a:r>
              <a:rPr lang="en-GB" dirty="0"/>
              <a:t> </a:t>
            </a:r>
            <a:r>
              <a:rPr lang="en-GB" dirty="0" err="1"/>
              <a:t>bakarak</a:t>
            </a:r>
            <a:r>
              <a:rPr lang="en-GB" dirty="0"/>
              <a:t> bile </a:t>
            </a:r>
            <a:r>
              <a:rPr lang="en-GB" dirty="0" err="1"/>
              <a:t>anlayabilirsiniz</a:t>
            </a:r>
            <a:r>
              <a:rPr lang="en-GB" dirty="0"/>
              <a:t>. Bu </a:t>
            </a:r>
            <a:r>
              <a:rPr lang="en-GB" dirty="0" err="1"/>
              <a:t>konuda</a:t>
            </a:r>
            <a:r>
              <a:rPr lang="en-GB" dirty="0"/>
              <a:t> </a:t>
            </a:r>
            <a:r>
              <a:rPr lang="en-GB" dirty="0" err="1"/>
              <a:t>anlaştığımıza</a:t>
            </a:r>
            <a:r>
              <a:rPr lang="en-GB" dirty="0"/>
              <a:t> </a:t>
            </a:r>
            <a:r>
              <a:rPr lang="en-GB" dirty="0" err="1"/>
              <a:t>göre</a:t>
            </a:r>
            <a:r>
              <a:rPr lang="en-GB" dirty="0"/>
              <a:t> </a:t>
            </a:r>
            <a:r>
              <a:rPr lang="en-GB" dirty="0" err="1"/>
              <a:t>balık</a:t>
            </a:r>
            <a:r>
              <a:rPr lang="en-GB" dirty="0"/>
              <a:t> </a:t>
            </a:r>
            <a:r>
              <a:rPr lang="en-GB" dirty="0" err="1"/>
              <a:t>üreticiliği</a:t>
            </a:r>
            <a:r>
              <a:rPr lang="en-GB" dirty="0"/>
              <a:t> </a:t>
            </a:r>
            <a:r>
              <a:rPr lang="en-GB" dirty="0" err="1"/>
              <a:t>yaparak</a:t>
            </a:r>
            <a:r>
              <a:rPr lang="en-GB" dirty="0"/>
              <a:t> para </a:t>
            </a:r>
            <a:r>
              <a:rPr lang="en-GB" dirty="0" err="1"/>
              <a:t>kazanmak</a:t>
            </a:r>
            <a:r>
              <a:rPr lang="en-GB" dirty="0"/>
              <a:t> </a:t>
            </a:r>
            <a:r>
              <a:rPr lang="en-GB" dirty="0" err="1"/>
              <a:t>hakkında</a:t>
            </a:r>
            <a:r>
              <a:rPr lang="en-GB" dirty="0"/>
              <a:t> </a:t>
            </a:r>
            <a:r>
              <a:rPr lang="en-GB" dirty="0" err="1"/>
              <a:t>öğrenmeniz</a:t>
            </a:r>
            <a:r>
              <a:rPr lang="en-GB" dirty="0"/>
              <a:t> </a:t>
            </a:r>
            <a:r>
              <a:rPr lang="en-GB" dirty="0" err="1"/>
              <a:t>gereken</a:t>
            </a:r>
            <a:r>
              <a:rPr lang="en-GB" dirty="0"/>
              <a:t> </a:t>
            </a:r>
            <a:r>
              <a:rPr lang="en-GB" dirty="0" err="1"/>
              <a:t>diğer</a:t>
            </a:r>
            <a:r>
              <a:rPr lang="en-GB" dirty="0"/>
              <a:t> </a:t>
            </a:r>
            <a:r>
              <a:rPr lang="en-GB" dirty="0" err="1"/>
              <a:t>ayrıntılara</a:t>
            </a:r>
            <a:r>
              <a:rPr lang="en-GB" dirty="0"/>
              <a:t> </a:t>
            </a:r>
            <a:r>
              <a:rPr lang="en-GB" dirty="0" err="1"/>
              <a:t>geçelim</a:t>
            </a:r>
            <a:r>
              <a:rPr lang="en-GB" dirty="0"/>
              <a:t>.</a:t>
            </a:r>
          </a:p>
          <a:p>
            <a:r>
              <a:rPr lang="en-GB" b="1" dirty="0" err="1"/>
              <a:t>Balık</a:t>
            </a:r>
            <a:r>
              <a:rPr lang="en-GB" b="1" dirty="0"/>
              <a:t> </a:t>
            </a:r>
            <a:r>
              <a:rPr lang="en-GB" b="1" dirty="0" err="1"/>
              <a:t>Üretim</a:t>
            </a:r>
            <a:r>
              <a:rPr lang="en-GB" b="1" dirty="0"/>
              <a:t> </a:t>
            </a:r>
            <a:r>
              <a:rPr lang="en-GB" b="1" dirty="0" err="1"/>
              <a:t>Çiftliği</a:t>
            </a:r>
            <a:r>
              <a:rPr lang="en-GB" b="1" dirty="0"/>
              <a:t> </a:t>
            </a:r>
            <a:r>
              <a:rPr lang="en-GB" b="1" dirty="0" err="1"/>
              <a:t>Kurarken</a:t>
            </a:r>
            <a:r>
              <a:rPr lang="en-GB" b="1" dirty="0"/>
              <a:t> </a:t>
            </a:r>
            <a:r>
              <a:rPr lang="en-GB" b="1" dirty="0" err="1"/>
              <a:t>Hangi</a:t>
            </a:r>
            <a:r>
              <a:rPr lang="en-GB" b="1" dirty="0"/>
              <a:t> </a:t>
            </a:r>
            <a:r>
              <a:rPr lang="en-GB" b="1" dirty="0" err="1"/>
              <a:t>Yöntemler</a:t>
            </a:r>
            <a:r>
              <a:rPr lang="en-GB" b="1" dirty="0"/>
              <a:t> </a:t>
            </a:r>
            <a:r>
              <a:rPr lang="en-GB" b="1" dirty="0" err="1"/>
              <a:t>İzlenir</a:t>
            </a:r>
            <a:r>
              <a:rPr lang="en-GB" b="1" dirty="0"/>
              <a:t>?</a:t>
            </a:r>
          </a:p>
          <a:p>
            <a:endParaRPr lang="en-GB" dirty="0"/>
          </a:p>
        </p:txBody>
      </p:sp>
      <p:sp>
        <p:nvSpPr>
          <p:cNvPr id="4" name="Metin kutusu 3"/>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
        <p:nvSpPr>
          <p:cNvPr id="5" name="Dikdörtgen 4"/>
          <p:cNvSpPr/>
          <p:nvPr/>
        </p:nvSpPr>
        <p:spPr>
          <a:xfrm>
            <a:off x="1170774" y="5602973"/>
            <a:ext cx="9810340" cy="646331"/>
          </a:xfrm>
          <a:prstGeom prst="rect">
            <a:avLst/>
          </a:prstGeom>
        </p:spPr>
        <p:txBody>
          <a:bodyPr wrap="square">
            <a:spAutoFit/>
          </a:bodyPr>
          <a:lstStyle/>
          <a:p>
            <a:r>
              <a:rPr lang="tr-TR" b="1" dirty="0" smtClean="0"/>
              <a:t>Kaynak</a:t>
            </a:r>
            <a:r>
              <a:rPr lang="tr-TR" dirty="0" smtClean="0"/>
              <a:t>:  </a:t>
            </a:r>
            <a:r>
              <a:rPr lang="en-GB" dirty="0" smtClean="0">
                <a:hlinkClick r:id="rId2"/>
              </a:rPr>
              <a:t>https</a:t>
            </a:r>
            <a:r>
              <a:rPr lang="en-GB" dirty="0">
                <a:hlinkClick r:id="rId2"/>
              </a:rPr>
              <a:t>://paratic.com/balik-uretim-ciftligi-kurarak-para-kazanmak</a:t>
            </a:r>
            <a:r>
              <a:rPr lang="en-GB" dirty="0" smtClean="0">
                <a:hlinkClick r:id="rId2"/>
              </a:rPr>
              <a:t>/</a:t>
            </a:r>
            <a:endParaRPr lang="tr-TR" dirty="0" smtClean="0"/>
          </a:p>
          <a:p>
            <a:r>
              <a:rPr lang="en-GB" dirty="0">
                <a:solidFill>
                  <a:srgbClr val="0070C0"/>
                </a:solidFill>
              </a:rPr>
              <a:t>https://paratic.com/author/nesrinbayraktar/</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347" y="646602"/>
            <a:ext cx="3293870" cy="1703401"/>
          </a:xfrm>
          <a:prstGeom prst="rect">
            <a:avLst/>
          </a:prstGeom>
        </p:spPr>
      </p:pic>
    </p:spTree>
    <p:extLst>
      <p:ext uri="{BB962C8B-B14F-4D97-AF65-F5344CB8AC3E}">
        <p14:creationId xmlns:p14="http://schemas.microsoft.com/office/powerpoint/2010/main" val="2215932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GB" dirty="0" err="1"/>
              <a:t>Balık</a:t>
            </a:r>
            <a:r>
              <a:rPr lang="en-GB" dirty="0"/>
              <a:t> </a:t>
            </a:r>
            <a:r>
              <a:rPr lang="en-GB" dirty="0" err="1"/>
              <a:t>üreticiliği</a:t>
            </a:r>
            <a:r>
              <a:rPr lang="en-GB" dirty="0"/>
              <a:t> </a:t>
            </a:r>
            <a:r>
              <a:rPr lang="en-GB" dirty="0" err="1"/>
              <a:t>ya</a:t>
            </a:r>
            <a:r>
              <a:rPr lang="en-GB" dirty="0"/>
              <a:t> da </a:t>
            </a:r>
            <a:r>
              <a:rPr lang="en-GB" dirty="0" err="1"/>
              <a:t>kültür</a:t>
            </a:r>
            <a:r>
              <a:rPr lang="en-GB" dirty="0"/>
              <a:t> </a:t>
            </a:r>
            <a:r>
              <a:rPr lang="en-GB" dirty="0" err="1"/>
              <a:t>balıkçılığı</a:t>
            </a:r>
            <a:r>
              <a:rPr lang="en-GB" dirty="0"/>
              <a:t>, </a:t>
            </a:r>
            <a:r>
              <a:rPr lang="en-GB" dirty="0" err="1"/>
              <a:t>basit</a:t>
            </a:r>
            <a:r>
              <a:rPr lang="en-GB" dirty="0"/>
              <a:t> </a:t>
            </a:r>
            <a:r>
              <a:rPr lang="en-GB" dirty="0" err="1"/>
              <a:t>olarak</a:t>
            </a:r>
            <a:r>
              <a:rPr lang="en-GB" dirty="0"/>
              <a:t>, </a:t>
            </a:r>
            <a:r>
              <a:rPr lang="en-GB" dirty="0" err="1"/>
              <a:t>denizlerde</a:t>
            </a:r>
            <a:r>
              <a:rPr lang="en-GB" dirty="0"/>
              <a:t>, </a:t>
            </a:r>
            <a:r>
              <a:rPr lang="en-GB" dirty="0" err="1"/>
              <a:t>göllerde</a:t>
            </a:r>
            <a:r>
              <a:rPr lang="en-GB" dirty="0"/>
              <a:t>, </a:t>
            </a:r>
            <a:r>
              <a:rPr lang="en-GB" dirty="0" err="1"/>
              <a:t>ağ</a:t>
            </a:r>
            <a:r>
              <a:rPr lang="en-GB" dirty="0"/>
              <a:t> </a:t>
            </a:r>
            <a:r>
              <a:rPr lang="en-GB" dirty="0" err="1"/>
              <a:t>kafeslerde</a:t>
            </a:r>
            <a:r>
              <a:rPr lang="en-GB" dirty="0"/>
              <a:t> </a:t>
            </a:r>
            <a:r>
              <a:rPr lang="en-GB" dirty="0" err="1"/>
              <a:t>ya</a:t>
            </a:r>
            <a:r>
              <a:rPr lang="en-GB" dirty="0"/>
              <a:t> da </a:t>
            </a:r>
            <a:r>
              <a:rPr lang="en-GB" dirty="0" err="1"/>
              <a:t>karada</a:t>
            </a:r>
            <a:r>
              <a:rPr lang="en-GB" dirty="0"/>
              <a:t> </a:t>
            </a:r>
            <a:r>
              <a:rPr lang="en-GB" dirty="0" err="1"/>
              <a:t>havuzlarda</a:t>
            </a:r>
            <a:r>
              <a:rPr lang="en-GB" dirty="0"/>
              <a:t> </a:t>
            </a:r>
            <a:r>
              <a:rPr lang="en-GB" dirty="0" err="1"/>
              <a:t>teknoloji</a:t>
            </a:r>
            <a:r>
              <a:rPr lang="en-GB" dirty="0"/>
              <a:t> </a:t>
            </a:r>
            <a:r>
              <a:rPr lang="en-GB" dirty="0" err="1"/>
              <a:t>kullanarak</a:t>
            </a:r>
            <a:r>
              <a:rPr lang="en-GB" dirty="0"/>
              <a:t> </a:t>
            </a:r>
            <a:r>
              <a:rPr lang="en-GB" dirty="0" err="1"/>
              <a:t>insan</a:t>
            </a:r>
            <a:r>
              <a:rPr lang="en-GB" dirty="0"/>
              <a:t> </a:t>
            </a:r>
            <a:r>
              <a:rPr lang="en-GB" dirty="0" err="1"/>
              <a:t>kontrolünde</a:t>
            </a:r>
            <a:r>
              <a:rPr lang="en-GB" dirty="0"/>
              <a:t> </a:t>
            </a:r>
            <a:r>
              <a:rPr lang="en-GB" dirty="0" err="1"/>
              <a:t>balık</a:t>
            </a:r>
            <a:r>
              <a:rPr lang="en-GB" dirty="0"/>
              <a:t> </a:t>
            </a:r>
            <a:r>
              <a:rPr lang="en-GB" dirty="0" err="1"/>
              <a:t>üretmeye</a:t>
            </a:r>
            <a:r>
              <a:rPr lang="en-GB" dirty="0"/>
              <a:t> </a:t>
            </a:r>
            <a:r>
              <a:rPr lang="en-GB" dirty="0" err="1"/>
              <a:t>verilen</a:t>
            </a:r>
            <a:r>
              <a:rPr lang="en-GB" dirty="0"/>
              <a:t> </a:t>
            </a:r>
            <a:r>
              <a:rPr lang="en-GB" dirty="0" err="1"/>
              <a:t>isimdir</a:t>
            </a:r>
            <a:r>
              <a:rPr lang="en-GB" dirty="0"/>
              <a:t>. </a:t>
            </a:r>
            <a:r>
              <a:rPr lang="en-GB" dirty="0" err="1"/>
              <a:t>Ve</a:t>
            </a:r>
            <a:r>
              <a:rPr lang="en-GB" dirty="0"/>
              <a:t> </a:t>
            </a:r>
            <a:r>
              <a:rPr lang="en-GB" dirty="0" err="1"/>
              <a:t>kültür</a:t>
            </a:r>
            <a:r>
              <a:rPr lang="en-GB" dirty="0"/>
              <a:t> </a:t>
            </a:r>
            <a:r>
              <a:rPr lang="en-GB" dirty="0" err="1"/>
              <a:t>balıkçılığının</a:t>
            </a:r>
            <a:r>
              <a:rPr lang="en-GB" dirty="0"/>
              <a:t> </a:t>
            </a:r>
            <a:r>
              <a:rPr lang="en-GB" dirty="0" err="1"/>
              <a:t>tarihinin</a:t>
            </a:r>
            <a:r>
              <a:rPr lang="en-GB" dirty="0"/>
              <a:t> </a:t>
            </a:r>
            <a:r>
              <a:rPr lang="en-GB" dirty="0" err="1"/>
              <a:t>milattan</a:t>
            </a:r>
            <a:r>
              <a:rPr lang="en-GB" dirty="0"/>
              <a:t> </a:t>
            </a:r>
            <a:r>
              <a:rPr lang="en-GB" dirty="0" err="1"/>
              <a:t>önce</a:t>
            </a:r>
            <a:r>
              <a:rPr lang="en-GB" dirty="0"/>
              <a:t> 2000’li </a:t>
            </a:r>
            <a:r>
              <a:rPr lang="en-GB" dirty="0" err="1"/>
              <a:t>yıllara</a:t>
            </a:r>
            <a:r>
              <a:rPr lang="en-GB" dirty="0"/>
              <a:t> </a:t>
            </a:r>
            <a:r>
              <a:rPr lang="en-GB" dirty="0" err="1"/>
              <a:t>kadar</a:t>
            </a:r>
            <a:r>
              <a:rPr lang="en-GB" dirty="0"/>
              <a:t> </a:t>
            </a:r>
            <a:r>
              <a:rPr lang="en-GB" dirty="0" err="1"/>
              <a:t>uzandığını</a:t>
            </a:r>
            <a:r>
              <a:rPr lang="en-GB" dirty="0"/>
              <a:t> </a:t>
            </a:r>
            <a:r>
              <a:rPr lang="en-GB" dirty="0" err="1"/>
              <a:t>söyleyebiliriz</a:t>
            </a:r>
            <a:r>
              <a:rPr lang="en-GB" dirty="0"/>
              <a:t>. </a:t>
            </a:r>
            <a:r>
              <a:rPr lang="en-GB" dirty="0" err="1"/>
              <a:t>Öte</a:t>
            </a:r>
            <a:r>
              <a:rPr lang="en-GB" dirty="0"/>
              <a:t> </a:t>
            </a:r>
            <a:r>
              <a:rPr lang="en-GB" dirty="0" err="1"/>
              <a:t>yandan</a:t>
            </a:r>
            <a:r>
              <a:rPr lang="en-GB" dirty="0"/>
              <a:t> </a:t>
            </a:r>
            <a:r>
              <a:rPr lang="en-GB" dirty="0" err="1"/>
              <a:t>kültür</a:t>
            </a:r>
            <a:r>
              <a:rPr lang="en-GB" dirty="0"/>
              <a:t> </a:t>
            </a:r>
            <a:r>
              <a:rPr lang="en-GB" dirty="0" err="1"/>
              <a:t>balıkçılığında</a:t>
            </a:r>
            <a:r>
              <a:rPr lang="en-GB" dirty="0"/>
              <a:t> </a:t>
            </a:r>
            <a:r>
              <a:rPr lang="en-GB" dirty="0" err="1"/>
              <a:t>kullanılan</a:t>
            </a:r>
            <a:r>
              <a:rPr lang="en-GB" dirty="0"/>
              <a:t> </a:t>
            </a:r>
            <a:r>
              <a:rPr lang="en-GB" dirty="0" err="1"/>
              <a:t>yapılar</a:t>
            </a:r>
            <a:r>
              <a:rPr lang="en-GB" dirty="0"/>
              <a:t>, </a:t>
            </a:r>
            <a:r>
              <a:rPr lang="en-GB" dirty="0" err="1"/>
              <a:t>kanallar</a:t>
            </a:r>
            <a:r>
              <a:rPr lang="en-GB" dirty="0"/>
              <a:t>, </a:t>
            </a:r>
            <a:r>
              <a:rPr lang="en-GB" dirty="0" err="1"/>
              <a:t>havuzlar</a:t>
            </a:r>
            <a:r>
              <a:rPr lang="en-GB" dirty="0"/>
              <a:t>, </a:t>
            </a:r>
            <a:r>
              <a:rPr lang="en-GB" dirty="0" err="1"/>
              <a:t>tanklar</a:t>
            </a:r>
            <a:r>
              <a:rPr lang="en-GB" dirty="0"/>
              <a:t>, </a:t>
            </a:r>
            <a:r>
              <a:rPr lang="en-GB" dirty="0" err="1"/>
              <a:t>dalyanlar</a:t>
            </a:r>
            <a:r>
              <a:rPr lang="en-GB" dirty="0"/>
              <a:t>, </a:t>
            </a:r>
            <a:r>
              <a:rPr lang="en-GB" dirty="0" err="1"/>
              <a:t>akvaryumlar</a:t>
            </a:r>
            <a:r>
              <a:rPr lang="en-GB" dirty="0"/>
              <a:t> </a:t>
            </a:r>
            <a:r>
              <a:rPr lang="en-GB" dirty="0" err="1"/>
              <a:t>ve</a:t>
            </a:r>
            <a:r>
              <a:rPr lang="en-GB" dirty="0"/>
              <a:t> </a:t>
            </a:r>
            <a:r>
              <a:rPr lang="en-GB" dirty="0" err="1"/>
              <a:t>ağ</a:t>
            </a:r>
            <a:r>
              <a:rPr lang="en-GB" dirty="0"/>
              <a:t> </a:t>
            </a:r>
            <a:r>
              <a:rPr lang="en-GB" dirty="0" err="1"/>
              <a:t>kafesler</a:t>
            </a:r>
            <a:r>
              <a:rPr lang="en-GB" dirty="0"/>
              <a:t> </a:t>
            </a:r>
            <a:r>
              <a:rPr lang="en-GB" dirty="0" err="1"/>
              <a:t>olarak</a:t>
            </a:r>
            <a:r>
              <a:rPr lang="en-GB" dirty="0"/>
              <a:t> </a:t>
            </a:r>
            <a:r>
              <a:rPr lang="en-GB" dirty="0" err="1"/>
              <a:t>belirtilmektedir</a:t>
            </a:r>
            <a:r>
              <a:rPr lang="en-GB" dirty="0"/>
              <a:t>. </a:t>
            </a:r>
            <a:r>
              <a:rPr lang="en-GB" dirty="0" err="1"/>
              <a:t>Örneğin</a:t>
            </a:r>
            <a:r>
              <a:rPr lang="en-GB" dirty="0"/>
              <a:t>; </a:t>
            </a:r>
            <a:r>
              <a:rPr lang="en-GB" dirty="0" err="1"/>
              <a:t>akvaryumlar</a:t>
            </a:r>
            <a:r>
              <a:rPr lang="en-GB" dirty="0"/>
              <a:t> </a:t>
            </a:r>
            <a:r>
              <a:rPr lang="en-GB" dirty="0" err="1"/>
              <a:t>genel</a:t>
            </a:r>
            <a:r>
              <a:rPr lang="en-GB" dirty="0"/>
              <a:t> </a:t>
            </a:r>
            <a:r>
              <a:rPr lang="en-GB" dirty="0" err="1"/>
              <a:t>olarak</a:t>
            </a:r>
            <a:r>
              <a:rPr lang="en-GB" dirty="0"/>
              <a:t> </a:t>
            </a:r>
            <a:r>
              <a:rPr lang="en-GB" dirty="0" err="1"/>
              <a:t>alabalık</a:t>
            </a:r>
            <a:r>
              <a:rPr lang="en-GB" dirty="0"/>
              <a:t> </a:t>
            </a:r>
            <a:r>
              <a:rPr lang="en-GB" dirty="0" err="1"/>
              <a:t>yetiştiriciliğinde</a:t>
            </a:r>
            <a:r>
              <a:rPr lang="en-GB" dirty="0"/>
              <a:t> </a:t>
            </a:r>
            <a:r>
              <a:rPr lang="en-GB" dirty="0" err="1"/>
              <a:t>kullanılır</a:t>
            </a:r>
            <a:r>
              <a:rPr lang="en-GB" dirty="0"/>
              <a:t>. Evet, </a:t>
            </a:r>
            <a:r>
              <a:rPr lang="en-GB" dirty="0" err="1"/>
              <a:t>kültür</a:t>
            </a:r>
            <a:r>
              <a:rPr lang="en-GB" dirty="0"/>
              <a:t> </a:t>
            </a:r>
            <a:r>
              <a:rPr lang="en-GB" dirty="0" err="1"/>
              <a:t>balıkçılığının</a:t>
            </a:r>
            <a:r>
              <a:rPr lang="en-GB" dirty="0"/>
              <a:t> </a:t>
            </a:r>
            <a:r>
              <a:rPr lang="en-GB" dirty="0" err="1"/>
              <a:t>üzerinden</a:t>
            </a:r>
            <a:r>
              <a:rPr lang="en-GB" dirty="0"/>
              <a:t> </a:t>
            </a:r>
            <a:r>
              <a:rPr lang="en-GB" dirty="0" err="1"/>
              <a:t>kısaca</a:t>
            </a:r>
            <a:r>
              <a:rPr lang="en-GB" dirty="0"/>
              <a:t> </a:t>
            </a:r>
            <a:r>
              <a:rPr lang="en-GB" dirty="0" err="1"/>
              <a:t>geçtiğimize</a:t>
            </a:r>
            <a:r>
              <a:rPr lang="en-GB" dirty="0"/>
              <a:t> </a:t>
            </a:r>
            <a:r>
              <a:rPr lang="en-GB" dirty="0" err="1"/>
              <a:t>göre</a:t>
            </a:r>
            <a:r>
              <a:rPr lang="en-GB" dirty="0"/>
              <a:t>, </a:t>
            </a:r>
            <a:r>
              <a:rPr lang="en-GB" dirty="0" err="1"/>
              <a:t>gelelim</a:t>
            </a:r>
            <a:r>
              <a:rPr lang="en-GB" dirty="0"/>
              <a:t> </a:t>
            </a:r>
            <a:r>
              <a:rPr lang="en-GB" dirty="0" err="1"/>
              <a:t>bu</a:t>
            </a:r>
            <a:r>
              <a:rPr lang="en-GB" dirty="0"/>
              <a:t> </a:t>
            </a:r>
            <a:r>
              <a:rPr lang="en-GB" dirty="0" err="1"/>
              <a:t>sektörün</a:t>
            </a:r>
            <a:r>
              <a:rPr lang="en-GB" dirty="0"/>
              <a:t> </a:t>
            </a:r>
            <a:r>
              <a:rPr lang="en-GB" dirty="0" err="1"/>
              <a:t>ülkemizdeki</a:t>
            </a:r>
            <a:r>
              <a:rPr lang="en-GB" dirty="0"/>
              <a:t> </a:t>
            </a:r>
            <a:r>
              <a:rPr lang="en-GB" dirty="0" err="1"/>
              <a:t>durumuna</a:t>
            </a:r>
            <a:r>
              <a:rPr lang="en-GB" dirty="0"/>
              <a:t>.</a:t>
            </a:r>
          </a:p>
        </p:txBody>
      </p:sp>
      <p:sp>
        <p:nvSpPr>
          <p:cNvPr id="4" name="Metin kutusu 3"/>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sp>
        <p:nvSpPr>
          <p:cNvPr id="5" name="Dikdörtgen 4"/>
          <p:cNvSpPr/>
          <p:nvPr/>
        </p:nvSpPr>
        <p:spPr>
          <a:xfrm>
            <a:off x="1170774" y="5602973"/>
            <a:ext cx="9810340" cy="646331"/>
          </a:xfrm>
          <a:prstGeom prst="rect">
            <a:avLst/>
          </a:prstGeom>
        </p:spPr>
        <p:txBody>
          <a:bodyPr wrap="square">
            <a:spAutoFit/>
          </a:bodyPr>
          <a:lstStyle/>
          <a:p>
            <a:r>
              <a:rPr lang="tr-TR" b="1" dirty="0" smtClean="0"/>
              <a:t>Kaynak</a:t>
            </a:r>
            <a:r>
              <a:rPr lang="tr-TR" dirty="0" smtClean="0"/>
              <a:t>:  </a:t>
            </a:r>
            <a:r>
              <a:rPr lang="en-GB" dirty="0" smtClean="0">
                <a:hlinkClick r:id="rId2"/>
              </a:rPr>
              <a:t>https</a:t>
            </a:r>
            <a:r>
              <a:rPr lang="en-GB" dirty="0">
                <a:hlinkClick r:id="rId2"/>
              </a:rPr>
              <a:t>://paratic.com/balik-uretim-ciftligi-kurarak-para-kazanmak</a:t>
            </a:r>
            <a:r>
              <a:rPr lang="en-GB" dirty="0" smtClean="0">
                <a:hlinkClick r:id="rId2"/>
              </a:rPr>
              <a:t>/</a:t>
            </a:r>
            <a:endParaRPr lang="tr-TR" dirty="0" smtClean="0"/>
          </a:p>
          <a:p>
            <a:r>
              <a:rPr lang="en-GB" dirty="0">
                <a:solidFill>
                  <a:srgbClr val="0070C0"/>
                </a:solidFill>
              </a:rPr>
              <a:t>https://paratic.com/author/nesrinbayraktar/</a:t>
            </a:r>
          </a:p>
        </p:txBody>
      </p:sp>
    </p:spTree>
    <p:extLst>
      <p:ext uri="{BB962C8B-B14F-4D97-AF65-F5344CB8AC3E}">
        <p14:creationId xmlns:p14="http://schemas.microsoft.com/office/powerpoint/2010/main" val="75664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pPr algn="just"/>
            <a:r>
              <a:rPr lang="en-GB" dirty="0" err="1"/>
              <a:t>Ülkemizde</a:t>
            </a:r>
            <a:r>
              <a:rPr lang="en-GB" dirty="0"/>
              <a:t> </a:t>
            </a:r>
            <a:r>
              <a:rPr lang="en-GB" dirty="0" err="1"/>
              <a:t>en</a:t>
            </a:r>
            <a:r>
              <a:rPr lang="en-GB" dirty="0"/>
              <a:t> </a:t>
            </a:r>
            <a:r>
              <a:rPr lang="en-GB" dirty="0" err="1"/>
              <a:t>fazla</a:t>
            </a:r>
            <a:r>
              <a:rPr lang="en-GB" dirty="0"/>
              <a:t> </a:t>
            </a:r>
            <a:r>
              <a:rPr lang="en-GB" dirty="0" err="1"/>
              <a:t>yetiştirilen</a:t>
            </a:r>
            <a:r>
              <a:rPr lang="en-GB" dirty="0"/>
              <a:t> </a:t>
            </a:r>
            <a:r>
              <a:rPr lang="en-GB" dirty="0" err="1"/>
              <a:t>deniz</a:t>
            </a:r>
            <a:r>
              <a:rPr lang="en-GB" dirty="0"/>
              <a:t> </a:t>
            </a:r>
            <a:r>
              <a:rPr lang="en-GB" dirty="0" err="1"/>
              <a:t>balığı</a:t>
            </a:r>
            <a:r>
              <a:rPr lang="en-GB" dirty="0"/>
              <a:t> </a:t>
            </a:r>
            <a:r>
              <a:rPr lang="en-GB" dirty="0" err="1"/>
              <a:t>türü</a:t>
            </a:r>
            <a:r>
              <a:rPr lang="en-GB" dirty="0"/>
              <a:t> </a:t>
            </a:r>
            <a:r>
              <a:rPr lang="en-GB" dirty="0" err="1"/>
              <a:t>olan</a:t>
            </a:r>
            <a:r>
              <a:rPr lang="en-GB" dirty="0"/>
              <a:t> </a:t>
            </a:r>
            <a:r>
              <a:rPr lang="en-GB" dirty="0" err="1"/>
              <a:t>çipura</a:t>
            </a:r>
            <a:r>
              <a:rPr lang="en-GB" dirty="0"/>
              <a:t>, </a:t>
            </a:r>
            <a:r>
              <a:rPr lang="en-GB" dirty="0" err="1"/>
              <a:t>eti</a:t>
            </a:r>
            <a:r>
              <a:rPr lang="en-GB" dirty="0"/>
              <a:t> </a:t>
            </a:r>
            <a:r>
              <a:rPr lang="en-GB" dirty="0" err="1"/>
              <a:t>diğer</a:t>
            </a:r>
            <a:r>
              <a:rPr lang="en-GB" dirty="0"/>
              <a:t> </a:t>
            </a:r>
            <a:r>
              <a:rPr lang="en-GB" dirty="0" err="1"/>
              <a:t>balıklara</a:t>
            </a:r>
            <a:r>
              <a:rPr lang="en-GB" dirty="0"/>
              <a:t> </a:t>
            </a:r>
            <a:r>
              <a:rPr lang="en-GB" dirty="0" err="1"/>
              <a:t>oranla</a:t>
            </a:r>
            <a:r>
              <a:rPr lang="en-GB" dirty="0"/>
              <a:t> </a:t>
            </a:r>
            <a:r>
              <a:rPr lang="en-GB" dirty="0" err="1"/>
              <a:t>daha</a:t>
            </a:r>
            <a:r>
              <a:rPr lang="en-GB" dirty="0"/>
              <a:t> </a:t>
            </a:r>
            <a:r>
              <a:rPr lang="en-GB" dirty="0" err="1"/>
              <a:t>çok</a:t>
            </a:r>
            <a:r>
              <a:rPr lang="en-GB" dirty="0"/>
              <a:t> para </a:t>
            </a:r>
            <a:r>
              <a:rPr lang="en-GB" dirty="0" err="1"/>
              <a:t>eden</a:t>
            </a:r>
            <a:r>
              <a:rPr lang="en-GB" dirty="0"/>
              <a:t> </a:t>
            </a:r>
            <a:r>
              <a:rPr lang="en-GB" dirty="0" err="1"/>
              <a:t>bir</a:t>
            </a:r>
            <a:r>
              <a:rPr lang="en-GB" dirty="0"/>
              <a:t> </a:t>
            </a:r>
            <a:r>
              <a:rPr lang="en-GB" dirty="0" err="1"/>
              <a:t>türdür</a:t>
            </a:r>
            <a:r>
              <a:rPr lang="en-GB" dirty="0"/>
              <a:t>. </a:t>
            </a:r>
            <a:r>
              <a:rPr lang="en-GB" dirty="0" err="1"/>
              <a:t>Yurdumuzda</a:t>
            </a:r>
            <a:r>
              <a:rPr lang="en-GB" dirty="0"/>
              <a:t> </a:t>
            </a:r>
            <a:r>
              <a:rPr lang="en-GB" dirty="0" err="1"/>
              <a:t>yaklaşık</a:t>
            </a:r>
            <a:r>
              <a:rPr lang="en-GB" dirty="0"/>
              <a:t> 35 </a:t>
            </a:r>
            <a:r>
              <a:rPr lang="en-GB" dirty="0" err="1"/>
              <a:t>yıldır</a:t>
            </a:r>
            <a:r>
              <a:rPr lang="en-GB" dirty="0"/>
              <a:t> </a:t>
            </a:r>
            <a:r>
              <a:rPr lang="en-GB" dirty="0" err="1"/>
              <a:t>yetiştiriciliği</a:t>
            </a:r>
            <a:r>
              <a:rPr lang="en-GB" dirty="0"/>
              <a:t> </a:t>
            </a:r>
            <a:r>
              <a:rPr lang="en-GB" dirty="0" err="1"/>
              <a:t>yapılan</a:t>
            </a:r>
            <a:r>
              <a:rPr lang="en-GB" dirty="0"/>
              <a:t> </a:t>
            </a:r>
            <a:r>
              <a:rPr lang="en-GB" dirty="0" err="1"/>
              <a:t>çipuranın</a:t>
            </a:r>
            <a:r>
              <a:rPr lang="en-GB" dirty="0"/>
              <a:t> </a:t>
            </a:r>
            <a:r>
              <a:rPr lang="en-GB" dirty="0" err="1"/>
              <a:t>üretimi</a:t>
            </a:r>
            <a:r>
              <a:rPr lang="en-GB" dirty="0"/>
              <a:t> </a:t>
            </a:r>
            <a:r>
              <a:rPr lang="en-GB" dirty="0" err="1"/>
              <a:t>ya</a:t>
            </a:r>
            <a:r>
              <a:rPr lang="en-GB" dirty="0"/>
              <a:t> </a:t>
            </a:r>
            <a:r>
              <a:rPr lang="en-GB" dirty="0" err="1"/>
              <a:t>denizden</a:t>
            </a:r>
            <a:r>
              <a:rPr lang="en-GB" dirty="0"/>
              <a:t> </a:t>
            </a:r>
            <a:r>
              <a:rPr lang="en-GB" dirty="0" err="1"/>
              <a:t>alınan</a:t>
            </a:r>
            <a:r>
              <a:rPr lang="en-GB" dirty="0"/>
              <a:t> </a:t>
            </a:r>
            <a:r>
              <a:rPr lang="en-GB" dirty="0" err="1"/>
              <a:t>suyla</a:t>
            </a:r>
            <a:r>
              <a:rPr lang="en-GB" dirty="0"/>
              <a:t> </a:t>
            </a:r>
            <a:r>
              <a:rPr lang="en-GB" dirty="0" err="1"/>
              <a:t>olmak</a:t>
            </a:r>
            <a:r>
              <a:rPr lang="en-GB" dirty="0"/>
              <a:t> </a:t>
            </a:r>
            <a:r>
              <a:rPr lang="en-GB" dirty="0" err="1"/>
              <a:t>üzere</a:t>
            </a:r>
            <a:r>
              <a:rPr lang="en-GB" dirty="0"/>
              <a:t> </a:t>
            </a:r>
            <a:r>
              <a:rPr lang="en-GB" dirty="0" err="1"/>
              <a:t>karada</a:t>
            </a:r>
            <a:r>
              <a:rPr lang="en-GB" dirty="0"/>
              <a:t> </a:t>
            </a:r>
            <a:r>
              <a:rPr lang="en-GB" dirty="0" err="1"/>
              <a:t>havuzlarda</a:t>
            </a:r>
            <a:r>
              <a:rPr lang="en-GB" dirty="0"/>
              <a:t> </a:t>
            </a:r>
            <a:r>
              <a:rPr lang="en-GB" dirty="0" err="1"/>
              <a:t>ya</a:t>
            </a:r>
            <a:r>
              <a:rPr lang="en-GB" dirty="0"/>
              <a:t> da </a:t>
            </a:r>
            <a:r>
              <a:rPr lang="en-GB" dirty="0" err="1"/>
              <a:t>denizdeki</a:t>
            </a:r>
            <a:r>
              <a:rPr lang="en-GB" dirty="0"/>
              <a:t> </a:t>
            </a:r>
            <a:r>
              <a:rPr lang="en-GB" dirty="0" err="1"/>
              <a:t>ağ</a:t>
            </a:r>
            <a:r>
              <a:rPr lang="en-GB" dirty="0"/>
              <a:t> </a:t>
            </a:r>
            <a:r>
              <a:rPr lang="en-GB" dirty="0" err="1"/>
              <a:t>kafeslerde</a:t>
            </a:r>
            <a:r>
              <a:rPr lang="en-GB" dirty="0"/>
              <a:t> </a:t>
            </a:r>
            <a:r>
              <a:rPr lang="en-GB" dirty="0" err="1"/>
              <a:t>yapılmaktadır</a:t>
            </a:r>
            <a:r>
              <a:rPr lang="en-GB" dirty="0"/>
              <a:t>. </a:t>
            </a:r>
            <a:r>
              <a:rPr lang="en-GB" dirty="0" err="1"/>
              <a:t>Öte</a:t>
            </a:r>
            <a:r>
              <a:rPr lang="en-GB" dirty="0"/>
              <a:t> </a:t>
            </a:r>
            <a:r>
              <a:rPr lang="en-GB" dirty="0" err="1"/>
              <a:t>yandan</a:t>
            </a:r>
            <a:r>
              <a:rPr lang="en-GB" dirty="0"/>
              <a:t>, </a:t>
            </a:r>
            <a:r>
              <a:rPr lang="en-GB" dirty="0" err="1"/>
              <a:t>çipura</a:t>
            </a:r>
            <a:r>
              <a:rPr lang="en-GB" dirty="0"/>
              <a:t> </a:t>
            </a:r>
            <a:r>
              <a:rPr lang="en-GB" dirty="0" err="1"/>
              <a:t>balığı</a:t>
            </a:r>
            <a:r>
              <a:rPr lang="en-GB" dirty="0"/>
              <a:t> </a:t>
            </a:r>
            <a:r>
              <a:rPr lang="en-GB" dirty="0" err="1"/>
              <a:t>yetiştiriciliği</a:t>
            </a:r>
            <a:r>
              <a:rPr lang="en-GB" dirty="0"/>
              <a:t> </a:t>
            </a:r>
            <a:r>
              <a:rPr lang="en-GB" dirty="0" err="1"/>
              <a:t>yapmak</a:t>
            </a:r>
            <a:r>
              <a:rPr lang="en-GB" dirty="0"/>
              <a:t> </a:t>
            </a:r>
            <a:r>
              <a:rPr lang="en-GB" dirty="0" err="1"/>
              <a:t>için</a:t>
            </a:r>
            <a:r>
              <a:rPr lang="en-GB" dirty="0"/>
              <a:t> </a:t>
            </a:r>
            <a:r>
              <a:rPr lang="en-GB" dirty="0" err="1"/>
              <a:t>belirli</a:t>
            </a:r>
            <a:r>
              <a:rPr lang="en-GB" dirty="0"/>
              <a:t> </a:t>
            </a:r>
            <a:r>
              <a:rPr lang="en-GB" dirty="0" err="1"/>
              <a:t>kriterlere</a:t>
            </a:r>
            <a:r>
              <a:rPr lang="en-GB" dirty="0"/>
              <a:t> </a:t>
            </a:r>
            <a:r>
              <a:rPr lang="en-GB" dirty="0" err="1"/>
              <a:t>uymanız</a:t>
            </a:r>
            <a:r>
              <a:rPr lang="en-GB" dirty="0"/>
              <a:t> </a:t>
            </a:r>
            <a:r>
              <a:rPr lang="en-GB" dirty="0" err="1"/>
              <a:t>gerekmektedir</a:t>
            </a:r>
            <a:r>
              <a:rPr lang="en-GB" dirty="0"/>
              <a:t>. </a:t>
            </a:r>
            <a:r>
              <a:rPr lang="en-GB" dirty="0" err="1"/>
              <a:t>Örneğin</a:t>
            </a:r>
            <a:r>
              <a:rPr lang="en-GB" dirty="0"/>
              <a:t> </a:t>
            </a:r>
            <a:r>
              <a:rPr lang="en-GB" dirty="0" err="1"/>
              <a:t>bu</a:t>
            </a:r>
            <a:r>
              <a:rPr lang="en-GB" dirty="0"/>
              <a:t> </a:t>
            </a:r>
            <a:r>
              <a:rPr lang="en-GB" dirty="0" err="1"/>
              <a:t>tür</a:t>
            </a:r>
            <a:r>
              <a:rPr lang="en-GB" dirty="0"/>
              <a:t> </a:t>
            </a:r>
            <a:r>
              <a:rPr lang="en-GB" dirty="0" err="1"/>
              <a:t>alabalığın</a:t>
            </a:r>
            <a:r>
              <a:rPr lang="en-GB" dirty="0"/>
              <a:t> </a:t>
            </a:r>
            <a:r>
              <a:rPr lang="en-GB" dirty="0" err="1"/>
              <a:t>aksine</a:t>
            </a:r>
            <a:r>
              <a:rPr lang="en-GB" dirty="0"/>
              <a:t> </a:t>
            </a:r>
            <a:r>
              <a:rPr lang="en-GB" dirty="0" err="1"/>
              <a:t>ülkemizin</a:t>
            </a:r>
            <a:r>
              <a:rPr lang="en-GB" dirty="0"/>
              <a:t> her </a:t>
            </a:r>
            <a:r>
              <a:rPr lang="en-GB" dirty="0" err="1"/>
              <a:t>bölgesinde</a:t>
            </a:r>
            <a:r>
              <a:rPr lang="en-GB" dirty="0"/>
              <a:t> </a:t>
            </a:r>
            <a:r>
              <a:rPr lang="en-GB" dirty="0" err="1"/>
              <a:t>yetiştirilemez</a:t>
            </a:r>
            <a:r>
              <a:rPr lang="en-GB" dirty="0"/>
              <a:t>. </a:t>
            </a:r>
            <a:r>
              <a:rPr lang="en-GB" dirty="0" err="1"/>
              <a:t>Daha</a:t>
            </a:r>
            <a:r>
              <a:rPr lang="en-GB" dirty="0"/>
              <a:t> </a:t>
            </a:r>
            <a:r>
              <a:rPr lang="en-GB" dirty="0" err="1"/>
              <a:t>çok</a:t>
            </a:r>
            <a:r>
              <a:rPr lang="en-GB" dirty="0"/>
              <a:t> </a:t>
            </a:r>
            <a:r>
              <a:rPr lang="en-GB" dirty="0" err="1"/>
              <a:t>Ege</a:t>
            </a:r>
            <a:r>
              <a:rPr lang="en-GB" dirty="0"/>
              <a:t> </a:t>
            </a:r>
            <a:r>
              <a:rPr lang="en-GB" dirty="0" err="1"/>
              <a:t>ve</a:t>
            </a:r>
            <a:r>
              <a:rPr lang="en-GB" dirty="0"/>
              <a:t> </a:t>
            </a:r>
            <a:r>
              <a:rPr lang="en-GB" dirty="0" err="1"/>
              <a:t>Akdeniz</a:t>
            </a:r>
            <a:r>
              <a:rPr lang="en-GB" dirty="0"/>
              <a:t> </a:t>
            </a:r>
            <a:r>
              <a:rPr lang="en-GB" dirty="0" err="1"/>
              <a:t>kıyılarında</a:t>
            </a:r>
            <a:r>
              <a:rPr lang="en-GB" dirty="0"/>
              <a:t> </a:t>
            </a:r>
            <a:r>
              <a:rPr lang="en-GB" dirty="0" err="1"/>
              <a:t>üretimi</a:t>
            </a:r>
            <a:r>
              <a:rPr lang="en-GB" dirty="0"/>
              <a:t> </a:t>
            </a:r>
            <a:r>
              <a:rPr lang="en-GB" dirty="0" err="1"/>
              <a:t>yapılan</a:t>
            </a:r>
            <a:r>
              <a:rPr lang="en-GB" dirty="0"/>
              <a:t> </a:t>
            </a:r>
            <a:r>
              <a:rPr lang="en-GB" dirty="0" err="1"/>
              <a:t>çipura</a:t>
            </a:r>
            <a:r>
              <a:rPr lang="en-GB" dirty="0"/>
              <a:t> </a:t>
            </a:r>
            <a:r>
              <a:rPr lang="en-GB" dirty="0" err="1"/>
              <a:t>üretimi</a:t>
            </a:r>
            <a:r>
              <a:rPr lang="en-GB" dirty="0"/>
              <a:t> </a:t>
            </a:r>
            <a:r>
              <a:rPr lang="en-GB" dirty="0" err="1"/>
              <a:t>için</a:t>
            </a:r>
            <a:r>
              <a:rPr lang="en-GB" dirty="0"/>
              <a:t>, </a:t>
            </a:r>
            <a:r>
              <a:rPr lang="en-GB" dirty="0" err="1"/>
              <a:t>deniz</a:t>
            </a:r>
            <a:r>
              <a:rPr lang="en-GB" dirty="0"/>
              <a:t> </a:t>
            </a:r>
            <a:r>
              <a:rPr lang="en-GB" dirty="0" err="1"/>
              <a:t>suyunun</a:t>
            </a:r>
            <a:r>
              <a:rPr lang="en-GB" dirty="0"/>
              <a:t> </a:t>
            </a:r>
            <a:r>
              <a:rPr lang="en-GB" dirty="0" err="1"/>
              <a:t>temiz</a:t>
            </a:r>
            <a:r>
              <a:rPr lang="en-GB" dirty="0"/>
              <a:t> </a:t>
            </a:r>
            <a:r>
              <a:rPr lang="en-GB" dirty="0" err="1"/>
              <a:t>olması</a:t>
            </a:r>
            <a:r>
              <a:rPr lang="en-GB" dirty="0"/>
              <a:t>, </a:t>
            </a:r>
            <a:r>
              <a:rPr lang="en-GB" dirty="0" err="1"/>
              <a:t>bölgenin</a:t>
            </a:r>
            <a:r>
              <a:rPr lang="en-GB" dirty="0"/>
              <a:t> </a:t>
            </a:r>
            <a:r>
              <a:rPr lang="en-GB" dirty="0" err="1"/>
              <a:t>rüzgara</a:t>
            </a:r>
            <a:r>
              <a:rPr lang="en-GB" dirty="0"/>
              <a:t> </a:t>
            </a:r>
            <a:r>
              <a:rPr lang="en-GB" dirty="0" err="1"/>
              <a:t>karşı</a:t>
            </a:r>
            <a:r>
              <a:rPr lang="en-GB" dirty="0"/>
              <a:t> </a:t>
            </a:r>
            <a:r>
              <a:rPr lang="en-GB" dirty="0" err="1"/>
              <a:t>korunaklı</a:t>
            </a:r>
            <a:r>
              <a:rPr lang="en-GB" dirty="0"/>
              <a:t> </a:t>
            </a:r>
            <a:r>
              <a:rPr lang="en-GB" dirty="0" err="1"/>
              <a:t>olması</a:t>
            </a:r>
            <a:r>
              <a:rPr lang="en-GB" dirty="0"/>
              <a:t>, </a:t>
            </a:r>
            <a:r>
              <a:rPr lang="en-GB" dirty="0" err="1"/>
              <a:t>ağın</a:t>
            </a:r>
            <a:r>
              <a:rPr lang="en-GB" dirty="0"/>
              <a:t> </a:t>
            </a:r>
            <a:r>
              <a:rPr lang="en-GB" dirty="0" err="1"/>
              <a:t>kurulduğu</a:t>
            </a:r>
            <a:r>
              <a:rPr lang="en-GB" dirty="0"/>
              <a:t> </a:t>
            </a:r>
            <a:r>
              <a:rPr lang="en-GB" dirty="0" err="1"/>
              <a:t>alanda</a:t>
            </a:r>
            <a:r>
              <a:rPr lang="en-GB" dirty="0"/>
              <a:t> </a:t>
            </a:r>
            <a:r>
              <a:rPr lang="en-GB" dirty="0" err="1"/>
              <a:t>ulaşım</a:t>
            </a:r>
            <a:r>
              <a:rPr lang="en-GB" dirty="0"/>
              <a:t> </a:t>
            </a:r>
            <a:r>
              <a:rPr lang="en-GB" dirty="0" err="1"/>
              <a:t>problemlerinin</a:t>
            </a:r>
            <a:r>
              <a:rPr lang="en-GB" dirty="0"/>
              <a:t> </a:t>
            </a:r>
            <a:r>
              <a:rPr lang="en-GB" dirty="0" err="1"/>
              <a:t>olmaması</a:t>
            </a:r>
            <a:r>
              <a:rPr lang="en-GB" dirty="0"/>
              <a:t>, </a:t>
            </a:r>
            <a:r>
              <a:rPr lang="en-GB" dirty="0" err="1"/>
              <a:t>ilgili</a:t>
            </a:r>
            <a:r>
              <a:rPr lang="en-GB" dirty="0"/>
              <a:t> </a:t>
            </a:r>
            <a:r>
              <a:rPr lang="en-GB" dirty="0" err="1"/>
              <a:t>bakanlıklardan</a:t>
            </a:r>
            <a:r>
              <a:rPr lang="en-GB" dirty="0"/>
              <a:t> </a:t>
            </a:r>
            <a:r>
              <a:rPr lang="en-GB" dirty="0" err="1"/>
              <a:t>gerekli</a:t>
            </a:r>
            <a:r>
              <a:rPr lang="en-GB" dirty="0"/>
              <a:t> </a:t>
            </a:r>
            <a:r>
              <a:rPr lang="en-GB" dirty="0" err="1"/>
              <a:t>izinlerin</a:t>
            </a:r>
            <a:r>
              <a:rPr lang="en-GB" dirty="0"/>
              <a:t> </a:t>
            </a:r>
            <a:r>
              <a:rPr lang="en-GB" dirty="0" err="1"/>
              <a:t>alınmış</a:t>
            </a:r>
            <a:r>
              <a:rPr lang="en-GB" dirty="0"/>
              <a:t> </a:t>
            </a:r>
            <a:r>
              <a:rPr lang="en-GB" dirty="0" err="1"/>
              <a:t>olması</a:t>
            </a:r>
            <a:r>
              <a:rPr lang="en-GB" dirty="0"/>
              <a:t> </a:t>
            </a:r>
            <a:r>
              <a:rPr lang="en-GB" dirty="0" err="1"/>
              <a:t>gibi</a:t>
            </a:r>
            <a:r>
              <a:rPr lang="en-GB" dirty="0"/>
              <a:t> </a:t>
            </a:r>
            <a:r>
              <a:rPr lang="en-GB" dirty="0" err="1"/>
              <a:t>koşulları</a:t>
            </a:r>
            <a:r>
              <a:rPr lang="en-GB" dirty="0"/>
              <a:t> </a:t>
            </a:r>
            <a:r>
              <a:rPr lang="en-GB" dirty="0" err="1"/>
              <a:t>sağlamak</a:t>
            </a:r>
            <a:r>
              <a:rPr lang="en-GB" dirty="0"/>
              <a:t> </a:t>
            </a:r>
            <a:r>
              <a:rPr lang="en-GB" dirty="0" err="1"/>
              <a:t>gerekmektedir</a:t>
            </a:r>
            <a:r>
              <a:rPr lang="en-GB" dirty="0"/>
              <a:t>.</a:t>
            </a:r>
          </a:p>
        </p:txBody>
      </p:sp>
      <p:sp>
        <p:nvSpPr>
          <p:cNvPr id="4" name="Metin kutusu 3"/>
          <p:cNvSpPr txBox="1"/>
          <p:nvPr/>
        </p:nvSpPr>
        <p:spPr>
          <a:xfrm>
            <a:off x="10981114" y="626779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8. Hafta</a:t>
            </a:r>
            <a:endParaRPr lang="tr-TR" sz="2000" i="1" dirty="0">
              <a:latin typeface="Bodoni MT Poster Compressed" panose="02070706080601050204" pitchFamily="18" charset="-94"/>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030" y="760576"/>
            <a:ext cx="3071190" cy="1539982"/>
          </a:xfrm>
          <a:prstGeom prst="rect">
            <a:avLst/>
          </a:prstGeom>
        </p:spPr>
      </p:pic>
    </p:spTree>
    <p:extLst>
      <p:ext uri="{BB962C8B-B14F-4D97-AF65-F5344CB8AC3E}">
        <p14:creationId xmlns:p14="http://schemas.microsoft.com/office/powerpoint/2010/main" val="26486746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503</TotalTime>
  <Words>1340</Words>
  <Application>Microsoft Office PowerPoint</Application>
  <PresentationFormat>Geniş ekran</PresentationFormat>
  <Paragraphs>76</Paragraphs>
  <Slides>20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Bodoni MT Poster Compressed</vt:lpstr>
      <vt:lpstr>Garamond</vt:lpstr>
      <vt:lpstr>Times New Roman</vt:lpstr>
      <vt:lpstr>Wingdings</vt:lpstr>
      <vt:lpstr>Organik</vt:lpstr>
      <vt:lpstr>SOFRALIK ÜRÜN YETİŞTİRME Ağ kafeslerde balık yetiştiriciliği   Deniz Balıkları Yetiştiriciliği</vt:lpstr>
      <vt:lpstr>PowerPoint Sunusu</vt:lpstr>
      <vt:lpstr>Tava mı olsun buğulama mı? Yoksa ızgara, füme, haşlama ya da güveç mi tercih edersiniz? Neden mi bahsediyorum? Neden olacak, tabii ki balıklardan! İnsanların temel besin kaynaklarından biri olan leziz su canlılarından! Biliyorsunuz ki, kışın gelmesiyle birlikte hal pazarlarının da havası değişti. Turuncu rengiyle dikkat çeken meyve sebzeler, yan tezgahta duran balık çeşitleriyle oldukça renkli bir hal aldı.  Bizim soframızda balık kültürü denildiğinde aklımıza ilk kış ayları gelse de aslında 4 mevsim sofralarımızdan eksik olmaması gereken yiyecekler arasındadır balıklar. Sazanı, çipurası, levreği, alabalığı ve daha nice çeşidiyle yüzyıllardır insanlara sağlık aşılayan soğukkanlı canlılar…</vt:lpstr>
      <vt:lpstr>PowerPoint Sunusu</vt:lpstr>
      <vt:lpstr>PowerPoint Sunusu</vt:lpstr>
      <vt:lpstr>PowerPoint Sunusu</vt:lpstr>
      <vt:lpstr>PowerPoint Sunusu</vt:lpstr>
      <vt:lpstr>PowerPoint Sunusu</vt:lpstr>
      <vt:lpstr>PowerPoint Sunusu</vt:lpstr>
      <vt:lpstr>Deniz BALIKLARI YETİŞTİRİCİLİĞİ</vt:lpstr>
      <vt:lpstr>Deniz BALIKLARI YETİŞTİRİCİLİĞİ</vt:lpstr>
      <vt:lpstr>Deniz BALIKLARI YETİŞTİRİCİLİĞİ</vt:lpstr>
      <vt:lpstr>Deniz BALIKLARI YETİŞTİRİCİLİĞİ</vt:lpstr>
      <vt:lpstr>Deniz BALIKLARI YETİŞTİRİCİLİĞİ</vt:lpstr>
      <vt:lpstr>Deniz BALIKLARI YETİŞTİRİCİLİĞİ</vt:lpstr>
      <vt:lpstr>Deniz BALIKLARI YETİŞTİRİCİLİĞİ</vt:lpstr>
      <vt:lpstr>Deniz BALIKLARI YETİŞTİRİCİLİĞİ</vt:lpstr>
      <vt:lpstr>Deniz BALIKLARI YETİŞTİRİCİLİĞİ</vt:lpstr>
      <vt:lpstr>Deniz BALIKLARI YETİŞTİRİCİLİĞİ</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Akasya Topçu</dc:creator>
  <cp:lastModifiedBy>?</cp:lastModifiedBy>
  <cp:revision>58</cp:revision>
  <dcterms:created xsi:type="dcterms:W3CDTF">2017-06-01T08:33:22Z</dcterms:created>
  <dcterms:modified xsi:type="dcterms:W3CDTF">2018-01-11T09:13:42Z</dcterms:modified>
</cp:coreProperties>
</file>