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3567660"/>
            <a:ext cx="12192000" cy="706802"/>
          </a:xfrm>
        </p:spPr>
        <p:txBody>
          <a:bodyPr>
            <a:normAutofit/>
          </a:bodyPr>
          <a:lstStyle/>
          <a:p>
            <a:r>
              <a:rPr lang="tr-TR" dirty="0" err="1" smtClean="0"/>
              <a:t>Flip</a:t>
            </a:r>
            <a:r>
              <a:rPr lang="tr-TR" dirty="0" smtClean="0"/>
              <a:t> </a:t>
            </a:r>
            <a:r>
              <a:rPr lang="tr-TR" dirty="0" err="1" smtClean="0"/>
              <a:t>Floplar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</a:t>
            </a:r>
            <a:r>
              <a:rPr lang="tr-TR" dirty="0" smtClean="0"/>
              <a:t>110- SAYSIAL TASARIM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i="1" dirty="0"/>
              <a:t>ADC-DAC DEVRELERİ</a:t>
            </a:r>
            <a:r>
              <a:rPr lang="tr-TR" dirty="0"/>
              <a:t>. 07 04, 2014 tarihinde http://megep.meb.gov.tr/mte_program_modul/moduller_pdf/Adc-dac%20Devreleri.pdf adresinden alındı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Başkent </a:t>
            </a:r>
            <a:r>
              <a:rPr lang="tr-TR" dirty="0"/>
              <a:t>Üniversitesi. 07 04, 2014 tarihinde http://www.baskent.edu.tr/~aerdamar/BME%20423_chp01.pdf adresinden alındı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i="1" dirty="0" err="1" smtClean="0"/>
              <a:t>Binary</a:t>
            </a:r>
            <a:r>
              <a:rPr lang="tr-TR" i="1" dirty="0" smtClean="0"/>
              <a:t> </a:t>
            </a:r>
            <a:r>
              <a:rPr lang="tr-TR" i="1" dirty="0"/>
              <a:t>Converter</a:t>
            </a:r>
            <a:r>
              <a:rPr lang="tr-TR" dirty="0"/>
              <a:t>. 07 01, 2014 tarihinde http://www.exploringbinary.com/binary-converter/ adresinden alındı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ÇÖLKESEN</a:t>
            </a:r>
            <a:r>
              <a:rPr lang="tr-TR" dirty="0"/>
              <a:t>, T. A. (2001). Lojik Devre Tasarım. Papatya Yayıncılık.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i="1" dirty="0" err="1" smtClean="0"/>
              <a:t>DoCircuits</a:t>
            </a:r>
            <a:r>
              <a:rPr lang="tr-TR" dirty="0"/>
              <a:t>. 06 30, 2014 tarihinde </a:t>
            </a:r>
            <a:r>
              <a:rPr lang="tr-TR" dirty="0" err="1"/>
              <a:t>DoCircuits</a:t>
            </a:r>
            <a:r>
              <a:rPr lang="tr-TR" dirty="0"/>
              <a:t>: http://www.docircuits.com/circuit-editor adresinden alındı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EKİZ</a:t>
            </a:r>
            <a:r>
              <a:rPr lang="tr-TR" dirty="0"/>
              <a:t>, H. (2010). </a:t>
            </a:r>
            <a:r>
              <a:rPr lang="tr-TR" i="1" dirty="0"/>
              <a:t>Mantık Devreleri. </a:t>
            </a:r>
            <a:r>
              <a:rPr lang="tr-TR" dirty="0"/>
              <a:t>İstanbul: Değişim Yayınları.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R.L., T. (1994). </a:t>
            </a:r>
            <a:r>
              <a:rPr lang="en-US" dirty="0" err="1" smtClean="0"/>
              <a:t>Schaum’s</a:t>
            </a:r>
            <a:r>
              <a:rPr lang="en-US" dirty="0" smtClean="0"/>
              <a:t> Outline of Theory and Problems of Digital Principles. USA: McGraw-Hill.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nn-NO" dirty="0" smtClean="0"/>
              <a:t>Sayıcılar</a:t>
            </a:r>
            <a:r>
              <a:rPr lang="nn-NO" dirty="0"/>
              <a:t>. Mersin Üniversitesi Uzaktan Eğitim Merkezi.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YAĞIMLI</a:t>
            </a:r>
            <a:r>
              <a:rPr lang="tr-TR" dirty="0"/>
              <a:t>, M., &amp; AKAR, F. (2009). </a:t>
            </a:r>
            <a:r>
              <a:rPr lang="tr-TR" i="1" dirty="0"/>
              <a:t>Dijital Elektronik. </a:t>
            </a:r>
            <a:r>
              <a:rPr lang="tr-TR" dirty="0"/>
              <a:t>İstanbul: Beta Basım Dağıtım.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Flip</a:t>
            </a:r>
            <a:r>
              <a:rPr lang="tr-TR" dirty="0"/>
              <a:t> </a:t>
            </a:r>
            <a:r>
              <a:rPr lang="tr-TR" dirty="0" err="1"/>
              <a:t>Floplar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9707"/>
            <a:ext cx="10058400" cy="399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Flip</a:t>
            </a:r>
            <a:r>
              <a:rPr lang="tr-TR" dirty="0"/>
              <a:t> </a:t>
            </a:r>
            <a:r>
              <a:rPr lang="tr-TR" dirty="0" err="1"/>
              <a:t>Floplar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8547"/>
            <a:ext cx="10058400" cy="4274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397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Flip</a:t>
            </a:r>
            <a:r>
              <a:rPr lang="tr-TR" dirty="0"/>
              <a:t> </a:t>
            </a:r>
            <a:r>
              <a:rPr lang="tr-TR" dirty="0" err="1"/>
              <a:t>Floplar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4017"/>
            <a:ext cx="8024418" cy="4382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826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Flip</a:t>
            </a:r>
            <a:r>
              <a:rPr lang="tr-TR" dirty="0"/>
              <a:t> </a:t>
            </a:r>
            <a:r>
              <a:rPr lang="tr-TR" dirty="0" err="1"/>
              <a:t>Floplar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9707"/>
            <a:ext cx="10058400" cy="399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807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Flip</a:t>
            </a:r>
            <a:r>
              <a:rPr lang="tr-TR" dirty="0"/>
              <a:t> </a:t>
            </a:r>
            <a:r>
              <a:rPr lang="tr-TR" dirty="0" err="1"/>
              <a:t>Floplar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787681"/>
            <a:ext cx="7043110" cy="450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338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Flip</a:t>
            </a:r>
            <a:r>
              <a:rPr lang="tr-TR" dirty="0"/>
              <a:t> </a:t>
            </a:r>
            <a:r>
              <a:rPr lang="tr-TR" dirty="0" err="1"/>
              <a:t>Floplar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37860"/>
            <a:ext cx="9818955" cy="4161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860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Flip</a:t>
            </a:r>
            <a:r>
              <a:rPr lang="tr-TR" dirty="0"/>
              <a:t> </a:t>
            </a:r>
            <a:r>
              <a:rPr lang="tr-TR" dirty="0" err="1"/>
              <a:t>Floplar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904651"/>
            <a:ext cx="9083783" cy="386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616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Flip</a:t>
            </a:r>
            <a:r>
              <a:rPr lang="tr-TR" dirty="0"/>
              <a:t> </a:t>
            </a:r>
            <a:r>
              <a:rPr lang="tr-TR" dirty="0" err="1"/>
              <a:t>Floplar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8873"/>
            <a:ext cx="8519405" cy="3314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551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2522</TotalTime>
  <Words>167</Words>
  <Application>Microsoft Office PowerPoint</Application>
  <PresentationFormat>Geniş ekran</PresentationFormat>
  <Paragraphs>21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Calibri</vt:lpstr>
      <vt:lpstr>Times New Roman</vt:lpstr>
      <vt:lpstr>temaacik</vt:lpstr>
      <vt:lpstr>Flip Floplar</vt:lpstr>
      <vt:lpstr>Flip Floplar</vt:lpstr>
      <vt:lpstr>Flip Floplar</vt:lpstr>
      <vt:lpstr>Flip Floplar</vt:lpstr>
      <vt:lpstr>Flip Floplar</vt:lpstr>
      <vt:lpstr>Flip Floplar</vt:lpstr>
      <vt:lpstr>Flip Floplar</vt:lpstr>
      <vt:lpstr>Flip Floplar</vt:lpstr>
      <vt:lpstr>Flip Floplar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128</cp:revision>
  <dcterms:created xsi:type="dcterms:W3CDTF">2017-11-13T19:25:20Z</dcterms:created>
  <dcterms:modified xsi:type="dcterms:W3CDTF">2020-01-26T13:43:01Z</dcterms:modified>
</cp:coreProperties>
</file>