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5" r:id="rId2"/>
    <p:sldId id="256" r:id="rId3"/>
    <p:sldId id="271" r:id="rId4"/>
    <p:sldId id="300" r:id="rId5"/>
    <p:sldId id="290" r:id="rId6"/>
    <p:sldId id="258" r:id="rId7"/>
    <p:sldId id="260" r:id="rId8"/>
    <p:sldId id="262" r:id="rId9"/>
    <p:sldId id="261" r:id="rId10"/>
    <p:sldId id="272" r:id="rId11"/>
    <p:sldId id="291" r:id="rId12"/>
    <p:sldId id="292" r:id="rId13"/>
    <p:sldId id="274" r:id="rId14"/>
    <p:sldId id="293" r:id="rId15"/>
    <p:sldId id="294" r:id="rId16"/>
    <p:sldId id="295" r:id="rId17"/>
    <p:sldId id="296" r:id="rId18"/>
    <p:sldId id="276" r:id="rId19"/>
    <p:sldId id="277" r:id="rId20"/>
    <p:sldId id="297" r:id="rId21"/>
    <p:sldId id="279" r:id="rId22"/>
    <p:sldId id="298" r:id="rId23"/>
    <p:sldId id="29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7" autoAdjust="0"/>
    <p:restoredTop sz="94255" autoAdjust="0"/>
  </p:normalViewPr>
  <p:slideViewPr>
    <p:cSldViewPr snapToGrid="0">
      <p:cViewPr varScale="1">
        <p:scale>
          <a:sx n="115" d="100"/>
          <a:sy n="115" d="100"/>
        </p:scale>
        <p:origin x="264" y="20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al__ma_Sayfas_.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tr-TR" noProof="1"/>
              <a:t>Kate SmIth Programındaki </a:t>
            </a:r>
            <a:br>
              <a:rPr lang="tr-TR" noProof="1"/>
            </a:br>
            <a:r>
              <a:rPr lang="tr-TR" noProof="1"/>
              <a:t>İkna Tekniğinin Tematik Analizi</a:t>
            </a:r>
          </a:p>
        </c:rich>
      </c:tx>
      <c:layout>
        <c:manualLayout>
          <c:xMode val="edge"/>
          <c:yMode val="edge"/>
          <c:x val="0.32683574879227051"/>
          <c:y val="5.8372849914210293E-3"/>
        </c:manualLayout>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tr-TR"/>
        </a:p>
      </c:txPr>
    </c:title>
    <c:autoTitleDeleted val="0"/>
    <c:plotArea>
      <c:layout/>
      <c:pieChart>
        <c:varyColors val="1"/>
        <c:ser>
          <c:idx val="0"/>
          <c:order val="0"/>
          <c:tx>
            <c:strRef>
              <c:f>Sayfa1!$B$1</c:f>
              <c:strCache>
                <c:ptCount val="1"/>
                <c:pt idx="0">
                  <c:v>Satışlar</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7B61-AE44-8CD5-4B96D00DEF65}"/>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7B61-AE44-8CD5-4B96D00DEF65}"/>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7B61-AE44-8CD5-4B96D00DEF65}"/>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7B61-AE44-8CD5-4B96D00DEF65}"/>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7B61-AE44-8CD5-4B96D00DEF65}"/>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7B61-AE44-8CD5-4B96D00DEF65}"/>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tr-TR"/>
                </a:p>
              </c:txPr>
              <c:dLblPos val="outEnd"/>
              <c:showLegendKey val="0"/>
              <c:showVal val="1"/>
              <c:showCatName val="1"/>
              <c:showSerName val="0"/>
              <c:showPercent val="1"/>
              <c:showBubbleSize val="0"/>
              <c:extLst>
                <c:ext xmlns:c16="http://schemas.microsoft.com/office/drawing/2014/chart" uri="{C3380CC4-5D6E-409C-BE32-E72D297353CC}">
                  <c16:uniqueId val="{00000001-7B61-AE44-8CD5-4B96D00DEF65}"/>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tr-TR"/>
                </a:p>
              </c:txPr>
              <c:dLblPos val="outEnd"/>
              <c:showLegendKey val="0"/>
              <c:showVal val="1"/>
              <c:showCatName val="1"/>
              <c:showSerName val="0"/>
              <c:showPercent val="1"/>
              <c:showBubbleSize val="0"/>
              <c:extLst>
                <c:ext xmlns:c16="http://schemas.microsoft.com/office/drawing/2014/chart" uri="{C3380CC4-5D6E-409C-BE32-E72D297353CC}">
                  <c16:uniqueId val="{00000003-7B61-AE44-8CD5-4B96D00DEF65}"/>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tr-TR"/>
                </a:p>
              </c:txPr>
              <c:dLblPos val="outEnd"/>
              <c:showLegendKey val="0"/>
              <c:showVal val="1"/>
              <c:showCatName val="1"/>
              <c:showSerName val="0"/>
              <c:showPercent val="1"/>
              <c:showBubbleSize val="0"/>
              <c:extLst>
                <c:ext xmlns:c16="http://schemas.microsoft.com/office/drawing/2014/chart" uri="{C3380CC4-5D6E-409C-BE32-E72D297353CC}">
                  <c16:uniqueId val="{00000005-7B61-AE44-8CD5-4B96D00DEF65}"/>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tr-TR"/>
                </a:p>
              </c:txPr>
              <c:dLblPos val="outEnd"/>
              <c:showLegendKey val="0"/>
              <c:showVal val="1"/>
              <c:showCatName val="1"/>
              <c:showSerName val="0"/>
              <c:showPercent val="1"/>
              <c:showBubbleSize val="0"/>
              <c:extLst>
                <c:ext xmlns:c16="http://schemas.microsoft.com/office/drawing/2014/chart" uri="{C3380CC4-5D6E-409C-BE32-E72D297353CC}">
                  <c16:uniqueId val="{00000007-7B61-AE44-8CD5-4B96D00DEF65}"/>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tr-TR"/>
                </a:p>
              </c:txPr>
              <c:dLblPos val="outEnd"/>
              <c:showLegendKey val="0"/>
              <c:showVal val="1"/>
              <c:showCatName val="1"/>
              <c:showSerName val="0"/>
              <c:showPercent val="1"/>
              <c:showBubbleSize val="0"/>
              <c:extLst>
                <c:ext xmlns:c16="http://schemas.microsoft.com/office/drawing/2014/chart" uri="{C3380CC4-5D6E-409C-BE32-E72D297353CC}">
                  <c16:uniqueId val="{00000009-7B61-AE44-8CD5-4B96D00DEF65}"/>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tr-TR"/>
                </a:p>
              </c:txPr>
              <c:dLblPos val="outEnd"/>
              <c:showLegendKey val="0"/>
              <c:showVal val="1"/>
              <c:showCatName val="1"/>
              <c:showSerName val="0"/>
              <c:showPercent val="1"/>
              <c:showBubbleSize val="0"/>
              <c:extLst>
                <c:ext xmlns:c16="http://schemas.microsoft.com/office/drawing/2014/chart" uri="{C3380CC4-5D6E-409C-BE32-E72D297353CC}">
                  <c16:uniqueId val="{0000000B-7B61-AE44-8CD5-4B96D00DEF65}"/>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tr-TR"/>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Sayfa1!$A$2:$A$7</c:f>
              <c:strCache>
                <c:ptCount val="6"/>
                <c:pt idx="0">
                  <c:v>Fedakarlık</c:v>
                </c:pt>
                <c:pt idx="1">
                  <c:v>Savaşa Katkı</c:v>
                </c:pt>
                <c:pt idx="2">
                  <c:v>Savaşın Ayrı Düşürdüğü Aileler</c:v>
                </c:pt>
                <c:pt idx="3">
                  <c:v>Önceki Satışların Üstüne Çıkmak</c:v>
                </c:pt>
                <c:pt idx="4">
                  <c:v>Kişisellik </c:v>
                </c:pt>
                <c:pt idx="5">
                  <c:v>Kolaylaştırma</c:v>
                </c:pt>
              </c:strCache>
            </c:strRef>
          </c:cat>
          <c:val>
            <c:numRef>
              <c:f>Sayfa1!$B$2:$B$7</c:f>
              <c:numCache>
                <c:formatCode>General</c:formatCode>
                <c:ptCount val="6"/>
                <c:pt idx="0">
                  <c:v>50</c:v>
                </c:pt>
                <c:pt idx="1">
                  <c:v>10</c:v>
                </c:pt>
                <c:pt idx="2">
                  <c:v>10</c:v>
                </c:pt>
                <c:pt idx="3">
                  <c:v>10</c:v>
                </c:pt>
                <c:pt idx="4">
                  <c:v>10</c:v>
                </c:pt>
                <c:pt idx="5">
                  <c:v>10</c:v>
                </c:pt>
              </c:numCache>
            </c:numRef>
          </c:val>
          <c:extLst>
            <c:ext xmlns:c16="http://schemas.microsoft.com/office/drawing/2014/chart" uri="{C3380CC4-5D6E-409C-BE32-E72D297353CC}">
              <c16:uniqueId val="{0000000C-7B61-AE44-8CD5-4B96D00DEF65}"/>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36A838-58DA-4C1D-8125-D03FF81F5E2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6B2693C-08DD-4A47-A0A0-C260DB9183FB}">
      <dgm:prSet/>
      <dgm:spPr/>
      <dgm:t>
        <a:bodyPr/>
        <a:lstStyle/>
        <a:p>
          <a:r>
            <a:rPr lang="en-US" b="1"/>
            <a:t>KİTLELERİN SONU</a:t>
          </a:r>
          <a:endParaRPr lang="en-US"/>
        </a:p>
      </dgm:t>
    </dgm:pt>
    <dgm:pt modelId="{9F284CB9-03D8-4AB3-8295-1835DA172B85}" type="parTrans" cxnId="{D013D547-6528-40C1-8F03-5D40A949DBD5}">
      <dgm:prSet/>
      <dgm:spPr/>
      <dgm:t>
        <a:bodyPr/>
        <a:lstStyle/>
        <a:p>
          <a:endParaRPr lang="en-US"/>
        </a:p>
      </dgm:t>
    </dgm:pt>
    <dgm:pt modelId="{9585155F-F3BC-4007-A87C-20A24B5CE511}" type="sibTrans" cxnId="{D013D547-6528-40C1-8F03-5D40A949DBD5}">
      <dgm:prSet/>
      <dgm:spPr/>
      <dgm:t>
        <a:bodyPr/>
        <a:lstStyle/>
        <a:p>
          <a:endParaRPr lang="en-US"/>
        </a:p>
      </dgm:t>
    </dgm:pt>
    <dgm:pt modelId="{4F69F851-AE58-4D9B-A742-C6CB1133F852}">
      <dgm:prSet/>
      <dgm:spPr/>
      <dgm:t>
        <a:bodyPr/>
        <a:lstStyle/>
        <a:p>
          <a:r>
            <a:rPr lang="en-US" b="1"/>
            <a:t>ABD, 1940’LAR VE 1950’LER</a:t>
          </a:r>
          <a:endParaRPr lang="en-US"/>
        </a:p>
      </dgm:t>
    </dgm:pt>
    <dgm:pt modelId="{186F417A-B7D4-4D5E-B652-8696278BC6E6}" type="parTrans" cxnId="{53B0D7BF-51CE-4049-9E69-2FE0DC4FFC68}">
      <dgm:prSet/>
      <dgm:spPr/>
      <dgm:t>
        <a:bodyPr/>
        <a:lstStyle/>
        <a:p>
          <a:endParaRPr lang="en-US"/>
        </a:p>
      </dgm:t>
    </dgm:pt>
    <dgm:pt modelId="{38FE21DD-218E-4E7B-A486-F189A2EA1EEE}" type="sibTrans" cxnId="{53B0D7BF-51CE-4049-9E69-2FE0DC4FFC68}">
      <dgm:prSet/>
      <dgm:spPr/>
      <dgm:t>
        <a:bodyPr/>
        <a:lstStyle/>
        <a:p>
          <a:endParaRPr lang="en-US"/>
        </a:p>
      </dgm:t>
    </dgm:pt>
    <dgm:pt modelId="{2ADB7D4C-EFF7-674F-A7FA-2D2FEC31F516}" type="pres">
      <dgm:prSet presAssocID="{2036A838-58DA-4C1D-8125-D03FF81F5E2D}" presName="linear" presStyleCnt="0">
        <dgm:presLayoutVars>
          <dgm:animLvl val="lvl"/>
          <dgm:resizeHandles val="exact"/>
        </dgm:presLayoutVars>
      </dgm:prSet>
      <dgm:spPr/>
    </dgm:pt>
    <dgm:pt modelId="{C59798A4-63E0-1E4B-83F0-2E1BB2C218C2}" type="pres">
      <dgm:prSet presAssocID="{E6B2693C-08DD-4A47-A0A0-C260DB9183FB}" presName="parentText" presStyleLbl="node1" presStyleIdx="0" presStyleCnt="2">
        <dgm:presLayoutVars>
          <dgm:chMax val="0"/>
          <dgm:bulletEnabled val="1"/>
        </dgm:presLayoutVars>
      </dgm:prSet>
      <dgm:spPr/>
    </dgm:pt>
    <dgm:pt modelId="{73C08573-3602-7043-8438-AFDD062C8A53}" type="pres">
      <dgm:prSet presAssocID="{9585155F-F3BC-4007-A87C-20A24B5CE511}" presName="spacer" presStyleCnt="0"/>
      <dgm:spPr/>
    </dgm:pt>
    <dgm:pt modelId="{ABFB8443-FD64-1C48-898A-F2F57F2AEC73}" type="pres">
      <dgm:prSet presAssocID="{4F69F851-AE58-4D9B-A742-C6CB1133F852}" presName="parentText" presStyleLbl="node1" presStyleIdx="1" presStyleCnt="2">
        <dgm:presLayoutVars>
          <dgm:chMax val="0"/>
          <dgm:bulletEnabled val="1"/>
        </dgm:presLayoutVars>
      </dgm:prSet>
      <dgm:spPr/>
    </dgm:pt>
  </dgm:ptLst>
  <dgm:cxnLst>
    <dgm:cxn modelId="{4A91EC06-BFF0-E948-824E-B97534937C36}" type="presOf" srcId="{2036A838-58DA-4C1D-8125-D03FF81F5E2D}" destId="{2ADB7D4C-EFF7-674F-A7FA-2D2FEC31F516}" srcOrd="0" destOrd="0" presId="urn:microsoft.com/office/officeart/2005/8/layout/vList2"/>
    <dgm:cxn modelId="{F846050B-DCCE-0F48-9991-B752FCFF450D}" type="presOf" srcId="{4F69F851-AE58-4D9B-A742-C6CB1133F852}" destId="{ABFB8443-FD64-1C48-898A-F2F57F2AEC73}" srcOrd="0" destOrd="0" presId="urn:microsoft.com/office/officeart/2005/8/layout/vList2"/>
    <dgm:cxn modelId="{99F5E437-09C5-5743-B41B-52F51E093960}" type="presOf" srcId="{E6B2693C-08DD-4A47-A0A0-C260DB9183FB}" destId="{C59798A4-63E0-1E4B-83F0-2E1BB2C218C2}" srcOrd="0" destOrd="0" presId="urn:microsoft.com/office/officeart/2005/8/layout/vList2"/>
    <dgm:cxn modelId="{D013D547-6528-40C1-8F03-5D40A949DBD5}" srcId="{2036A838-58DA-4C1D-8125-D03FF81F5E2D}" destId="{E6B2693C-08DD-4A47-A0A0-C260DB9183FB}" srcOrd="0" destOrd="0" parTransId="{9F284CB9-03D8-4AB3-8295-1835DA172B85}" sibTransId="{9585155F-F3BC-4007-A87C-20A24B5CE511}"/>
    <dgm:cxn modelId="{53B0D7BF-51CE-4049-9E69-2FE0DC4FFC68}" srcId="{2036A838-58DA-4C1D-8125-D03FF81F5E2D}" destId="{4F69F851-AE58-4D9B-A742-C6CB1133F852}" srcOrd="1" destOrd="0" parTransId="{186F417A-B7D4-4D5E-B652-8696278BC6E6}" sibTransId="{38FE21DD-218E-4E7B-A486-F189A2EA1EEE}"/>
    <dgm:cxn modelId="{124E50A2-E377-9C43-AAE2-5F63AEE6C8E3}" type="presParOf" srcId="{2ADB7D4C-EFF7-674F-A7FA-2D2FEC31F516}" destId="{C59798A4-63E0-1E4B-83F0-2E1BB2C218C2}" srcOrd="0" destOrd="0" presId="urn:microsoft.com/office/officeart/2005/8/layout/vList2"/>
    <dgm:cxn modelId="{4373BAEB-1485-6949-9D3E-0B0AFE6BB1A9}" type="presParOf" srcId="{2ADB7D4C-EFF7-674F-A7FA-2D2FEC31F516}" destId="{73C08573-3602-7043-8438-AFDD062C8A53}" srcOrd="1" destOrd="0" presId="urn:microsoft.com/office/officeart/2005/8/layout/vList2"/>
    <dgm:cxn modelId="{A9817EDD-9650-8349-ABFE-0272029F4FA6}" type="presParOf" srcId="{2ADB7D4C-EFF7-674F-A7FA-2D2FEC31F516}" destId="{ABFB8443-FD64-1C48-898A-F2F57F2AEC73}"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9798A4-63E0-1E4B-83F0-2E1BB2C218C2}">
      <dsp:nvSpPr>
        <dsp:cNvPr id="0" name=""/>
        <dsp:cNvSpPr/>
      </dsp:nvSpPr>
      <dsp:spPr>
        <a:xfrm>
          <a:off x="0" y="218520"/>
          <a:ext cx="8147713" cy="12472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b="1" kern="1200"/>
            <a:t>KİTLELERİN SONU</a:t>
          </a:r>
          <a:endParaRPr lang="en-US" sz="5200" kern="1200"/>
        </a:p>
      </dsp:txBody>
      <dsp:txXfrm>
        <a:off x="60884" y="279404"/>
        <a:ext cx="8025945" cy="1125452"/>
      </dsp:txXfrm>
    </dsp:sp>
    <dsp:sp modelId="{ABFB8443-FD64-1C48-898A-F2F57F2AEC73}">
      <dsp:nvSpPr>
        <dsp:cNvPr id="0" name=""/>
        <dsp:cNvSpPr/>
      </dsp:nvSpPr>
      <dsp:spPr>
        <a:xfrm>
          <a:off x="0" y="1615500"/>
          <a:ext cx="8147713" cy="12472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b="1" kern="1200"/>
            <a:t>ABD, 1940’LAR VE 1950’LER</a:t>
          </a:r>
          <a:endParaRPr lang="en-US" sz="5200" kern="1200"/>
        </a:p>
      </dsp:txBody>
      <dsp:txXfrm>
        <a:off x="60884" y="1676384"/>
        <a:ext cx="8025945" cy="11254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7944A7-9FF6-4A28-9197-18DF25D044FC}" type="datetimeFigureOut">
              <a:rPr lang="tr-TR" smtClean="0"/>
              <a:t>22.12.2025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D4E6C5-4421-4E12-83B8-7B9A3423B453}" type="slidenum">
              <a:rPr lang="tr-TR" smtClean="0"/>
              <a:t>‹#›</a:t>
            </a:fld>
            <a:endParaRPr lang="tr-TR"/>
          </a:p>
        </p:txBody>
      </p:sp>
    </p:spTree>
    <p:extLst>
      <p:ext uri="{BB962C8B-B14F-4D97-AF65-F5344CB8AC3E}">
        <p14:creationId xmlns:p14="http://schemas.microsoft.com/office/powerpoint/2010/main" val="2721295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txBody>
          <a:bodyPr/>
          <a:lstStyle/>
          <a:p>
            <a:endParaRPr lang="tr-TR" dirty="0"/>
          </a:p>
        </p:txBody>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ED4E6C5-4421-4E12-83B8-7B9A3423B453}" type="slidenum">
              <a:rPr lang="tr-TR" smtClean="0"/>
              <a:t>1</a:t>
            </a:fld>
            <a:endParaRPr lang="tr-TR" dirty="0"/>
          </a:p>
        </p:txBody>
      </p:sp>
    </p:spTree>
    <p:extLst>
      <p:ext uri="{BB962C8B-B14F-4D97-AF65-F5344CB8AC3E}">
        <p14:creationId xmlns:p14="http://schemas.microsoft.com/office/powerpoint/2010/main" val="2301445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txBody>
          <a:bodyPr/>
          <a:lstStyle/>
          <a:p>
            <a:endParaRPr lang="tr-TR"/>
          </a:p>
        </p:txBody>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EED4E6C5-4421-4E12-83B8-7B9A3423B453}" type="slidenum">
              <a:rPr lang="tr-TR" smtClean="0"/>
              <a:t>13</a:t>
            </a:fld>
            <a:endParaRPr lang="tr-TR"/>
          </a:p>
        </p:txBody>
      </p:sp>
    </p:spTree>
    <p:extLst>
      <p:ext uri="{BB962C8B-B14F-4D97-AF65-F5344CB8AC3E}">
        <p14:creationId xmlns:p14="http://schemas.microsoft.com/office/powerpoint/2010/main" val="4094492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GB"/>
          </a:p>
        </p:txBody>
      </p:sp>
      <p:sp>
        <p:nvSpPr>
          <p:cNvPr id="4" name="Veri Yer Tutucusu 3"/>
          <p:cNvSpPr>
            <a:spLocks noGrp="1"/>
          </p:cNvSpPr>
          <p:nvPr>
            <p:ph type="dt" sz="half" idx="10"/>
          </p:nvPr>
        </p:nvSpPr>
        <p:spPr/>
        <p:txBody>
          <a:bodyPr/>
          <a:lstStyle/>
          <a:p>
            <a:fld id="{1D0FB3A0-1988-4CDC-948D-F339F0F1FEF0}" type="datetimeFigureOut">
              <a:rPr lang="en-GB" smtClean="0"/>
              <a:t>22/12/2025</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3BF3414-908C-45E0-A969-0A624078158B}" type="slidenum">
              <a:rPr lang="en-GB" smtClean="0"/>
              <a:t>‹#›</a:t>
            </a:fld>
            <a:endParaRPr lang="en-GB"/>
          </a:p>
        </p:txBody>
      </p:sp>
    </p:spTree>
    <p:extLst>
      <p:ext uri="{BB962C8B-B14F-4D97-AF65-F5344CB8AC3E}">
        <p14:creationId xmlns:p14="http://schemas.microsoft.com/office/powerpoint/2010/main" val="476056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1D0FB3A0-1988-4CDC-948D-F339F0F1FEF0}" type="datetimeFigureOut">
              <a:rPr lang="en-GB" smtClean="0"/>
              <a:t>22/12/2025</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3BF3414-908C-45E0-A969-0A624078158B}" type="slidenum">
              <a:rPr lang="en-GB" smtClean="0"/>
              <a:t>‹#›</a:t>
            </a:fld>
            <a:endParaRPr lang="en-GB"/>
          </a:p>
        </p:txBody>
      </p:sp>
    </p:spTree>
    <p:extLst>
      <p:ext uri="{BB962C8B-B14F-4D97-AF65-F5344CB8AC3E}">
        <p14:creationId xmlns:p14="http://schemas.microsoft.com/office/powerpoint/2010/main" val="1340409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1D0FB3A0-1988-4CDC-948D-F339F0F1FEF0}" type="datetimeFigureOut">
              <a:rPr lang="en-GB" smtClean="0"/>
              <a:t>22/12/2025</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3BF3414-908C-45E0-A969-0A624078158B}" type="slidenum">
              <a:rPr lang="en-GB" smtClean="0"/>
              <a:t>‹#›</a:t>
            </a:fld>
            <a:endParaRPr lang="en-GB"/>
          </a:p>
        </p:txBody>
      </p:sp>
    </p:spTree>
    <p:extLst>
      <p:ext uri="{BB962C8B-B14F-4D97-AF65-F5344CB8AC3E}">
        <p14:creationId xmlns:p14="http://schemas.microsoft.com/office/powerpoint/2010/main" val="1485910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1D0FB3A0-1988-4CDC-948D-F339F0F1FEF0}" type="datetimeFigureOut">
              <a:rPr lang="en-GB" smtClean="0"/>
              <a:t>22/12/2025</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3BF3414-908C-45E0-A969-0A624078158B}" type="slidenum">
              <a:rPr lang="en-GB" smtClean="0"/>
              <a:t>‹#›</a:t>
            </a:fld>
            <a:endParaRPr lang="en-GB"/>
          </a:p>
        </p:txBody>
      </p:sp>
    </p:spTree>
    <p:extLst>
      <p:ext uri="{BB962C8B-B14F-4D97-AF65-F5344CB8AC3E}">
        <p14:creationId xmlns:p14="http://schemas.microsoft.com/office/powerpoint/2010/main" val="241028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1D0FB3A0-1988-4CDC-948D-F339F0F1FEF0}" type="datetimeFigureOut">
              <a:rPr lang="en-GB" smtClean="0"/>
              <a:t>22/12/2025</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3BF3414-908C-45E0-A969-0A624078158B}" type="slidenum">
              <a:rPr lang="en-GB" smtClean="0"/>
              <a:t>‹#›</a:t>
            </a:fld>
            <a:endParaRPr lang="en-GB"/>
          </a:p>
        </p:txBody>
      </p:sp>
    </p:spTree>
    <p:extLst>
      <p:ext uri="{BB962C8B-B14F-4D97-AF65-F5344CB8AC3E}">
        <p14:creationId xmlns:p14="http://schemas.microsoft.com/office/powerpoint/2010/main" val="2799750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Veri Yer Tutucusu 4"/>
          <p:cNvSpPr>
            <a:spLocks noGrp="1"/>
          </p:cNvSpPr>
          <p:nvPr>
            <p:ph type="dt" sz="half" idx="10"/>
          </p:nvPr>
        </p:nvSpPr>
        <p:spPr/>
        <p:txBody>
          <a:bodyPr/>
          <a:lstStyle/>
          <a:p>
            <a:fld id="{1D0FB3A0-1988-4CDC-948D-F339F0F1FEF0}" type="datetimeFigureOut">
              <a:rPr lang="en-GB" smtClean="0"/>
              <a:t>22/12/2025</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D3BF3414-908C-45E0-A969-0A624078158B}" type="slidenum">
              <a:rPr lang="en-GB" smtClean="0"/>
              <a:t>‹#›</a:t>
            </a:fld>
            <a:endParaRPr lang="en-GB"/>
          </a:p>
        </p:txBody>
      </p:sp>
    </p:spTree>
    <p:extLst>
      <p:ext uri="{BB962C8B-B14F-4D97-AF65-F5344CB8AC3E}">
        <p14:creationId xmlns:p14="http://schemas.microsoft.com/office/powerpoint/2010/main" val="2041283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7" name="Veri Yer Tutucusu 6"/>
          <p:cNvSpPr>
            <a:spLocks noGrp="1"/>
          </p:cNvSpPr>
          <p:nvPr>
            <p:ph type="dt" sz="half" idx="10"/>
          </p:nvPr>
        </p:nvSpPr>
        <p:spPr/>
        <p:txBody>
          <a:bodyPr/>
          <a:lstStyle/>
          <a:p>
            <a:fld id="{1D0FB3A0-1988-4CDC-948D-F339F0F1FEF0}" type="datetimeFigureOut">
              <a:rPr lang="en-GB" smtClean="0"/>
              <a:t>22/12/2025</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D3BF3414-908C-45E0-A969-0A624078158B}" type="slidenum">
              <a:rPr lang="en-GB" smtClean="0"/>
              <a:t>‹#›</a:t>
            </a:fld>
            <a:endParaRPr lang="en-GB"/>
          </a:p>
        </p:txBody>
      </p:sp>
    </p:spTree>
    <p:extLst>
      <p:ext uri="{BB962C8B-B14F-4D97-AF65-F5344CB8AC3E}">
        <p14:creationId xmlns:p14="http://schemas.microsoft.com/office/powerpoint/2010/main" val="2752530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Veri Yer Tutucusu 2"/>
          <p:cNvSpPr>
            <a:spLocks noGrp="1"/>
          </p:cNvSpPr>
          <p:nvPr>
            <p:ph type="dt" sz="half" idx="10"/>
          </p:nvPr>
        </p:nvSpPr>
        <p:spPr/>
        <p:txBody>
          <a:bodyPr/>
          <a:lstStyle/>
          <a:p>
            <a:fld id="{1D0FB3A0-1988-4CDC-948D-F339F0F1FEF0}" type="datetimeFigureOut">
              <a:rPr lang="en-GB" smtClean="0"/>
              <a:t>22/12/2025</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D3BF3414-908C-45E0-A969-0A624078158B}" type="slidenum">
              <a:rPr lang="en-GB" smtClean="0"/>
              <a:t>‹#›</a:t>
            </a:fld>
            <a:endParaRPr lang="en-GB"/>
          </a:p>
        </p:txBody>
      </p:sp>
    </p:spTree>
    <p:extLst>
      <p:ext uri="{BB962C8B-B14F-4D97-AF65-F5344CB8AC3E}">
        <p14:creationId xmlns:p14="http://schemas.microsoft.com/office/powerpoint/2010/main" val="2404040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0FB3A0-1988-4CDC-948D-F339F0F1FEF0}" type="datetimeFigureOut">
              <a:rPr lang="en-GB" smtClean="0"/>
              <a:t>22/12/2025</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D3BF3414-908C-45E0-A969-0A624078158B}" type="slidenum">
              <a:rPr lang="en-GB" smtClean="0"/>
              <a:t>‹#›</a:t>
            </a:fld>
            <a:endParaRPr lang="en-GB"/>
          </a:p>
        </p:txBody>
      </p:sp>
    </p:spTree>
    <p:extLst>
      <p:ext uri="{BB962C8B-B14F-4D97-AF65-F5344CB8AC3E}">
        <p14:creationId xmlns:p14="http://schemas.microsoft.com/office/powerpoint/2010/main" val="2700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D0FB3A0-1988-4CDC-948D-F339F0F1FEF0}" type="datetimeFigureOut">
              <a:rPr lang="en-GB" smtClean="0"/>
              <a:t>22/12/2025</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D3BF3414-908C-45E0-A969-0A624078158B}" type="slidenum">
              <a:rPr lang="en-GB" smtClean="0"/>
              <a:t>‹#›</a:t>
            </a:fld>
            <a:endParaRPr lang="en-GB"/>
          </a:p>
        </p:txBody>
      </p:sp>
    </p:spTree>
    <p:extLst>
      <p:ext uri="{BB962C8B-B14F-4D97-AF65-F5344CB8AC3E}">
        <p14:creationId xmlns:p14="http://schemas.microsoft.com/office/powerpoint/2010/main" val="3579831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D0FB3A0-1988-4CDC-948D-F339F0F1FEF0}" type="datetimeFigureOut">
              <a:rPr lang="en-GB" smtClean="0"/>
              <a:t>22/12/2025</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D3BF3414-908C-45E0-A969-0A624078158B}" type="slidenum">
              <a:rPr lang="en-GB" smtClean="0"/>
              <a:t>‹#›</a:t>
            </a:fld>
            <a:endParaRPr lang="en-GB"/>
          </a:p>
        </p:txBody>
      </p:sp>
    </p:spTree>
    <p:extLst>
      <p:ext uri="{BB962C8B-B14F-4D97-AF65-F5344CB8AC3E}">
        <p14:creationId xmlns:p14="http://schemas.microsoft.com/office/powerpoint/2010/main" val="33158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0FB3A0-1988-4CDC-948D-F339F0F1FEF0}" type="datetimeFigureOut">
              <a:rPr lang="en-GB" smtClean="0"/>
              <a:t>22/12/2025</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BF3414-908C-45E0-A969-0A624078158B}" type="slidenum">
              <a:rPr lang="en-GB" smtClean="0"/>
              <a:t>‹#›</a:t>
            </a:fld>
            <a:endParaRPr lang="en-GB"/>
          </a:p>
        </p:txBody>
      </p:sp>
    </p:spTree>
    <p:extLst>
      <p:ext uri="{BB962C8B-B14F-4D97-AF65-F5344CB8AC3E}">
        <p14:creationId xmlns:p14="http://schemas.microsoft.com/office/powerpoint/2010/main" val="3775285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36">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38">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40">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42">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44">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46">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48">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51" name="Metin kutusu 3">
            <a:extLst>
              <a:ext uri="{FF2B5EF4-FFF2-40B4-BE49-F238E27FC236}">
                <a16:creationId xmlns:a16="http://schemas.microsoft.com/office/drawing/2014/main" id="{38884689-92C7-63AF-EDBB-80970195B3D3}"/>
              </a:ext>
            </a:extLst>
          </p:cNvPr>
          <p:cNvGraphicFramePr/>
          <p:nvPr/>
        </p:nvGraphicFramePr>
        <p:xfrm>
          <a:off x="2026693" y="1030406"/>
          <a:ext cx="8147713" cy="3081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94009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8">
            <a:extLst>
              <a:ext uri="{FF2B5EF4-FFF2-40B4-BE49-F238E27FC236}">
                <a16:creationId xmlns:a16="http://schemas.microsoft.com/office/drawing/2014/main" id="{E10650BA-D090-4A23-98E3-B48BBAEA9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3" name="Resim 2" descr="metin, kitap, yazı tipi içeren bir resim&#10;&#10;Yapay zeka tarafından oluşturulmuş içerik yanlış olabilir.">
            <a:extLst>
              <a:ext uri="{FF2B5EF4-FFF2-40B4-BE49-F238E27FC236}">
                <a16:creationId xmlns:a16="http://schemas.microsoft.com/office/drawing/2014/main" id="{6BBC367F-00B6-2EC1-DB0D-D7864BE694F4}"/>
              </a:ext>
            </a:extLst>
          </p:cNvPr>
          <p:cNvPicPr>
            <a:picLocks noChangeAspect="1"/>
          </p:cNvPicPr>
          <p:nvPr/>
        </p:nvPicPr>
        <p:blipFill>
          <a:blip r:embed="rId2">
            <a:extLst>
              <a:ext uri="{28A0092B-C50C-407E-A947-70E740481C1C}">
                <a14:useLocalDpi xmlns:a14="http://schemas.microsoft.com/office/drawing/2010/main" val="0"/>
              </a:ext>
            </a:extLst>
          </a:blip>
          <a:srcRect r="-1" b="20317"/>
          <a:stretch>
            <a:fillRect/>
          </a:stretch>
        </p:blipFill>
        <p:spPr>
          <a:xfrm>
            <a:off x="-9527" y="3725"/>
            <a:ext cx="5846165" cy="6850548"/>
          </a:xfrm>
          <a:prstGeom prst="rect">
            <a:avLst/>
          </a:prstGeom>
        </p:spPr>
      </p:pic>
      <p:grpSp>
        <p:nvGrpSpPr>
          <p:cNvPr id="19" name="Group 10">
            <a:extLst>
              <a:ext uri="{FF2B5EF4-FFF2-40B4-BE49-F238E27FC236}">
                <a16:creationId xmlns:a16="http://schemas.microsoft.com/office/drawing/2014/main" id="{FFB939B9-73CE-4644-87BB-72AEBF0011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27" y="-6558"/>
            <a:ext cx="6254832" cy="6874766"/>
            <a:chOff x="-9149" y="3725"/>
            <a:chExt cx="6254832" cy="6887203"/>
          </a:xfrm>
        </p:grpSpPr>
        <p:sp>
          <p:nvSpPr>
            <p:cNvPr id="12" name="Freeform: Shape 11">
              <a:extLst>
                <a:ext uri="{FF2B5EF4-FFF2-40B4-BE49-F238E27FC236}">
                  <a16:creationId xmlns:a16="http://schemas.microsoft.com/office/drawing/2014/main" id="{15F2A0CF-7879-4629-AC2B-4069D77A3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8645"/>
              <a:ext cx="5933139" cy="6387893"/>
            </a:xfrm>
            <a:custGeom>
              <a:avLst/>
              <a:gdLst>
                <a:gd name="connsiteX0" fmla="*/ 5852909 w 5933139"/>
                <a:gd name="connsiteY0" fmla="*/ 2469528 h 6335678"/>
                <a:gd name="connsiteX1" fmla="*/ 5830799 w 5933139"/>
                <a:gd name="connsiteY1" fmla="*/ 2394015 h 6335678"/>
                <a:gd name="connsiteX2" fmla="*/ 5805878 w 5933139"/>
                <a:gd name="connsiteY2" fmla="*/ 2319439 h 6335678"/>
                <a:gd name="connsiteX3" fmla="*/ 5778708 w 5933139"/>
                <a:gd name="connsiteY3" fmla="*/ 2245800 h 6335678"/>
                <a:gd name="connsiteX4" fmla="*/ 5652978 w 5933139"/>
                <a:gd name="connsiteY4" fmla="*/ 1959675 h 6335678"/>
                <a:gd name="connsiteX5" fmla="*/ 5327691 w 5933139"/>
                <a:gd name="connsiteY5" fmla="*/ 1432958 h 6335678"/>
                <a:gd name="connsiteX6" fmla="*/ 4921458 w 5933139"/>
                <a:gd name="connsiteY6" fmla="*/ 973322 h 6335678"/>
                <a:gd name="connsiteX7" fmla="*/ 4450018 w 5933139"/>
                <a:gd name="connsiteY7" fmla="*/ 586764 h 6335678"/>
                <a:gd name="connsiteX8" fmla="*/ 4193311 w 5933139"/>
                <a:gd name="connsiteY8" fmla="*/ 423558 h 6335678"/>
                <a:gd name="connsiteX9" fmla="*/ 3924237 w 5933139"/>
                <a:gd name="connsiteY9" fmla="*/ 281901 h 6335678"/>
                <a:gd name="connsiteX10" fmla="*/ 3352175 w 5933139"/>
                <a:gd name="connsiteY10" fmla="*/ 75786 h 6335678"/>
                <a:gd name="connsiteX11" fmla="*/ 3051997 w 5933139"/>
                <a:gd name="connsiteY11" fmla="*/ 19011 h 6335678"/>
                <a:gd name="connsiteX12" fmla="*/ 2745823 w 5933139"/>
                <a:gd name="connsiteY12" fmla="*/ 86 h 6335678"/>
                <a:gd name="connsiteX13" fmla="*/ 2141720 w 5933139"/>
                <a:gd name="connsiteY13" fmla="*/ 55550 h 6335678"/>
                <a:gd name="connsiteX14" fmla="*/ 1551295 w 5933139"/>
                <a:gd name="connsiteY14" fmla="*/ 216319 h 6335678"/>
                <a:gd name="connsiteX15" fmla="*/ 1001718 w 5933139"/>
                <a:gd name="connsiteY15" fmla="*/ 498134 h 6335678"/>
                <a:gd name="connsiteX16" fmla="*/ 754755 w 5933139"/>
                <a:gd name="connsiteY16" fmla="*/ 685886 h 6335678"/>
                <a:gd name="connsiteX17" fmla="*/ 533462 w 5933139"/>
                <a:gd name="connsiteY17" fmla="*/ 903056 h 6335678"/>
                <a:gd name="connsiteX18" fmla="*/ 0 w 5933139"/>
                <a:gd name="connsiteY18" fmla="*/ 1646568 h 6335678"/>
                <a:gd name="connsiteX19" fmla="*/ 0 w 5933139"/>
                <a:gd name="connsiteY19" fmla="*/ 4709059 h 6335678"/>
                <a:gd name="connsiteX20" fmla="*/ 120671 w 5933139"/>
                <a:gd name="connsiteY20" fmla="*/ 4907491 h 6335678"/>
                <a:gd name="connsiteX21" fmla="*/ 507979 w 5933139"/>
                <a:gd name="connsiteY21" fmla="*/ 5384178 h 6335678"/>
                <a:gd name="connsiteX22" fmla="*/ 972112 w 5933139"/>
                <a:gd name="connsiteY22" fmla="*/ 5778607 h 6335678"/>
                <a:gd name="connsiteX23" fmla="*/ 1229943 w 5933139"/>
                <a:gd name="connsiteY23" fmla="*/ 5939939 h 6335678"/>
                <a:gd name="connsiteX24" fmla="*/ 1502389 w 5933139"/>
                <a:gd name="connsiteY24" fmla="*/ 6073913 h 6335678"/>
                <a:gd name="connsiteX25" fmla="*/ 2673870 w 5933139"/>
                <a:gd name="connsiteY25" fmla="*/ 6333993 h 6335678"/>
                <a:gd name="connsiteX26" fmla="*/ 2749196 w 5933139"/>
                <a:gd name="connsiteY26" fmla="*/ 6335679 h 6335678"/>
                <a:gd name="connsiteX27" fmla="*/ 2787983 w 5933139"/>
                <a:gd name="connsiteY27" fmla="*/ 6335492 h 6335678"/>
                <a:gd name="connsiteX28" fmla="*/ 2826770 w 5933139"/>
                <a:gd name="connsiteY28" fmla="*/ 6334368 h 6335678"/>
                <a:gd name="connsiteX29" fmla="*/ 2981918 w 5933139"/>
                <a:gd name="connsiteY29" fmla="*/ 6319939 h 6335678"/>
                <a:gd name="connsiteX30" fmla="*/ 3285282 w 5933139"/>
                <a:gd name="connsiteY30" fmla="*/ 6241803 h 6335678"/>
                <a:gd name="connsiteX31" fmla="*/ 3566347 w 5933139"/>
                <a:gd name="connsiteY31" fmla="*/ 6104831 h 6335678"/>
                <a:gd name="connsiteX32" fmla="*/ 3818369 w 5933139"/>
                <a:gd name="connsiteY32" fmla="*/ 5926823 h 6335678"/>
                <a:gd name="connsiteX33" fmla="*/ 4044908 w 5933139"/>
                <a:gd name="connsiteY33" fmla="*/ 5726329 h 6335678"/>
                <a:gd name="connsiteX34" fmla="*/ 4151151 w 5933139"/>
                <a:gd name="connsiteY34" fmla="*/ 5622147 h 6335678"/>
                <a:gd name="connsiteX35" fmla="*/ 4253834 w 5933139"/>
                <a:gd name="connsiteY35" fmla="*/ 5516841 h 6335678"/>
                <a:gd name="connsiteX36" fmla="*/ 4452453 w 5933139"/>
                <a:gd name="connsiteY36" fmla="*/ 5306979 h 6335678"/>
                <a:gd name="connsiteX37" fmla="*/ 4548578 w 5933139"/>
                <a:gd name="connsiteY37" fmla="*/ 5202797 h 6335678"/>
                <a:gd name="connsiteX38" fmla="*/ 4596546 w 5933139"/>
                <a:gd name="connsiteY38" fmla="*/ 5151456 h 6335678"/>
                <a:gd name="connsiteX39" fmla="*/ 4643016 w 5933139"/>
                <a:gd name="connsiteY39" fmla="*/ 5103300 h 6335678"/>
                <a:gd name="connsiteX40" fmla="*/ 4739515 w 5933139"/>
                <a:gd name="connsiteY40" fmla="*/ 5013172 h 6335678"/>
                <a:gd name="connsiteX41" fmla="*/ 4842198 w 5933139"/>
                <a:gd name="connsiteY41" fmla="*/ 4930164 h 6335678"/>
                <a:gd name="connsiteX42" fmla="*/ 5071360 w 5933139"/>
                <a:gd name="connsiteY42" fmla="*/ 4780449 h 6335678"/>
                <a:gd name="connsiteX43" fmla="*/ 5332001 w 5933139"/>
                <a:gd name="connsiteY43" fmla="*/ 4615932 h 6335678"/>
                <a:gd name="connsiteX44" fmla="*/ 5397396 w 5933139"/>
                <a:gd name="connsiteY44" fmla="*/ 4563655 h 6335678"/>
                <a:gd name="connsiteX45" fmla="*/ 5459417 w 5933139"/>
                <a:gd name="connsiteY45" fmla="*/ 4505380 h 6335678"/>
                <a:gd name="connsiteX46" fmla="*/ 5567159 w 5933139"/>
                <a:gd name="connsiteY46" fmla="*/ 4374029 h 6335678"/>
                <a:gd name="connsiteX47" fmla="*/ 5651292 w 5933139"/>
                <a:gd name="connsiteY47" fmla="*/ 4231810 h 6335678"/>
                <a:gd name="connsiteX48" fmla="*/ 5716686 w 5933139"/>
                <a:gd name="connsiteY48" fmla="*/ 4085655 h 6335678"/>
                <a:gd name="connsiteX49" fmla="*/ 5820681 w 5933139"/>
                <a:gd name="connsiteY49" fmla="*/ 3791848 h 6335678"/>
                <a:gd name="connsiteX50" fmla="*/ 5898629 w 5933139"/>
                <a:gd name="connsiteY50" fmla="*/ 3487922 h 6335678"/>
                <a:gd name="connsiteX51" fmla="*/ 5932170 w 5933139"/>
                <a:gd name="connsiteY51" fmla="*/ 3174066 h 6335678"/>
                <a:gd name="connsiteX52" fmla="*/ 5872209 w 5933139"/>
                <a:gd name="connsiteY52" fmla="*/ 2545978 h 6335678"/>
                <a:gd name="connsiteX53" fmla="*/ 5852909 w 5933139"/>
                <a:gd name="connsiteY53" fmla="*/ 2469528 h 6335678"/>
                <a:gd name="connsiteX54" fmla="*/ 5507386 w 5933139"/>
                <a:gd name="connsiteY54" fmla="*/ 3724580 h 6335678"/>
                <a:gd name="connsiteX55" fmla="*/ 5453609 w 5933139"/>
                <a:gd name="connsiteY55" fmla="*/ 3989906 h 6335678"/>
                <a:gd name="connsiteX56" fmla="*/ 5344181 w 5933139"/>
                <a:gd name="connsiteY56" fmla="*/ 4220380 h 6335678"/>
                <a:gd name="connsiteX57" fmla="*/ 5171419 w 5933139"/>
                <a:gd name="connsiteY57" fmla="*/ 4388644 h 6335678"/>
                <a:gd name="connsiteX58" fmla="*/ 5057868 w 5933139"/>
                <a:gd name="connsiteY58" fmla="*/ 4453851 h 6335678"/>
                <a:gd name="connsiteX59" fmla="*/ 4930265 w 5933139"/>
                <a:gd name="connsiteY59" fmla="*/ 4516810 h 6335678"/>
                <a:gd name="connsiteX60" fmla="*/ 4660067 w 5933139"/>
                <a:gd name="connsiteY60" fmla="*/ 4664276 h 6335678"/>
                <a:gd name="connsiteX61" fmla="*/ 4408794 w 5933139"/>
                <a:gd name="connsiteY61" fmla="*/ 4857836 h 6335678"/>
                <a:gd name="connsiteX62" fmla="*/ 4352207 w 5933139"/>
                <a:gd name="connsiteY62" fmla="*/ 4911988 h 6335678"/>
                <a:gd name="connsiteX63" fmla="*/ 4299366 w 5933139"/>
                <a:gd name="connsiteY63" fmla="*/ 4965390 h 6335678"/>
                <a:gd name="connsiteX64" fmla="*/ 4197621 w 5933139"/>
                <a:gd name="connsiteY64" fmla="*/ 5074257 h 6335678"/>
                <a:gd name="connsiteX65" fmla="*/ 4008744 w 5933139"/>
                <a:gd name="connsiteY65" fmla="*/ 5297985 h 6335678"/>
                <a:gd name="connsiteX66" fmla="*/ 3917304 w 5933139"/>
                <a:gd name="connsiteY66" fmla="*/ 5409100 h 6335678"/>
                <a:gd name="connsiteX67" fmla="*/ 3826052 w 5933139"/>
                <a:gd name="connsiteY67" fmla="*/ 5518153 h 6335678"/>
                <a:gd name="connsiteX68" fmla="*/ 3637925 w 5933139"/>
                <a:gd name="connsiteY68" fmla="*/ 5725017 h 6335678"/>
                <a:gd name="connsiteX69" fmla="*/ 3433497 w 5933139"/>
                <a:gd name="connsiteY69" fmla="*/ 5906586 h 6335678"/>
                <a:gd name="connsiteX70" fmla="*/ 3204522 w 5933139"/>
                <a:gd name="connsiteY70" fmla="*/ 6046744 h 6335678"/>
                <a:gd name="connsiteX71" fmla="*/ 2950439 w 5933139"/>
                <a:gd name="connsiteY71" fmla="*/ 6129190 h 6335678"/>
                <a:gd name="connsiteX72" fmla="*/ 2816839 w 5933139"/>
                <a:gd name="connsiteY72" fmla="*/ 6146428 h 6335678"/>
                <a:gd name="connsiteX73" fmla="*/ 2749009 w 5933139"/>
                <a:gd name="connsiteY73" fmla="*/ 6149051 h 6335678"/>
                <a:gd name="connsiteX74" fmla="*/ 2678930 w 5933139"/>
                <a:gd name="connsiteY74" fmla="*/ 6148677 h 6335678"/>
                <a:gd name="connsiteX75" fmla="*/ 2125793 w 5933139"/>
                <a:gd name="connsiteY75" fmla="*/ 6065481 h 6335678"/>
                <a:gd name="connsiteX76" fmla="*/ 1610506 w 5933139"/>
                <a:gd name="connsiteY76" fmla="*/ 5851310 h 6335678"/>
                <a:gd name="connsiteX77" fmla="*/ 1373099 w 5933139"/>
                <a:gd name="connsiteY77" fmla="*/ 5706279 h 6335678"/>
                <a:gd name="connsiteX78" fmla="*/ 1315949 w 5933139"/>
                <a:gd name="connsiteY78" fmla="*/ 5666743 h 6335678"/>
                <a:gd name="connsiteX79" fmla="*/ 1259923 w 5933139"/>
                <a:gd name="connsiteY79" fmla="*/ 5625894 h 6335678"/>
                <a:gd name="connsiteX80" fmla="*/ 1204647 w 5933139"/>
                <a:gd name="connsiteY80" fmla="*/ 5583922 h 6335678"/>
                <a:gd name="connsiteX81" fmla="*/ 1150308 w 5933139"/>
                <a:gd name="connsiteY81" fmla="*/ 5540826 h 6335678"/>
                <a:gd name="connsiteX82" fmla="*/ 751569 w 5933139"/>
                <a:gd name="connsiteY82" fmla="*/ 5158015 h 6335678"/>
                <a:gd name="connsiteX83" fmla="*/ 663315 w 5933139"/>
                <a:gd name="connsiteY83" fmla="*/ 5052146 h 6335678"/>
                <a:gd name="connsiteX84" fmla="*/ 580869 w 5933139"/>
                <a:gd name="connsiteY84" fmla="*/ 4942718 h 6335678"/>
                <a:gd name="connsiteX85" fmla="*/ 432279 w 5933139"/>
                <a:gd name="connsiteY85" fmla="*/ 4713369 h 6335678"/>
                <a:gd name="connsiteX86" fmla="*/ 205553 w 5933139"/>
                <a:gd name="connsiteY86" fmla="*/ 4219443 h 6335678"/>
                <a:gd name="connsiteX87" fmla="*/ 79448 w 5933139"/>
                <a:gd name="connsiteY87" fmla="*/ 3693850 h 6335678"/>
                <a:gd name="connsiteX88" fmla="*/ 53590 w 5933139"/>
                <a:gd name="connsiteY88" fmla="*/ 3425339 h 6335678"/>
                <a:gd name="connsiteX89" fmla="*/ 49655 w 5933139"/>
                <a:gd name="connsiteY89" fmla="*/ 3155890 h 6335678"/>
                <a:gd name="connsiteX90" fmla="*/ 67830 w 5933139"/>
                <a:gd name="connsiteY90" fmla="*/ 2886817 h 6335678"/>
                <a:gd name="connsiteX91" fmla="*/ 108679 w 5933139"/>
                <a:gd name="connsiteY91" fmla="*/ 2619992 h 6335678"/>
                <a:gd name="connsiteX92" fmla="*/ 263077 w 5933139"/>
                <a:gd name="connsiteY92" fmla="*/ 2101520 h 6335678"/>
                <a:gd name="connsiteX93" fmla="*/ 837575 w 5933139"/>
                <a:gd name="connsiteY93" fmla="*/ 1186370 h 6335678"/>
                <a:gd name="connsiteX94" fmla="*/ 1031698 w 5933139"/>
                <a:gd name="connsiteY94" fmla="*/ 996932 h 6335678"/>
                <a:gd name="connsiteX95" fmla="*/ 1236688 w 5933139"/>
                <a:gd name="connsiteY95" fmla="*/ 819298 h 6335678"/>
                <a:gd name="connsiteX96" fmla="*/ 1687143 w 5933139"/>
                <a:gd name="connsiteY96" fmla="*/ 511438 h 6335678"/>
                <a:gd name="connsiteX97" fmla="*/ 2196246 w 5933139"/>
                <a:gd name="connsiteY97" fmla="*/ 300639 h 6335678"/>
                <a:gd name="connsiteX98" fmla="*/ 2745823 w 5933139"/>
                <a:gd name="connsiteY98" fmla="*/ 229248 h 6335678"/>
                <a:gd name="connsiteX99" fmla="*/ 3019206 w 5933139"/>
                <a:gd name="connsiteY99" fmla="*/ 252108 h 6335678"/>
                <a:gd name="connsiteX100" fmla="*/ 3288092 w 5933139"/>
                <a:gd name="connsiteY100" fmla="*/ 313006 h 6335678"/>
                <a:gd name="connsiteX101" fmla="*/ 3548172 w 5933139"/>
                <a:gd name="connsiteY101" fmla="*/ 407069 h 6335678"/>
                <a:gd name="connsiteX102" fmla="*/ 3611505 w 5933139"/>
                <a:gd name="connsiteY102" fmla="*/ 435176 h 6335678"/>
                <a:gd name="connsiteX103" fmla="*/ 3674089 w 5933139"/>
                <a:gd name="connsiteY103" fmla="*/ 464968 h 6335678"/>
                <a:gd name="connsiteX104" fmla="*/ 3735736 w 5933139"/>
                <a:gd name="connsiteY104" fmla="*/ 496823 h 6335678"/>
                <a:gd name="connsiteX105" fmla="*/ 3796634 w 5933139"/>
                <a:gd name="connsiteY105" fmla="*/ 530176 h 6335678"/>
                <a:gd name="connsiteX106" fmla="*/ 4251585 w 5933139"/>
                <a:gd name="connsiteY106" fmla="*/ 847405 h 6335678"/>
                <a:gd name="connsiteX107" fmla="*/ 4644515 w 5933139"/>
                <a:gd name="connsiteY107" fmla="*/ 1236775 h 6335678"/>
                <a:gd name="connsiteX108" fmla="*/ 4816527 w 5933139"/>
                <a:gd name="connsiteY108" fmla="*/ 1451883 h 6335678"/>
                <a:gd name="connsiteX109" fmla="*/ 4970738 w 5933139"/>
                <a:gd name="connsiteY109" fmla="*/ 1678610 h 6335678"/>
                <a:gd name="connsiteX110" fmla="*/ 5223885 w 5933139"/>
                <a:gd name="connsiteY110" fmla="*/ 2159232 h 6335678"/>
                <a:gd name="connsiteX111" fmla="*/ 5395709 w 5933139"/>
                <a:gd name="connsiteY111" fmla="*/ 2666087 h 6335678"/>
                <a:gd name="connsiteX112" fmla="*/ 5458855 w 5933139"/>
                <a:gd name="connsiteY112" fmla="*/ 2924292 h 6335678"/>
                <a:gd name="connsiteX113" fmla="*/ 5499142 w 5933139"/>
                <a:gd name="connsiteY113" fmla="*/ 3186995 h 6335678"/>
                <a:gd name="connsiteX114" fmla="*/ 5516755 w 5933139"/>
                <a:gd name="connsiteY114" fmla="*/ 3454007 h 6335678"/>
                <a:gd name="connsiteX115" fmla="*/ 5507386 w 5933139"/>
                <a:gd name="connsiteY115" fmla="*/ 3724580 h 633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933139" h="6335678">
                  <a:moveTo>
                    <a:pt x="5852909" y="2469528"/>
                  </a:moveTo>
                  <a:lnTo>
                    <a:pt x="5830799" y="2394015"/>
                  </a:lnTo>
                  <a:lnTo>
                    <a:pt x="5805878" y="2319439"/>
                  </a:lnTo>
                  <a:cubicBezTo>
                    <a:pt x="5797446" y="2294705"/>
                    <a:pt x="5787890" y="2270346"/>
                    <a:pt x="5778708" y="2245800"/>
                  </a:cubicBezTo>
                  <a:cubicBezTo>
                    <a:pt x="5740858" y="2148364"/>
                    <a:pt x="5699073" y="2052614"/>
                    <a:pt x="5652978" y="1959675"/>
                  </a:cubicBezTo>
                  <a:cubicBezTo>
                    <a:pt x="5559664" y="1773985"/>
                    <a:pt x="5450986" y="1597663"/>
                    <a:pt x="5327691" y="1432958"/>
                  </a:cubicBezTo>
                  <a:cubicBezTo>
                    <a:pt x="5204960" y="1268067"/>
                    <a:pt x="5068362" y="1114980"/>
                    <a:pt x="4921458" y="973322"/>
                  </a:cubicBezTo>
                  <a:cubicBezTo>
                    <a:pt x="4774742" y="831665"/>
                    <a:pt x="4616408" y="703125"/>
                    <a:pt x="4450018" y="586764"/>
                  </a:cubicBezTo>
                  <a:cubicBezTo>
                    <a:pt x="4366822" y="528489"/>
                    <a:pt x="4281003" y="474337"/>
                    <a:pt x="4193311" y="423558"/>
                  </a:cubicBezTo>
                  <a:cubicBezTo>
                    <a:pt x="4105806" y="372404"/>
                    <a:pt x="4015865" y="325560"/>
                    <a:pt x="3924237" y="281901"/>
                  </a:cubicBezTo>
                  <a:cubicBezTo>
                    <a:pt x="3740983" y="195333"/>
                    <a:pt x="3549483" y="125067"/>
                    <a:pt x="3352175" y="75786"/>
                  </a:cubicBezTo>
                  <a:cubicBezTo>
                    <a:pt x="3253428" y="51240"/>
                    <a:pt x="3153368" y="31565"/>
                    <a:pt x="3051997" y="19011"/>
                  </a:cubicBezTo>
                  <a:cubicBezTo>
                    <a:pt x="2950814" y="5895"/>
                    <a:pt x="2848506" y="-851"/>
                    <a:pt x="2745823" y="86"/>
                  </a:cubicBezTo>
                  <a:cubicBezTo>
                    <a:pt x="2543643" y="1585"/>
                    <a:pt x="2341838" y="20135"/>
                    <a:pt x="2141720" y="55550"/>
                  </a:cubicBezTo>
                  <a:cubicBezTo>
                    <a:pt x="1941976" y="91339"/>
                    <a:pt x="1743356" y="143055"/>
                    <a:pt x="1551295" y="216319"/>
                  </a:cubicBezTo>
                  <a:cubicBezTo>
                    <a:pt x="1359233" y="289396"/>
                    <a:pt x="1173917" y="383459"/>
                    <a:pt x="1001718" y="498134"/>
                  </a:cubicBezTo>
                  <a:cubicBezTo>
                    <a:pt x="915712" y="555659"/>
                    <a:pt x="832141" y="617119"/>
                    <a:pt x="754755" y="685886"/>
                  </a:cubicBezTo>
                  <a:cubicBezTo>
                    <a:pt x="677555" y="754841"/>
                    <a:pt x="604666" y="828293"/>
                    <a:pt x="533462" y="903056"/>
                  </a:cubicBezTo>
                  <a:cubicBezTo>
                    <a:pt x="323413" y="1125660"/>
                    <a:pt x="143906" y="1376370"/>
                    <a:pt x="0" y="1646568"/>
                  </a:cubicBezTo>
                  <a:lnTo>
                    <a:pt x="0" y="4709059"/>
                  </a:lnTo>
                  <a:cubicBezTo>
                    <a:pt x="37850" y="4776702"/>
                    <a:pt x="78136" y="4843033"/>
                    <a:pt x="120671" y="4907491"/>
                  </a:cubicBezTo>
                  <a:cubicBezTo>
                    <a:pt x="234034" y="5078941"/>
                    <a:pt x="365198" y="5239336"/>
                    <a:pt x="507979" y="5384178"/>
                  </a:cubicBezTo>
                  <a:cubicBezTo>
                    <a:pt x="650948" y="5529395"/>
                    <a:pt x="805909" y="5662059"/>
                    <a:pt x="972112" y="5778607"/>
                  </a:cubicBezTo>
                  <a:cubicBezTo>
                    <a:pt x="1055308" y="5836881"/>
                    <a:pt x="1141314" y="5890846"/>
                    <a:pt x="1229943" y="5939939"/>
                  </a:cubicBezTo>
                  <a:cubicBezTo>
                    <a:pt x="1318385" y="5989406"/>
                    <a:pt x="1409450" y="6033815"/>
                    <a:pt x="1502389" y="6073913"/>
                  </a:cubicBezTo>
                  <a:cubicBezTo>
                    <a:pt x="1874145" y="6233559"/>
                    <a:pt x="2272884" y="6320689"/>
                    <a:pt x="2673870" y="6333993"/>
                  </a:cubicBezTo>
                  <a:lnTo>
                    <a:pt x="2749196" y="6335679"/>
                  </a:lnTo>
                  <a:lnTo>
                    <a:pt x="2787983" y="6335492"/>
                  </a:lnTo>
                  <a:lnTo>
                    <a:pt x="2826770" y="6334368"/>
                  </a:lnTo>
                  <a:cubicBezTo>
                    <a:pt x="2878486" y="6332494"/>
                    <a:pt x="2930390" y="6327247"/>
                    <a:pt x="2981918" y="6319939"/>
                  </a:cubicBezTo>
                  <a:cubicBezTo>
                    <a:pt x="3085163" y="6304949"/>
                    <a:pt x="3187096" y="6278529"/>
                    <a:pt x="3285282" y="6241803"/>
                  </a:cubicBezTo>
                  <a:cubicBezTo>
                    <a:pt x="3383467" y="6205265"/>
                    <a:pt x="3477530" y="6158608"/>
                    <a:pt x="3566347" y="6104831"/>
                  </a:cubicBezTo>
                  <a:cubicBezTo>
                    <a:pt x="3655164" y="6051053"/>
                    <a:pt x="3739109" y="5990905"/>
                    <a:pt x="3818369" y="5926823"/>
                  </a:cubicBezTo>
                  <a:cubicBezTo>
                    <a:pt x="3897630" y="5862739"/>
                    <a:pt x="3973143" y="5795471"/>
                    <a:pt x="4044908" y="5726329"/>
                  </a:cubicBezTo>
                  <a:cubicBezTo>
                    <a:pt x="4080884" y="5691852"/>
                    <a:pt x="4116299" y="5656999"/>
                    <a:pt x="4151151" y="5622147"/>
                  </a:cubicBezTo>
                  <a:cubicBezTo>
                    <a:pt x="4185816" y="5586920"/>
                    <a:pt x="4220106" y="5552068"/>
                    <a:pt x="4253834" y="5516841"/>
                  </a:cubicBezTo>
                  <a:cubicBezTo>
                    <a:pt x="4321289" y="5446388"/>
                    <a:pt x="4387808" y="5376871"/>
                    <a:pt x="4452453" y="5306979"/>
                  </a:cubicBezTo>
                  <a:lnTo>
                    <a:pt x="4548578" y="5202797"/>
                  </a:lnTo>
                  <a:lnTo>
                    <a:pt x="4596546" y="5151456"/>
                  </a:lnTo>
                  <a:cubicBezTo>
                    <a:pt x="4612661" y="5134592"/>
                    <a:pt x="4627276" y="5119040"/>
                    <a:pt x="4643016" y="5103300"/>
                  </a:cubicBezTo>
                  <a:cubicBezTo>
                    <a:pt x="4674308" y="5072196"/>
                    <a:pt x="4706162" y="5041841"/>
                    <a:pt x="4739515" y="5013172"/>
                  </a:cubicBezTo>
                  <a:cubicBezTo>
                    <a:pt x="4772493" y="4984128"/>
                    <a:pt x="4806596" y="4956397"/>
                    <a:pt x="4842198" y="4930164"/>
                  </a:cubicBezTo>
                  <a:cubicBezTo>
                    <a:pt x="4913026" y="4876949"/>
                    <a:pt x="4988914" y="4828980"/>
                    <a:pt x="5071360" y="4780449"/>
                  </a:cubicBezTo>
                  <a:cubicBezTo>
                    <a:pt x="5153243" y="4731544"/>
                    <a:pt x="5243372" y="4682076"/>
                    <a:pt x="5332001" y="4615932"/>
                  </a:cubicBezTo>
                  <a:cubicBezTo>
                    <a:pt x="5354111" y="4599443"/>
                    <a:pt x="5376035" y="4582205"/>
                    <a:pt x="5397396" y="4563655"/>
                  </a:cubicBezTo>
                  <a:cubicBezTo>
                    <a:pt x="5418757" y="4545104"/>
                    <a:pt x="5439368" y="4525617"/>
                    <a:pt x="5459417" y="4505380"/>
                  </a:cubicBezTo>
                  <a:cubicBezTo>
                    <a:pt x="5499329" y="4464719"/>
                    <a:pt x="5535493" y="4420311"/>
                    <a:pt x="5567159" y="4374029"/>
                  </a:cubicBezTo>
                  <a:cubicBezTo>
                    <a:pt x="5599388" y="4328121"/>
                    <a:pt x="5626558" y="4279965"/>
                    <a:pt x="5651292" y="4231810"/>
                  </a:cubicBezTo>
                  <a:cubicBezTo>
                    <a:pt x="5675651" y="4183466"/>
                    <a:pt x="5697012" y="4134561"/>
                    <a:pt x="5716686" y="4085655"/>
                  </a:cubicBezTo>
                  <a:cubicBezTo>
                    <a:pt x="5756223" y="3987845"/>
                    <a:pt x="5789576" y="3891158"/>
                    <a:pt x="5820681" y="3791848"/>
                  </a:cubicBezTo>
                  <a:cubicBezTo>
                    <a:pt x="5851972" y="3692726"/>
                    <a:pt x="5878955" y="3591167"/>
                    <a:pt x="5898629" y="3487922"/>
                  </a:cubicBezTo>
                  <a:cubicBezTo>
                    <a:pt x="5918116" y="3384490"/>
                    <a:pt x="5929172" y="3279372"/>
                    <a:pt x="5932170" y="3174066"/>
                  </a:cubicBezTo>
                  <a:cubicBezTo>
                    <a:pt x="5937604" y="2963454"/>
                    <a:pt x="5920552" y="2750968"/>
                    <a:pt x="5872209" y="2545978"/>
                  </a:cubicBezTo>
                  <a:cubicBezTo>
                    <a:pt x="5865838" y="2520307"/>
                    <a:pt x="5860029" y="2494637"/>
                    <a:pt x="5852909" y="2469528"/>
                  </a:cubicBezTo>
                  <a:close/>
                  <a:moveTo>
                    <a:pt x="5507386" y="3724580"/>
                  </a:moveTo>
                  <a:cubicBezTo>
                    <a:pt x="5497830" y="3814521"/>
                    <a:pt x="5480591" y="3905586"/>
                    <a:pt x="5453609" y="3989906"/>
                  </a:cubicBezTo>
                  <a:cubicBezTo>
                    <a:pt x="5426439" y="4074413"/>
                    <a:pt x="5390088" y="4152924"/>
                    <a:pt x="5344181" y="4220380"/>
                  </a:cubicBezTo>
                  <a:cubicBezTo>
                    <a:pt x="5297898" y="4287835"/>
                    <a:pt x="5241311" y="4342549"/>
                    <a:pt x="5171419" y="4388644"/>
                  </a:cubicBezTo>
                  <a:cubicBezTo>
                    <a:pt x="5136755" y="4411879"/>
                    <a:pt x="5098342" y="4433052"/>
                    <a:pt x="5057868" y="4453851"/>
                  </a:cubicBezTo>
                  <a:cubicBezTo>
                    <a:pt x="5017395" y="4474837"/>
                    <a:pt x="4974298" y="4495449"/>
                    <a:pt x="4930265" y="4516810"/>
                  </a:cubicBezTo>
                  <a:cubicBezTo>
                    <a:pt x="4841823" y="4559719"/>
                    <a:pt x="4748696" y="4607126"/>
                    <a:pt x="4660067" y="4664276"/>
                  </a:cubicBezTo>
                  <a:cubicBezTo>
                    <a:pt x="4571251" y="4721238"/>
                    <a:pt x="4486181" y="4786071"/>
                    <a:pt x="4408794" y="4857836"/>
                  </a:cubicBezTo>
                  <a:cubicBezTo>
                    <a:pt x="4389682" y="4875637"/>
                    <a:pt x="4370008" y="4894375"/>
                    <a:pt x="4352207" y="4911988"/>
                  </a:cubicBezTo>
                  <a:lnTo>
                    <a:pt x="4299366" y="4965390"/>
                  </a:lnTo>
                  <a:cubicBezTo>
                    <a:pt x="4264514" y="5001179"/>
                    <a:pt x="4230599" y="5037531"/>
                    <a:pt x="4197621" y="5074257"/>
                  </a:cubicBezTo>
                  <a:cubicBezTo>
                    <a:pt x="4131664" y="5147896"/>
                    <a:pt x="4070204" y="5223784"/>
                    <a:pt x="4008744" y="5297985"/>
                  </a:cubicBezTo>
                  <a:lnTo>
                    <a:pt x="3917304" y="5409100"/>
                  </a:lnTo>
                  <a:cubicBezTo>
                    <a:pt x="3886949" y="5446013"/>
                    <a:pt x="3856782" y="5482364"/>
                    <a:pt x="3826052" y="5518153"/>
                  </a:cubicBezTo>
                  <a:cubicBezTo>
                    <a:pt x="3764592" y="5589544"/>
                    <a:pt x="3702758" y="5659435"/>
                    <a:pt x="3637925" y="5725017"/>
                  </a:cubicBezTo>
                  <a:cubicBezTo>
                    <a:pt x="3573093" y="5790412"/>
                    <a:pt x="3505637" y="5852059"/>
                    <a:pt x="3433497" y="5906586"/>
                  </a:cubicBezTo>
                  <a:cubicBezTo>
                    <a:pt x="3361544" y="5961112"/>
                    <a:pt x="3285469" y="6009268"/>
                    <a:pt x="3204522" y="6046744"/>
                  </a:cubicBezTo>
                  <a:cubicBezTo>
                    <a:pt x="3123763" y="6084594"/>
                    <a:pt x="3038506" y="6112513"/>
                    <a:pt x="2950439" y="6129190"/>
                  </a:cubicBezTo>
                  <a:cubicBezTo>
                    <a:pt x="2906405" y="6137809"/>
                    <a:pt x="2861810" y="6143055"/>
                    <a:pt x="2816839" y="6146428"/>
                  </a:cubicBezTo>
                  <a:cubicBezTo>
                    <a:pt x="2794354" y="6147927"/>
                    <a:pt x="2771681" y="6148677"/>
                    <a:pt x="2749009" y="6149051"/>
                  </a:cubicBezTo>
                  <a:lnTo>
                    <a:pt x="2678930" y="6148677"/>
                  </a:lnTo>
                  <a:cubicBezTo>
                    <a:pt x="2491927" y="6144367"/>
                    <a:pt x="2305675" y="6116260"/>
                    <a:pt x="2125793" y="6065481"/>
                  </a:cubicBezTo>
                  <a:cubicBezTo>
                    <a:pt x="1945911" y="6014515"/>
                    <a:pt x="1773524" y="5940501"/>
                    <a:pt x="1610506" y="5851310"/>
                  </a:cubicBezTo>
                  <a:cubicBezTo>
                    <a:pt x="1528997" y="5806714"/>
                    <a:pt x="1449924" y="5757808"/>
                    <a:pt x="1373099" y="5706279"/>
                  </a:cubicBezTo>
                  <a:lnTo>
                    <a:pt x="1315949" y="5666743"/>
                  </a:lnTo>
                  <a:lnTo>
                    <a:pt x="1259923" y="5625894"/>
                  </a:lnTo>
                  <a:lnTo>
                    <a:pt x="1204647" y="5583922"/>
                  </a:lnTo>
                  <a:cubicBezTo>
                    <a:pt x="1186284" y="5569869"/>
                    <a:pt x="1168483" y="5555066"/>
                    <a:pt x="1150308" y="5540826"/>
                  </a:cubicBezTo>
                  <a:cubicBezTo>
                    <a:pt x="1006402" y="5424839"/>
                    <a:pt x="872615" y="5296860"/>
                    <a:pt x="751569" y="5158015"/>
                  </a:cubicBezTo>
                  <a:cubicBezTo>
                    <a:pt x="721214" y="5123350"/>
                    <a:pt x="691983" y="5087935"/>
                    <a:pt x="663315" y="5052146"/>
                  </a:cubicBezTo>
                  <a:cubicBezTo>
                    <a:pt x="635021" y="5016170"/>
                    <a:pt x="607289" y="4980006"/>
                    <a:pt x="580869" y="4942718"/>
                  </a:cubicBezTo>
                  <a:cubicBezTo>
                    <a:pt x="527654" y="4868517"/>
                    <a:pt x="478186" y="4791880"/>
                    <a:pt x="432279" y="4713369"/>
                  </a:cubicBezTo>
                  <a:cubicBezTo>
                    <a:pt x="340651" y="4556159"/>
                    <a:pt x="264764" y="4390330"/>
                    <a:pt x="205553" y="4219443"/>
                  </a:cubicBezTo>
                  <a:cubicBezTo>
                    <a:pt x="146154" y="4048555"/>
                    <a:pt x="104369" y="3872045"/>
                    <a:pt x="79448" y="3693850"/>
                  </a:cubicBezTo>
                  <a:cubicBezTo>
                    <a:pt x="67268" y="3604659"/>
                    <a:pt x="58087" y="3515092"/>
                    <a:pt x="53590" y="3425339"/>
                  </a:cubicBezTo>
                  <a:cubicBezTo>
                    <a:pt x="47969" y="3335585"/>
                    <a:pt x="47406" y="3245644"/>
                    <a:pt x="49655" y="3155890"/>
                  </a:cubicBezTo>
                  <a:cubicBezTo>
                    <a:pt x="52278" y="3066137"/>
                    <a:pt x="58274" y="2976383"/>
                    <a:pt x="67830" y="2886817"/>
                  </a:cubicBezTo>
                  <a:cubicBezTo>
                    <a:pt x="77761" y="2797438"/>
                    <a:pt x="91253" y="2708246"/>
                    <a:pt x="108679" y="2619992"/>
                  </a:cubicBezTo>
                  <a:cubicBezTo>
                    <a:pt x="143906" y="2443108"/>
                    <a:pt x="195809" y="2269409"/>
                    <a:pt x="263077" y="2101520"/>
                  </a:cubicBezTo>
                  <a:cubicBezTo>
                    <a:pt x="397614" y="1765740"/>
                    <a:pt x="593048" y="1453382"/>
                    <a:pt x="837575" y="1186370"/>
                  </a:cubicBezTo>
                  <a:cubicBezTo>
                    <a:pt x="898473" y="1119289"/>
                    <a:pt x="964242" y="1056893"/>
                    <a:pt x="1031698" y="996932"/>
                  </a:cubicBezTo>
                  <a:cubicBezTo>
                    <a:pt x="1099154" y="936784"/>
                    <a:pt x="1166235" y="876261"/>
                    <a:pt x="1236688" y="819298"/>
                  </a:cubicBezTo>
                  <a:cubicBezTo>
                    <a:pt x="1377221" y="704999"/>
                    <a:pt x="1526935" y="600442"/>
                    <a:pt x="1687143" y="511438"/>
                  </a:cubicBezTo>
                  <a:cubicBezTo>
                    <a:pt x="1847163" y="422621"/>
                    <a:pt x="2017676" y="348795"/>
                    <a:pt x="2196246" y="300639"/>
                  </a:cubicBezTo>
                  <a:cubicBezTo>
                    <a:pt x="2374629" y="251921"/>
                    <a:pt x="2560320" y="227749"/>
                    <a:pt x="2745823" y="229248"/>
                  </a:cubicBezTo>
                  <a:cubicBezTo>
                    <a:pt x="2837076" y="230372"/>
                    <a:pt x="2928516" y="238055"/>
                    <a:pt x="3019206" y="252108"/>
                  </a:cubicBezTo>
                  <a:cubicBezTo>
                    <a:pt x="3109710" y="266724"/>
                    <a:pt x="3199650" y="286773"/>
                    <a:pt x="3288092" y="313006"/>
                  </a:cubicBezTo>
                  <a:cubicBezTo>
                    <a:pt x="3376347" y="339426"/>
                    <a:pt x="3463477" y="370343"/>
                    <a:pt x="3548172" y="407069"/>
                  </a:cubicBezTo>
                  <a:cubicBezTo>
                    <a:pt x="3569345" y="416438"/>
                    <a:pt x="3590519" y="425432"/>
                    <a:pt x="3611505" y="435176"/>
                  </a:cubicBezTo>
                  <a:lnTo>
                    <a:pt x="3674089" y="464968"/>
                  </a:lnTo>
                  <a:lnTo>
                    <a:pt x="3735736" y="496823"/>
                  </a:lnTo>
                  <a:cubicBezTo>
                    <a:pt x="3756160" y="507690"/>
                    <a:pt x="3776397" y="519120"/>
                    <a:pt x="3796634" y="530176"/>
                  </a:cubicBezTo>
                  <a:cubicBezTo>
                    <a:pt x="3957965" y="621054"/>
                    <a:pt x="4110303" y="728046"/>
                    <a:pt x="4251585" y="847405"/>
                  </a:cubicBezTo>
                  <a:cubicBezTo>
                    <a:pt x="4393242" y="966390"/>
                    <a:pt x="4524781" y="1096991"/>
                    <a:pt x="4644515" y="1236775"/>
                  </a:cubicBezTo>
                  <a:cubicBezTo>
                    <a:pt x="4704663" y="1306479"/>
                    <a:pt x="4762375" y="1378057"/>
                    <a:pt x="4816527" y="1451883"/>
                  </a:cubicBezTo>
                  <a:cubicBezTo>
                    <a:pt x="4870679" y="1525897"/>
                    <a:pt x="4922020" y="1601598"/>
                    <a:pt x="4970738" y="1678610"/>
                  </a:cubicBezTo>
                  <a:cubicBezTo>
                    <a:pt x="5067799" y="1833008"/>
                    <a:pt x="5152494" y="1993965"/>
                    <a:pt x="5223885" y="2159232"/>
                  </a:cubicBezTo>
                  <a:cubicBezTo>
                    <a:pt x="5295275" y="2324686"/>
                    <a:pt x="5349615" y="2495199"/>
                    <a:pt x="5395709" y="2666087"/>
                  </a:cubicBezTo>
                  <a:cubicBezTo>
                    <a:pt x="5418757" y="2751718"/>
                    <a:pt x="5440680" y="2837537"/>
                    <a:pt x="5458855" y="2924292"/>
                  </a:cubicBezTo>
                  <a:cubicBezTo>
                    <a:pt x="5477406" y="3011048"/>
                    <a:pt x="5490522" y="3098740"/>
                    <a:pt x="5499142" y="3186995"/>
                  </a:cubicBezTo>
                  <a:cubicBezTo>
                    <a:pt x="5507761" y="3275250"/>
                    <a:pt x="5513944" y="3364254"/>
                    <a:pt x="5516755" y="3454007"/>
                  </a:cubicBezTo>
                  <a:cubicBezTo>
                    <a:pt x="5518629" y="3543761"/>
                    <a:pt x="5516755" y="3634264"/>
                    <a:pt x="5507386" y="3724580"/>
                  </a:cubicBezTo>
                  <a:close/>
                </a:path>
              </a:pathLst>
            </a:custGeom>
            <a:solidFill>
              <a:schemeClr val="bg1">
                <a:alpha val="30000"/>
              </a:schemeClr>
            </a:solidFill>
            <a:ln w="18736" cap="flat">
              <a:noFill/>
              <a:prstDash val="solid"/>
              <a:miter/>
            </a:ln>
          </p:spPr>
          <p:txBody>
            <a:bodyPr rtlCol="0" anchor="ctr"/>
            <a:lstStyle/>
            <a:p>
              <a:endParaRPr lang="tr-TR" noProof="1"/>
            </a:p>
          </p:txBody>
        </p:sp>
        <p:sp>
          <p:nvSpPr>
            <p:cNvPr id="20" name="Freeform: Shape 12">
              <a:extLst>
                <a:ext uri="{FF2B5EF4-FFF2-40B4-BE49-F238E27FC236}">
                  <a16:creationId xmlns:a16="http://schemas.microsoft.com/office/drawing/2014/main" id="{C7E50BFD-51AC-4ACE-820C-A285E6672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41478"/>
              <a:ext cx="5953893" cy="6434152"/>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317011 w 5953893"/>
                <a:gd name="connsiteY8" fmla="*/ 3797009 h 6434152"/>
                <a:gd name="connsiteX9" fmla="*/ 5176478 w 5953893"/>
                <a:gd name="connsiteY9" fmla="*/ 4100747 h 6434152"/>
                <a:gd name="connsiteX10" fmla="*/ 4942257 w 5953893"/>
                <a:gd name="connsiteY10" fmla="*/ 4250274 h 6434152"/>
                <a:gd name="connsiteX11" fmla="*/ 4216171 w 5953893"/>
                <a:gd name="connsiteY11" fmla="*/ 4773243 h 6434152"/>
                <a:gd name="connsiteX12" fmla="*/ 3905125 w 5953893"/>
                <a:gd name="connsiteY12" fmla="*/ 5105837 h 6434152"/>
                <a:gd name="connsiteX13" fmla="*/ 3308329 w 5953893"/>
                <a:gd name="connsiteY13" fmla="*/ 5682022 h 6434152"/>
                <a:gd name="connsiteX14" fmla="*/ 2739452 w 5953893"/>
                <a:gd name="connsiteY14" fmla="*/ 5870898 h 6434152"/>
                <a:gd name="connsiteX15" fmla="*/ 1647419 w 5953893"/>
                <a:gd name="connsiteY15" fmla="*/ 5625809 h 6434152"/>
                <a:gd name="connsiteX16" fmla="*/ 781175 w 5953893"/>
                <a:gd name="connsiteY16" fmla="*/ 4960620 h 6434152"/>
                <a:gd name="connsiteX17" fmla="*/ 312545 w 5953893"/>
                <a:gd name="connsiteY17" fmla="*/ 4165205 h 6434152"/>
                <a:gd name="connsiteX18" fmla="*/ 142032 w 5953893"/>
                <a:gd name="connsiteY18" fmla="*/ 3217451 h 6434152"/>
                <a:gd name="connsiteX19" fmla="*/ 347210 w 5953893"/>
                <a:gd name="connsiteY19" fmla="*/ 2181444 h 6434152"/>
                <a:gd name="connsiteX20" fmla="*/ 906155 w 5953893"/>
                <a:gd name="connsiteY20" fmla="*/ 1337497 h 6434152"/>
                <a:gd name="connsiteX21" fmla="*/ 2739265 w 5953893"/>
                <a:gd name="connsiteY21" fmla="*/ 563818 h 6434152"/>
                <a:gd name="connsiteX22" fmla="*/ 3849849 w 5953893"/>
                <a:gd name="connsiteY22" fmla="*/ 881796 h 6434152"/>
                <a:gd name="connsiteX23" fmla="*/ 4834515 w 5953893"/>
                <a:gd name="connsiteY23" fmla="*/ 1742419 h 6434152"/>
                <a:gd name="connsiteX24" fmla="*/ 5325256 w 5953893"/>
                <a:gd name="connsiteY24" fmla="*/ 2742076 h 6434152"/>
                <a:gd name="connsiteX25" fmla="*/ 5317011 w 5953893"/>
                <a:gd name="connsiteY25" fmla="*/ 3797009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317011" y="3797009"/>
                  </a:moveTo>
                  <a:cubicBezTo>
                    <a:pt x="5275976" y="3943538"/>
                    <a:pt x="5228756" y="4045658"/>
                    <a:pt x="5176478" y="4100747"/>
                  </a:cubicBezTo>
                  <a:cubicBezTo>
                    <a:pt x="5131883" y="4147591"/>
                    <a:pt x="5061991" y="4186004"/>
                    <a:pt x="4942257" y="4250274"/>
                  </a:cubicBezTo>
                  <a:cubicBezTo>
                    <a:pt x="4753381" y="4351458"/>
                    <a:pt x="4494613" y="4489929"/>
                    <a:pt x="4216171" y="4773243"/>
                  </a:cubicBezTo>
                  <a:cubicBezTo>
                    <a:pt x="4106555" y="4884733"/>
                    <a:pt x="4004247" y="4997159"/>
                    <a:pt x="3905125" y="5105837"/>
                  </a:cubicBezTo>
                  <a:cubicBezTo>
                    <a:pt x="3701071" y="5329753"/>
                    <a:pt x="3508260" y="5541302"/>
                    <a:pt x="3308329" y="5682022"/>
                  </a:cubicBezTo>
                  <a:cubicBezTo>
                    <a:pt x="3122826" y="5812624"/>
                    <a:pt x="2947441" y="5870898"/>
                    <a:pt x="2739452" y="5870898"/>
                  </a:cubicBezTo>
                  <a:cubicBezTo>
                    <a:pt x="2357765" y="5870898"/>
                    <a:pt x="1990319" y="5788452"/>
                    <a:pt x="1647419" y="5625809"/>
                  </a:cubicBezTo>
                  <a:cubicBezTo>
                    <a:pt x="1319509" y="5470286"/>
                    <a:pt x="1019893" y="5240187"/>
                    <a:pt x="781175" y="4960620"/>
                  </a:cubicBezTo>
                  <a:cubicBezTo>
                    <a:pt x="579370" y="4724151"/>
                    <a:pt x="421598" y="4456576"/>
                    <a:pt x="312545" y="4165205"/>
                  </a:cubicBezTo>
                  <a:cubicBezTo>
                    <a:pt x="199369" y="3863153"/>
                    <a:pt x="142032" y="3544237"/>
                    <a:pt x="142032" y="3217451"/>
                  </a:cubicBezTo>
                  <a:cubicBezTo>
                    <a:pt x="142032" y="2857688"/>
                    <a:pt x="211174" y="2509166"/>
                    <a:pt x="347210" y="2181444"/>
                  </a:cubicBezTo>
                  <a:cubicBezTo>
                    <a:pt x="478561" y="1865339"/>
                    <a:pt x="666688" y="1581275"/>
                    <a:pt x="906155" y="1337497"/>
                  </a:cubicBezTo>
                  <a:cubicBezTo>
                    <a:pt x="1396334" y="838512"/>
                    <a:pt x="2047469" y="563818"/>
                    <a:pt x="2739265" y="563818"/>
                  </a:cubicBezTo>
                  <a:cubicBezTo>
                    <a:pt x="3094157" y="563818"/>
                    <a:pt x="3478280" y="673808"/>
                    <a:pt x="3849849" y="881796"/>
                  </a:cubicBezTo>
                  <a:cubicBezTo>
                    <a:pt x="4226851" y="1092783"/>
                    <a:pt x="4567316" y="1390338"/>
                    <a:pt x="4834515" y="1742419"/>
                  </a:cubicBezTo>
                  <a:cubicBezTo>
                    <a:pt x="5070798" y="2053653"/>
                    <a:pt x="5240374" y="2399363"/>
                    <a:pt x="5325256" y="2742076"/>
                  </a:cubicBezTo>
                  <a:cubicBezTo>
                    <a:pt x="5414634" y="3102964"/>
                    <a:pt x="5411824" y="3458044"/>
                    <a:pt x="5317011" y="3797009"/>
                  </a:cubicBezTo>
                  <a:close/>
                </a:path>
              </a:pathLst>
            </a:custGeom>
            <a:solidFill>
              <a:schemeClr val="bg1">
                <a:alpha val="30000"/>
              </a:schemeClr>
            </a:solidFill>
            <a:ln w="18736" cap="flat">
              <a:noFill/>
              <a:prstDash val="solid"/>
              <a:miter/>
            </a:ln>
          </p:spPr>
          <p:txBody>
            <a:bodyPr rtlCol="0" anchor="ctr"/>
            <a:lstStyle/>
            <a:p>
              <a:endParaRPr lang="tr-TR" noProof="1"/>
            </a:p>
          </p:txBody>
        </p:sp>
        <p:sp>
          <p:nvSpPr>
            <p:cNvPr id="21" name="Freeform: Shape 13">
              <a:extLst>
                <a:ext uri="{FF2B5EF4-FFF2-40B4-BE49-F238E27FC236}">
                  <a16:creationId xmlns:a16="http://schemas.microsoft.com/office/drawing/2014/main" id="{A0394888-C50F-41C1-92D4-0E2B4315A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1462"/>
              <a:ext cx="5953893" cy="6444167"/>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208520 w 5953893"/>
                <a:gd name="connsiteY8" fmla="*/ 3766654 h 6434152"/>
                <a:gd name="connsiteX9" fmla="*/ 5094782 w 5953893"/>
                <a:gd name="connsiteY9" fmla="*/ 4022985 h 6434152"/>
                <a:gd name="connsiteX10" fmla="*/ 4888855 w 5953893"/>
                <a:gd name="connsiteY10" fmla="*/ 4150777 h 6434152"/>
                <a:gd name="connsiteX11" fmla="*/ 4135411 w 5953893"/>
                <a:gd name="connsiteY11" fmla="*/ 4694170 h 6434152"/>
                <a:gd name="connsiteX12" fmla="*/ 3821555 w 5953893"/>
                <a:gd name="connsiteY12" fmla="*/ 5029762 h 6434152"/>
                <a:gd name="connsiteX13" fmla="*/ 2739265 w 5953893"/>
                <a:gd name="connsiteY13" fmla="*/ 5758097 h 6434152"/>
                <a:gd name="connsiteX14" fmla="*/ 1695575 w 5953893"/>
                <a:gd name="connsiteY14" fmla="*/ 5523876 h 6434152"/>
                <a:gd name="connsiteX15" fmla="*/ 866619 w 5953893"/>
                <a:gd name="connsiteY15" fmla="*/ 4887356 h 6434152"/>
                <a:gd name="connsiteX16" fmla="*/ 417851 w 5953893"/>
                <a:gd name="connsiteY16" fmla="*/ 4125481 h 6434152"/>
                <a:gd name="connsiteX17" fmla="*/ 254645 w 5953893"/>
                <a:gd name="connsiteY17" fmla="*/ 3217264 h 6434152"/>
                <a:gd name="connsiteX18" fmla="*/ 451204 w 5953893"/>
                <a:gd name="connsiteY18" fmla="*/ 2224540 h 6434152"/>
                <a:gd name="connsiteX19" fmla="*/ 986540 w 5953893"/>
                <a:gd name="connsiteY19" fmla="*/ 1416383 h 6434152"/>
                <a:gd name="connsiteX20" fmla="*/ 2739452 w 5953893"/>
                <a:gd name="connsiteY20" fmla="*/ 676244 h 6434152"/>
                <a:gd name="connsiteX21" fmla="*/ 3794947 w 5953893"/>
                <a:gd name="connsiteY21" fmla="*/ 979795 h 6434152"/>
                <a:gd name="connsiteX22" fmla="*/ 4744762 w 5953893"/>
                <a:gd name="connsiteY22" fmla="*/ 1810250 h 6434152"/>
                <a:gd name="connsiteX23" fmla="*/ 5215827 w 5953893"/>
                <a:gd name="connsiteY23" fmla="*/ 2768871 h 6434152"/>
                <a:gd name="connsiteX24" fmla="*/ 5208520 w 5953893"/>
                <a:gd name="connsiteY24" fmla="*/ 3766654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208520" y="3766654"/>
                  </a:moveTo>
                  <a:cubicBezTo>
                    <a:pt x="5173667" y="3891634"/>
                    <a:pt x="5133194" y="3982699"/>
                    <a:pt x="5094782" y="4022985"/>
                  </a:cubicBezTo>
                  <a:cubicBezTo>
                    <a:pt x="5060492" y="4058962"/>
                    <a:pt x="4984792" y="4099435"/>
                    <a:pt x="4888855" y="4150777"/>
                  </a:cubicBezTo>
                  <a:cubicBezTo>
                    <a:pt x="4693420" y="4255333"/>
                    <a:pt x="4426033" y="4398489"/>
                    <a:pt x="4135411" y="4694170"/>
                  </a:cubicBezTo>
                  <a:cubicBezTo>
                    <a:pt x="4024297" y="4807158"/>
                    <a:pt x="3921239" y="4920334"/>
                    <a:pt x="3821555" y="5029762"/>
                  </a:cubicBezTo>
                  <a:cubicBezTo>
                    <a:pt x="3385341" y="5508324"/>
                    <a:pt x="3138940" y="5758097"/>
                    <a:pt x="2739265" y="5758097"/>
                  </a:cubicBezTo>
                  <a:cubicBezTo>
                    <a:pt x="2374442" y="5758097"/>
                    <a:pt x="2023297" y="5679211"/>
                    <a:pt x="1695575" y="5523876"/>
                  </a:cubicBezTo>
                  <a:cubicBezTo>
                    <a:pt x="1381906" y="5375098"/>
                    <a:pt x="1095219" y="5154930"/>
                    <a:pt x="866619" y="4887356"/>
                  </a:cubicBezTo>
                  <a:cubicBezTo>
                    <a:pt x="673246" y="4661005"/>
                    <a:pt x="522220" y="4404673"/>
                    <a:pt x="417851" y="4125481"/>
                  </a:cubicBezTo>
                  <a:cubicBezTo>
                    <a:pt x="309547" y="3836171"/>
                    <a:pt x="254645" y="3530558"/>
                    <a:pt x="254645" y="3217264"/>
                  </a:cubicBezTo>
                  <a:cubicBezTo>
                    <a:pt x="254645" y="2872490"/>
                    <a:pt x="320790" y="2538585"/>
                    <a:pt x="451204" y="2224540"/>
                  </a:cubicBezTo>
                  <a:cubicBezTo>
                    <a:pt x="577121" y="1921739"/>
                    <a:pt x="757191" y="1649855"/>
                    <a:pt x="986540" y="1416383"/>
                  </a:cubicBezTo>
                  <a:cubicBezTo>
                    <a:pt x="1455357" y="939134"/>
                    <a:pt x="2078011" y="676244"/>
                    <a:pt x="2739452" y="676244"/>
                  </a:cubicBezTo>
                  <a:cubicBezTo>
                    <a:pt x="3075232" y="676244"/>
                    <a:pt x="3440243" y="781175"/>
                    <a:pt x="3794947" y="979795"/>
                  </a:cubicBezTo>
                  <a:cubicBezTo>
                    <a:pt x="4158459" y="1183286"/>
                    <a:pt x="4486931" y="1470348"/>
                    <a:pt x="4744762" y="1810250"/>
                  </a:cubicBezTo>
                  <a:cubicBezTo>
                    <a:pt x="4971862" y="2109491"/>
                    <a:pt x="5134693" y="2440961"/>
                    <a:pt x="5215827" y="2768871"/>
                  </a:cubicBezTo>
                  <a:cubicBezTo>
                    <a:pt x="5300334" y="3110834"/>
                    <a:pt x="5297898" y="3446614"/>
                    <a:pt x="5208520" y="3766654"/>
                  </a:cubicBezTo>
                  <a:close/>
                </a:path>
              </a:pathLst>
            </a:custGeom>
            <a:solidFill>
              <a:schemeClr val="bg1">
                <a:alpha val="30000"/>
              </a:schemeClr>
            </a:solidFill>
            <a:ln w="18736" cap="flat">
              <a:noFill/>
              <a:prstDash val="solid"/>
              <a:miter/>
            </a:ln>
          </p:spPr>
          <p:txBody>
            <a:bodyPr rtlCol="0" anchor="ctr"/>
            <a:lstStyle/>
            <a:p>
              <a:endParaRPr lang="tr-TR" noProof="1"/>
            </a:p>
          </p:txBody>
        </p:sp>
        <p:sp useBgFill="1">
          <p:nvSpPr>
            <p:cNvPr id="22" name="Freeform: Shape 14">
              <a:extLst>
                <a:ext uri="{FF2B5EF4-FFF2-40B4-BE49-F238E27FC236}">
                  <a16:creationId xmlns:a16="http://schemas.microsoft.com/office/drawing/2014/main" id="{F22C906F-48B7-4ABF-B36E-0C0A056A5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3725"/>
              <a:ext cx="5855313" cy="6880645"/>
            </a:xfrm>
            <a:custGeom>
              <a:avLst/>
              <a:gdLst>
                <a:gd name="connsiteX0" fmla="*/ 5855313 w 5855313"/>
                <a:gd name="connsiteY0" fmla="*/ 4717843 h 6880645"/>
                <a:gd name="connsiteX1" fmla="*/ 5855313 w 5855313"/>
                <a:gd name="connsiteY1" fmla="*/ 6880645 h 6880645"/>
                <a:gd name="connsiteX2" fmla="*/ 0 w 5855313"/>
                <a:gd name="connsiteY2" fmla="*/ 6880645 h 6880645"/>
                <a:gd name="connsiteX3" fmla="*/ 0 w 5855313"/>
                <a:gd name="connsiteY3" fmla="*/ 5268859 h 6880645"/>
                <a:gd name="connsiteX4" fmla="*/ 36130 w 5855313"/>
                <a:gd name="connsiteY4" fmla="*/ 5327430 h 6880645"/>
                <a:gd name="connsiteX5" fmla="*/ 2782721 w 5855313"/>
                <a:gd name="connsiteY5" fmla="*/ 6765687 h 6880645"/>
                <a:gd name="connsiteX6" fmla="*/ 5834702 w 5855313"/>
                <a:gd name="connsiteY6" fmla="*/ 4773305 h 6880645"/>
                <a:gd name="connsiteX7" fmla="*/ 9148 w 5855313"/>
                <a:gd name="connsiteY7" fmla="*/ 0 h 6880645"/>
                <a:gd name="connsiteX8" fmla="*/ 5855312 w 5855313"/>
                <a:gd name="connsiteY8" fmla="*/ 0 h 6880645"/>
                <a:gd name="connsiteX9" fmla="*/ 5855312 w 5855313"/>
                <a:gd name="connsiteY9" fmla="*/ 96759 h 6880645"/>
                <a:gd name="connsiteX10" fmla="*/ 5855313 w 5855313"/>
                <a:gd name="connsiteY10" fmla="*/ 96759 h 6880645"/>
                <a:gd name="connsiteX11" fmla="*/ 5855313 w 5855313"/>
                <a:gd name="connsiteY11" fmla="*/ 2289203 h 6880645"/>
                <a:gd name="connsiteX12" fmla="*/ 5834702 w 5855313"/>
                <a:gd name="connsiteY12" fmla="*/ 2233742 h 6880645"/>
                <a:gd name="connsiteX13" fmla="*/ 2782721 w 5855313"/>
                <a:gd name="connsiteY13" fmla="*/ 241359 h 6880645"/>
                <a:gd name="connsiteX14" fmla="*/ 36130 w 5855313"/>
                <a:gd name="connsiteY14" fmla="*/ 1679616 h 6880645"/>
                <a:gd name="connsiteX15" fmla="*/ 0 w 5855313"/>
                <a:gd name="connsiteY15" fmla="*/ 1738187 h 6880645"/>
                <a:gd name="connsiteX16" fmla="*/ 0 w 5855313"/>
                <a:gd name="connsiteY16" fmla="*/ 96759 h 6880645"/>
                <a:gd name="connsiteX17" fmla="*/ 9148 w 5855313"/>
                <a:gd name="connsiteY17" fmla="*/ 96759 h 688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5313" h="6880645">
                  <a:moveTo>
                    <a:pt x="5855313" y="4717843"/>
                  </a:moveTo>
                  <a:lnTo>
                    <a:pt x="5855313" y="6880645"/>
                  </a:lnTo>
                  <a:lnTo>
                    <a:pt x="0" y="6880645"/>
                  </a:lnTo>
                  <a:lnTo>
                    <a:pt x="0" y="5268859"/>
                  </a:lnTo>
                  <a:lnTo>
                    <a:pt x="36130" y="5327430"/>
                  </a:lnTo>
                  <a:cubicBezTo>
                    <a:pt x="631370" y="6195172"/>
                    <a:pt x="1639396" y="6765687"/>
                    <a:pt x="2782721" y="6765687"/>
                  </a:cubicBezTo>
                  <a:cubicBezTo>
                    <a:pt x="4154711" y="6765687"/>
                    <a:pt x="5331871" y="5944145"/>
                    <a:pt x="5834702" y="4773305"/>
                  </a:cubicBezTo>
                  <a:close/>
                  <a:moveTo>
                    <a:pt x="9148" y="0"/>
                  </a:moveTo>
                  <a:lnTo>
                    <a:pt x="5855312" y="0"/>
                  </a:lnTo>
                  <a:lnTo>
                    <a:pt x="5855312" y="96759"/>
                  </a:lnTo>
                  <a:lnTo>
                    <a:pt x="5855313" y="96759"/>
                  </a:lnTo>
                  <a:lnTo>
                    <a:pt x="5855313" y="2289203"/>
                  </a:lnTo>
                  <a:lnTo>
                    <a:pt x="5834702" y="2233742"/>
                  </a:lnTo>
                  <a:cubicBezTo>
                    <a:pt x="5331871" y="1062902"/>
                    <a:pt x="4154711" y="241359"/>
                    <a:pt x="2782721" y="241359"/>
                  </a:cubicBezTo>
                  <a:cubicBezTo>
                    <a:pt x="1639396" y="241359"/>
                    <a:pt x="631370" y="811875"/>
                    <a:pt x="36130" y="1679616"/>
                  </a:cubicBezTo>
                  <a:lnTo>
                    <a:pt x="0" y="1738187"/>
                  </a:lnTo>
                  <a:lnTo>
                    <a:pt x="0" y="96759"/>
                  </a:lnTo>
                  <a:lnTo>
                    <a:pt x="9148" y="9675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useBgFill="1">
          <p:nvSpPr>
            <p:cNvPr id="23" name="Freeform: Shape 15">
              <a:extLst>
                <a:ext uri="{FF2B5EF4-FFF2-40B4-BE49-F238E27FC236}">
                  <a16:creationId xmlns:a16="http://schemas.microsoft.com/office/drawing/2014/main" id="{B4ABE2AA-A788-450F-94A8-AED4B698F3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6370"/>
              <a:ext cx="6254832" cy="6864558"/>
            </a:xfrm>
            <a:custGeom>
              <a:avLst/>
              <a:gdLst>
                <a:gd name="connsiteX0" fmla="*/ 2766060 w 6254832"/>
                <a:gd name="connsiteY0" fmla="*/ 0 h 6864558"/>
                <a:gd name="connsiteX1" fmla="*/ 0 w 6254832"/>
                <a:gd name="connsiteY1" fmla="*/ 1340683 h 6864558"/>
                <a:gd name="connsiteX2" fmla="*/ 0 w 6254832"/>
                <a:gd name="connsiteY2" fmla="*/ 2201306 h 6864558"/>
                <a:gd name="connsiteX3" fmla="*/ 1312 w 6254832"/>
                <a:gd name="connsiteY3" fmla="*/ 2197746 h 6864558"/>
                <a:gd name="connsiteX4" fmla="*/ 612723 w 6254832"/>
                <a:gd name="connsiteY4" fmla="*/ 1201649 h 6864558"/>
                <a:gd name="connsiteX5" fmla="*/ 1571344 w 6254832"/>
                <a:gd name="connsiteY5" fmla="*/ 483245 h 6864558"/>
                <a:gd name="connsiteX6" fmla="*/ 1641235 w 6254832"/>
                <a:gd name="connsiteY6" fmla="*/ 452328 h 6864558"/>
                <a:gd name="connsiteX7" fmla="*/ 1711502 w 6254832"/>
                <a:gd name="connsiteY7" fmla="*/ 422348 h 6864558"/>
                <a:gd name="connsiteX8" fmla="*/ 1783080 w 6254832"/>
                <a:gd name="connsiteY8" fmla="*/ 395178 h 6864558"/>
                <a:gd name="connsiteX9" fmla="*/ 1855220 w 6254832"/>
                <a:gd name="connsiteY9" fmla="*/ 369133 h 6864558"/>
                <a:gd name="connsiteX10" fmla="*/ 1928297 w 6254832"/>
                <a:gd name="connsiteY10" fmla="*/ 345711 h 6864558"/>
                <a:gd name="connsiteX11" fmla="*/ 2001749 w 6254832"/>
                <a:gd name="connsiteY11" fmla="*/ 323600 h 6864558"/>
                <a:gd name="connsiteX12" fmla="*/ 2076138 w 6254832"/>
                <a:gd name="connsiteY12" fmla="*/ 304300 h 6864558"/>
                <a:gd name="connsiteX13" fmla="*/ 2113426 w 6254832"/>
                <a:gd name="connsiteY13" fmla="*/ 294744 h 6864558"/>
                <a:gd name="connsiteX14" fmla="*/ 2132163 w 6254832"/>
                <a:gd name="connsiteY14" fmla="*/ 290060 h 6864558"/>
                <a:gd name="connsiteX15" fmla="*/ 2151089 w 6254832"/>
                <a:gd name="connsiteY15" fmla="*/ 286312 h 6864558"/>
                <a:gd name="connsiteX16" fmla="*/ 2763249 w 6254832"/>
                <a:gd name="connsiteY16" fmla="*/ 218482 h 6864558"/>
                <a:gd name="connsiteX17" fmla="*/ 3372225 w 6254832"/>
                <a:gd name="connsiteY17" fmla="*/ 301302 h 6864558"/>
                <a:gd name="connsiteX18" fmla="*/ 3663596 w 6254832"/>
                <a:gd name="connsiteY18" fmla="*/ 398364 h 6864558"/>
                <a:gd name="connsiteX19" fmla="*/ 3941663 w 6254832"/>
                <a:gd name="connsiteY19" fmla="*/ 526717 h 6864558"/>
                <a:gd name="connsiteX20" fmla="*/ 4204366 w 6254832"/>
                <a:gd name="connsiteY20" fmla="*/ 681678 h 6864558"/>
                <a:gd name="connsiteX21" fmla="*/ 4450018 w 6254832"/>
                <a:gd name="connsiteY21" fmla="*/ 860061 h 6864558"/>
                <a:gd name="connsiteX22" fmla="*/ 4678992 w 6254832"/>
                <a:gd name="connsiteY22" fmla="*/ 1057181 h 6864558"/>
                <a:gd name="connsiteX23" fmla="*/ 4889791 w 6254832"/>
                <a:gd name="connsiteY23" fmla="*/ 1271166 h 6864558"/>
                <a:gd name="connsiteX24" fmla="*/ 5083164 w 6254832"/>
                <a:gd name="connsiteY24" fmla="*/ 1498642 h 6864558"/>
                <a:gd name="connsiteX25" fmla="*/ 5257987 w 6254832"/>
                <a:gd name="connsiteY25" fmla="*/ 1738484 h 6864558"/>
                <a:gd name="connsiteX26" fmla="*/ 5413510 w 6254832"/>
                <a:gd name="connsiteY26" fmla="*/ 1989195 h 6864558"/>
                <a:gd name="connsiteX27" fmla="*/ 5548609 w 6254832"/>
                <a:gd name="connsiteY27" fmla="*/ 2249462 h 6864558"/>
                <a:gd name="connsiteX28" fmla="*/ 5747791 w 6254832"/>
                <a:gd name="connsiteY28" fmla="*/ 2795666 h 6864558"/>
                <a:gd name="connsiteX29" fmla="*/ 5806814 w 6254832"/>
                <a:gd name="connsiteY29" fmla="*/ 3078980 h 6864558"/>
                <a:gd name="connsiteX30" fmla="*/ 5816933 w 6254832"/>
                <a:gd name="connsiteY30" fmla="*/ 3150558 h 6864558"/>
                <a:gd name="connsiteX31" fmla="*/ 5825178 w 6254832"/>
                <a:gd name="connsiteY31" fmla="*/ 3222323 h 6864558"/>
                <a:gd name="connsiteX32" fmla="*/ 5831923 w 6254832"/>
                <a:gd name="connsiteY32" fmla="*/ 3294276 h 6864558"/>
                <a:gd name="connsiteX33" fmla="*/ 5836233 w 6254832"/>
                <a:gd name="connsiteY33" fmla="*/ 3366416 h 6864558"/>
                <a:gd name="connsiteX34" fmla="*/ 5833047 w 6254832"/>
                <a:gd name="connsiteY34" fmla="*/ 3655726 h 6864558"/>
                <a:gd name="connsiteX35" fmla="*/ 5827426 w 6254832"/>
                <a:gd name="connsiteY35" fmla="*/ 3728054 h 6864558"/>
                <a:gd name="connsiteX36" fmla="*/ 5819556 w 6254832"/>
                <a:gd name="connsiteY36" fmla="*/ 3800194 h 6864558"/>
                <a:gd name="connsiteX37" fmla="*/ 5809063 w 6254832"/>
                <a:gd name="connsiteY37" fmla="*/ 3872147 h 6864558"/>
                <a:gd name="connsiteX38" fmla="*/ 5796696 w 6254832"/>
                <a:gd name="connsiteY38" fmla="*/ 3943912 h 6864558"/>
                <a:gd name="connsiteX39" fmla="*/ 5725305 w 6254832"/>
                <a:gd name="connsiteY39" fmla="*/ 4225165 h 6864558"/>
                <a:gd name="connsiteX40" fmla="*/ 5605384 w 6254832"/>
                <a:gd name="connsiteY40" fmla="*/ 4478312 h 6864558"/>
                <a:gd name="connsiteX41" fmla="*/ 5412573 w 6254832"/>
                <a:gd name="connsiteY41" fmla="*/ 4677306 h 6864558"/>
                <a:gd name="connsiteX42" fmla="*/ 5155867 w 6254832"/>
                <a:gd name="connsiteY42" fmla="*/ 4834703 h 6864558"/>
                <a:gd name="connsiteX43" fmla="*/ 4645452 w 6254832"/>
                <a:gd name="connsiteY43" fmla="*/ 5207396 h 6864558"/>
                <a:gd name="connsiteX44" fmla="*/ 4536211 w 6254832"/>
                <a:gd name="connsiteY44" fmla="*/ 5319072 h 6864558"/>
                <a:gd name="connsiteX45" fmla="*/ 4430343 w 6254832"/>
                <a:gd name="connsiteY45" fmla="*/ 5432061 h 6864558"/>
                <a:gd name="connsiteX46" fmla="*/ 4220668 w 6254832"/>
                <a:gd name="connsiteY46" fmla="*/ 5657663 h 6864558"/>
                <a:gd name="connsiteX47" fmla="*/ 4115174 w 6254832"/>
                <a:gd name="connsiteY47" fmla="*/ 5768777 h 6864558"/>
                <a:gd name="connsiteX48" fmla="*/ 4007245 w 6254832"/>
                <a:gd name="connsiteY48" fmla="*/ 5876707 h 6864558"/>
                <a:gd name="connsiteX49" fmla="*/ 3781081 w 6254832"/>
                <a:gd name="connsiteY49" fmla="*/ 6078887 h 6864558"/>
                <a:gd name="connsiteX50" fmla="*/ 3534493 w 6254832"/>
                <a:gd name="connsiteY50" fmla="*/ 6249775 h 6864558"/>
                <a:gd name="connsiteX51" fmla="*/ 3265232 w 6254832"/>
                <a:gd name="connsiteY51" fmla="*/ 6373068 h 6864558"/>
                <a:gd name="connsiteX52" fmla="*/ 3194779 w 6254832"/>
                <a:gd name="connsiteY52" fmla="*/ 6394804 h 6864558"/>
                <a:gd name="connsiteX53" fmla="*/ 3123575 w 6254832"/>
                <a:gd name="connsiteY53" fmla="*/ 6412792 h 6864558"/>
                <a:gd name="connsiteX54" fmla="*/ 3051435 w 6254832"/>
                <a:gd name="connsiteY54" fmla="*/ 6426471 h 6864558"/>
                <a:gd name="connsiteX55" fmla="*/ 2978733 w 6254832"/>
                <a:gd name="connsiteY55" fmla="*/ 6436214 h 6864558"/>
                <a:gd name="connsiteX56" fmla="*/ 2905656 w 6254832"/>
                <a:gd name="connsiteY56" fmla="*/ 6442211 h 6864558"/>
                <a:gd name="connsiteX57" fmla="*/ 2832204 w 6254832"/>
                <a:gd name="connsiteY57" fmla="*/ 6444459 h 6864558"/>
                <a:gd name="connsiteX58" fmla="*/ 2758565 w 6254832"/>
                <a:gd name="connsiteY58" fmla="*/ 6443335 h 6864558"/>
                <a:gd name="connsiteX59" fmla="*/ 2683239 w 6254832"/>
                <a:gd name="connsiteY59" fmla="*/ 6438463 h 6864558"/>
                <a:gd name="connsiteX60" fmla="*/ 2091503 w 6254832"/>
                <a:gd name="connsiteY60" fmla="*/ 6343275 h 6864558"/>
                <a:gd name="connsiteX61" fmla="*/ 1948347 w 6254832"/>
                <a:gd name="connsiteY61" fmla="*/ 6301490 h 6864558"/>
                <a:gd name="connsiteX62" fmla="*/ 1807626 w 6254832"/>
                <a:gd name="connsiteY62" fmla="*/ 6252585 h 6864558"/>
                <a:gd name="connsiteX63" fmla="*/ 1738297 w 6254832"/>
                <a:gd name="connsiteY63" fmla="*/ 6225790 h 6864558"/>
                <a:gd name="connsiteX64" fmla="*/ 1669529 w 6254832"/>
                <a:gd name="connsiteY64" fmla="*/ 6197684 h 6864558"/>
                <a:gd name="connsiteX65" fmla="*/ 1635239 w 6254832"/>
                <a:gd name="connsiteY65" fmla="*/ 6183630 h 6864558"/>
                <a:gd name="connsiteX66" fmla="*/ 1601699 w 6254832"/>
                <a:gd name="connsiteY66" fmla="*/ 6167891 h 6864558"/>
                <a:gd name="connsiteX67" fmla="*/ 1534618 w 6254832"/>
                <a:gd name="connsiteY67" fmla="*/ 6136411 h 6864558"/>
                <a:gd name="connsiteX68" fmla="*/ 592299 w 6254832"/>
                <a:gd name="connsiteY68" fmla="*/ 5443116 h 6864558"/>
                <a:gd name="connsiteX69" fmla="*/ 0 w 6254832"/>
                <a:gd name="connsiteY69" fmla="*/ 4496675 h 6864558"/>
                <a:gd name="connsiteX70" fmla="*/ 0 w 6254832"/>
                <a:gd name="connsiteY70" fmla="*/ 5523875 h 6864558"/>
                <a:gd name="connsiteX71" fmla="*/ 2766060 w 6254832"/>
                <a:gd name="connsiteY71" fmla="*/ 6864559 h 6864558"/>
                <a:gd name="connsiteX72" fmla="*/ 6254833 w 6254832"/>
                <a:gd name="connsiteY72" fmla="*/ 3432373 h 6864558"/>
                <a:gd name="connsiteX73" fmla="*/ 2766060 w 6254832"/>
                <a:gd name="connsiteY73" fmla="*/ 0 h 686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54832" h="6864558">
                  <a:moveTo>
                    <a:pt x="2766060" y="0"/>
                  </a:moveTo>
                  <a:cubicBezTo>
                    <a:pt x="1639549" y="0"/>
                    <a:pt x="637831" y="525405"/>
                    <a:pt x="0" y="1340683"/>
                  </a:cubicBezTo>
                  <a:lnTo>
                    <a:pt x="0" y="2201306"/>
                  </a:lnTo>
                  <a:cubicBezTo>
                    <a:pt x="375" y="2200181"/>
                    <a:pt x="937" y="2198870"/>
                    <a:pt x="1312" y="2197746"/>
                  </a:cubicBezTo>
                  <a:cubicBezTo>
                    <a:pt x="142969" y="1837045"/>
                    <a:pt x="347959" y="1497143"/>
                    <a:pt x="612723" y="1201649"/>
                  </a:cubicBezTo>
                  <a:cubicBezTo>
                    <a:pt x="876550" y="906155"/>
                    <a:pt x="1201836" y="655258"/>
                    <a:pt x="1571344" y="483245"/>
                  </a:cubicBezTo>
                  <a:lnTo>
                    <a:pt x="1641235" y="452328"/>
                  </a:lnTo>
                  <a:cubicBezTo>
                    <a:pt x="1664658" y="442210"/>
                    <a:pt x="1687518" y="430967"/>
                    <a:pt x="1711502" y="422348"/>
                  </a:cubicBezTo>
                  <a:lnTo>
                    <a:pt x="1783080" y="395178"/>
                  </a:lnTo>
                  <a:cubicBezTo>
                    <a:pt x="1807064" y="386372"/>
                    <a:pt x="1830674" y="376441"/>
                    <a:pt x="1855220" y="369133"/>
                  </a:cubicBezTo>
                  <a:lnTo>
                    <a:pt x="1928297" y="345711"/>
                  </a:lnTo>
                  <a:cubicBezTo>
                    <a:pt x="1952656" y="338028"/>
                    <a:pt x="1976828" y="329409"/>
                    <a:pt x="2001749" y="323600"/>
                  </a:cubicBezTo>
                  <a:lnTo>
                    <a:pt x="2076138" y="304300"/>
                  </a:lnTo>
                  <a:lnTo>
                    <a:pt x="2113426" y="294744"/>
                  </a:lnTo>
                  <a:lnTo>
                    <a:pt x="2132163" y="290060"/>
                  </a:lnTo>
                  <a:lnTo>
                    <a:pt x="2151089" y="286312"/>
                  </a:lnTo>
                  <a:cubicBezTo>
                    <a:pt x="2351395" y="241716"/>
                    <a:pt x="2557322" y="219044"/>
                    <a:pt x="2763249" y="218482"/>
                  </a:cubicBezTo>
                  <a:cubicBezTo>
                    <a:pt x="2968802" y="218294"/>
                    <a:pt x="3174167" y="247900"/>
                    <a:pt x="3372225" y="301302"/>
                  </a:cubicBezTo>
                  <a:cubicBezTo>
                    <a:pt x="3471347" y="327910"/>
                    <a:pt x="3568596" y="360513"/>
                    <a:pt x="3663596" y="398364"/>
                  </a:cubicBezTo>
                  <a:cubicBezTo>
                    <a:pt x="3758784" y="435652"/>
                    <a:pt x="3851348" y="479311"/>
                    <a:pt x="3941663" y="526717"/>
                  </a:cubicBezTo>
                  <a:cubicBezTo>
                    <a:pt x="4031979" y="573936"/>
                    <a:pt x="4119297" y="626402"/>
                    <a:pt x="4204366" y="681678"/>
                  </a:cubicBezTo>
                  <a:cubicBezTo>
                    <a:pt x="4289060" y="737516"/>
                    <a:pt x="4370944" y="797289"/>
                    <a:pt x="4450018" y="860061"/>
                  </a:cubicBezTo>
                  <a:cubicBezTo>
                    <a:pt x="4529091" y="922832"/>
                    <a:pt x="4605540" y="988601"/>
                    <a:pt x="4678992" y="1057181"/>
                  </a:cubicBezTo>
                  <a:cubicBezTo>
                    <a:pt x="4752444" y="1125574"/>
                    <a:pt x="4822335" y="1197527"/>
                    <a:pt x="4889791" y="1271166"/>
                  </a:cubicBezTo>
                  <a:cubicBezTo>
                    <a:pt x="4957247" y="1344805"/>
                    <a:pt x="5021705" y="1420693"/>
                    <a:pt x="5083164" y="1498642"/>
                  </a:cubicBezTo>
                  <a:cubicBezTo>
                    <a:pt x="5144062" y="1576965"/>
                    <a:pt x="5202899" y="1656601"/>
                    <a:pt x="5257987" y="1738484"/>
                  </a:cubicBezTo>
                  <a:cubicBezTo>
                    <a:pt x="5313076" y="1820368"/>
                    <a:pt x="5365354" y="1903751"/>
                    <a:pt x="5413510" y="1989195"/>
                  </a:cubicBezTo>
                  <a:cubicBezTo>
                    <a:pt x="5462041" y="2074451"/>
                    <a:pt x="5507011" y="2161207"/>
                    <a:pt x="5548609" y="2249462"/>
                  </a:cubicBezTo>
                  <a:cubicBezTo>
                    <a:pt x="5631430" y="2426158"/>
                    <a:pt x="5698323" y="2608851"/>
                    <a:pt x="5747791" y="2795666"/>
                  </a:cubicBezTo>
                  <a:cubicBezTo>
                    <a:pt x="5771963" y="2889167"/>
                    <a:pt x="5791825" y="2983792"/>
                    <a:pt x="5806814" y="3078980"/>
                  </a:cubicBezTo>
                  <a:cubicBezTo>
                    <a:pt x="5810562" y="3102777"/>
                    <a:pt x="5814497" y="3126574"/>
                    <a:pt x="5816933" y="3150558"/>
                  </a:cubicBezTo>
                  <a:cubicBezTo>
                    <a:pt x="5819556" y="3174542"/>
                    <a:pt x="5823304" y="3198339"/>
                    <a:pt x="5825178" y="3222323"/>
                  </a:cubicBezTo>
                  <a:cubicBezTo>
                    <a:pt x="5827426" y="3246308"/>
                    <a:pt x="5830050" y="3270292"/>
                    <a:pt x="5831923" y="3294276"/>
                  </a:cubicBezTo>
                  <a:lnTo>
                    <a:pt x="5836233" y="3366416"/>
                  </a:lnTo>
                  <a:cubicBezTo>
                    <a:pt x="5839981" y="3462728"/>
                    <a:pt x="5839981" y="3559227"/>
                    <a:pt x="5833047" y="3655726"/>
                  </a:cubicBezTo>
                  <a:cubicBezTo>
                    <a:pt x="5830986" y="3679711"/>
                    <a:pt x="5830237" y="3704069"/>
                    <a:pt x="5827426" y="3728054"/>
                  </a:cubicBezTo>
                  <a:lnTo>
                    <a:pt x="5819556" y="3800194"/>
                  </a:lnTo>
                  <a:lnTo>
                    <a:pt x="5809063" y="3872147"/>
                  </a:lnTo>
                  <a:cubicBezTo>
                    <a:pt x="5805690" y="3896131"/>
                    <a:pt x="5800818" y="3919928"/>
                    <a:pt x="5796696" y="3943912"/>
                  </a:cubicBezTo>
                  <a:cubicBezTo>
                    <a:pt x="5778708" y="4039287"/>
                    <a:pt x="5755848" y="4134662"/>
                    <a:pt x="5725305" y="4225165"/>
                  </a:cubicBezTo>
                  <a:cubicBezTo>
                    <a:pt x="5694763" y="4315669"/>
                    <a:pt x="5656726" y="4402237"/>
                    <a:pt x="5605384" y="4478312"/>
                  </a:cubicBezTo>
                  <a:cubicBezTo>
                    <a:pt x="5554980" y="4555324"/>
                    <a:pt x="5489960" y="4620718"/>
                    <a:pt x="5412573" y="4677306"/>
                  </a:cubicBezTo>
                  <a:cubicBezTo>
                    <a:pt x="5335374" y="4734269"/>
                    <a:pt x="5245995" y="4782987"/>
                    <a:pt x="5155867" y="4834703"/>
                  </a:cubicBezTo>
                  <a:cubicBezTo>
                    <a:pt x="4973924" y="4936261"/>
                    <a:pt x="4794791" y="5058806"/>
                    <a:pt x="4645452" y="5207396"/>
                  </a:cubicBezTo>
                  <a:cubicBezTo>
                    <a:pt x="4607414" y="5244497"/>
                    <a:pt x="4571813" y="5281597"/>
                    <a:pt x="4536211" y="5319072"/>
                  </a:cubicBezTo>
                  <a:lnTo>
                    <a:pt x="4430343" y="5432061"/>
                  </a:lnTo>
                  <a:cubicBezTo>
                    <a:pt x="4360264" y="5507574"/>
                    <a:pt x="4290934" y="5583087"/>
                    <a:pt x="4220668" y="5657663"/>
                  </a:cubicBezTo>
                  <a:cubicBezTo>
                    <a:pt x="4185628" y="5694951"/>
                    <a:pt x="4150589" y="5732052"/>
                    <a:pt x="4115174" y="5768777"/>
                  </a:cubicBezTo>
                  <a:cubicBezTo>
                    <a:pt x="4079573" y="5805316"/>
                    <a:pt x="4043597" y="5841292"/>
                    <a:pt x="4007245" y="5876707"/>
                  </a:cubicBezTo>
                  <a:cubicBezTo>
                    <a:pt x="3934543" y="5947723"/>
                    <a:pt x="3859405" y="6015740"/>
                    <a:pt x="3781081" y="6078887"/>
                  </a:cubicBezTo>
                  <a:cubicBezTo>
                    <a:pt x="3702945" y="6142220"/>
                    <a:pt x="3620312" y="6199557"/>
                    <a:pt x="3534493" y="6249775"/>
                  </a:cubicBezTo>
                  <a:cubicBezTo>
                    <a:pt x="3448300" y="6299429"/>
                    <a:pt x="3358359" y="6341589"/>
                    <a:pt x="3265232" y="6373068"/>
                  </a:cubicBezTo>
                  <a:cubicBezTo>
                    <a:pt x="3241998" y="6381313"/>
                    <a:pt x="3218201" y="6387497"/>
                    <a:pt x="3194779" y="6394804"/>
                  </a:cubicBezTo>
                  <a:cubicBezTo>
                    <a:pt x="3171169" y="6401175"/>
                    <a:pt x="3147185" y="6406797"/>
                    <a:pt x="3123575" y="6412792"/>
                  </a:cubicBezTo>
                  <a:cubicBezTo>
                    <a:pt x="3099404" y="6417477"/>
                    <a:pt x="3075420" y="6422161"/>
                    <a:pt x="3051435" y="6426471"/>
                  </a:cubicBezTo>
                  <a:cubicBezTo>
                    <a:pt x="3027076" y="6429657"/>
                    <a:pt x="3002904" y="6433591"/>
                    <a:pt x="2978733" y="6436214"/>
                  </a:cubicBezTo>
                  <a:cubicBezTo>
                    <a:pt x="2954374" y="6438088"/>
                    <a:pt x="2930015" y="6440899"/>
                    <a:pt x="2905656" y="6442211"/>
                  </a:cubicBezTo>
                  <a:cubicBezTo>
                    <a:pt x="2881109" y="6442960"/>
                    <a:pt x="2856751" y="6444272"/>
                    <a:pt x="2832204" y="6444459"/>
                  </a:cubicBezTo>
                  <a:cubicBezTo>
                    <a:pt x="2807658" y="6444084"/>
                    <a:pt x="2783298" y="6444084"/>
                    <a:pt x="2758565" y="6443335"/>
                  </a:cubicBezTo>
                  <a:lnTo>
                    <a:pt x="2683239" y="6438463"/>
                  </a:lnTo>
                  <a:cubicBezTo>
                    <a:pt x="2482559" y="6425909"/>
                    <a:pt x="2284126" y="6393492"/>
                    <a:pt x="2091503" y="6343275"/>
                  </a:cubicBezTo>
                  <a:lnTo>
                    <a:pt x="1948347" y="6301490"/>
                  </a:lnTo>
                  <a:cubicBezTo>
                    <a:pt x="1901127" y="6286126"/>
                    <a:pt x="1854658" y="6268699"/>
                    <a:pt x="1807626" y="6252585"/>
                  </a:cubicBezTo>
                  <a:cubicBezTo>
                    <a:pt x="1784017" y="6245090"/>
                    <a:pt x="1761344" y="6234972"/>
                    <a:pt x="1738297" y="6225790"/>
                  </a:cubicBezTo>
                  <a:lnTo>
                    <a:pt x="1669529" y="6197684"/>
                  </a:lnTo>
                  <a:lnTo>
                    <a:pt x="1635239" y="6183630"/>
                  </a:lnTo>
                  <a:lnTo>
                    <a:pt x="1601699" y="6167891"/>
                  </a:lnTo>
                  <a:lnTo>
                    <a:pt x="1534618" y="6136411"/>
                  </a:lnTo>
                  <a:cubicBezTo>
                    <a:pt x="1179164" y="5964961"/>
                    <a:pt x="857250" y="5729616"/>
                    <a:pt x="592299" y="5443116"/>
                  </a:cubicBezTo>
                  <a:cubicBezTo>
                    <a:pt x="336904" y="5166173"/>
                    <a:pt x="137160" y="4842573"/>
                    <a:pt x="0" y="4496675"/>
                  </a:cubicBezTo>
                  <a:lnTo>
                    <a:pt x="0" y="5523875"/>
                  </a:lnTo>
                  <a:cubicBezTo>
                    <a:pt x="637831" y="6338966"/>
                    <a:pt x="1639549" y="6864559"/>
                    <a:pt x="2766060" y="6864559"/>
                  </a:cubicBezTo>
                  <a:cubicBezTo>
                    <a:pt x="4692858" y="6864559"/>
                    <a:pt x="6254833" y="5327879"/>
                    <a:pt x="6254833" y="3432373"/>
                  </a:cubicBezTo>
                  <a:cubicBezTo>
                    <a:pt x="6254833" y="1536679"/>
                    <a:pt x="4692858" y="0"/>
                    <a:pt x="2766060" y="0"/>
                  </a:cubicBezTo>
                  <a:close/>
                </a:path>
              </a:pathLst>
            </a:custGeom>
            <a:ln w="18736" cap="flat">
              <a:noFill/>
              <a:prstDash val="solid"/>
              <a:miter/>
            </a:ln>
          </p:spPr>
          <p:txBody>
            <a:bodyPr rtlCol="0" anchor="ctr"/>
            <a:lstStyle/>
            <a:p>
              <a:endParaRPr lang="tr-TR" noProof="1"/>
            </a:p>
          </p:txBody>
        </p:sp>
      </p:grpSp>
      <p:sp>
        <p:nvSpPr>
          <p:cNvPr id="4" name="Dikdörtgen 3"/>
          <p:cNvSpPr/>
          <p:nvPr/>
        </p:nvSpPr>
        <p:spPr>
          <a:xfrm>
            <a:off x="6095847" y="1386611"/>
            <a:ext cx="5562753" cy="4556990"/>
          </a:xfrm>
          <a:prstGeom prst="rect">
            <a:avLst/>
          </a:prstGeom>
        </p:spPr>
        <p:txBody>
          <a:bodyPr vert="horz" lIns="91440" tIns="45720" rIns="91440" bIns="45720" rtlCol="0" anchor="ctr">
            <a:normAutofit/>
          </a:bodyPr>
          <a:lstStyle/>
          <a:p>
            <a:pPr algn="just">
              <a:lnSpc>
                <a:spcPct val="90000"/>
              </a:lnSpc>
              <a:spcAft>
                <a:spcPts val="1000"/>
              </a:spcAft>
            </a:pPr>
            <a:r>
              <a:rPr lang="tr-TR" sz="1700" noProof="1">
                <a:solidFill>
                  <a:schemeClr val="tx2"/>
                </a:solidFill>
              </a:rPr>
              <a:t>Kate Smith araştırmasında üç farklı araştırma tekniği bir arada kullanılmıştır: </a:t>
            </a:r>
          </a:p>
          <a:p>
            <a:pPr algn="just">
              <a:lnSpc>
                <a:spcPct val="90000"/>
              </a:lnSpc>
              <a:spcAft>
                <a:spcPts val="1000"/>
              </a:spcAft>
            </a:pPr>
            <a:endParaRPr lang="tr-TR" sz="1700" noProof="1">
              <a:solidFill>
                <a:schemeClr val="tx2"/>
              </a:solidFill>
            </a:endParaRPr>
          </a:p>
          <a:p>
            <a:pPr algn="just">
              <a:lnSpc>
                <a:spcPct val="90000"/>
              </a:lnSpc>
              <a:spcAft>
                <a:spcPts val="1000"/>
              </a:spcAft>
            </a:pPr>
            <a:r>
              <a:rPr lang="tr-TR" sz="1700" noProof="1">
                <a:solidFill>
                  <a:schemeClr val="tx2"/>
                </a:solidFill>
              </a:rPr>
              <a:t>(1) Yayının içerik analizi, </a:t>
            </a:r>
          </a:p>
          <a:p>
            <a:pPr algn="just">
              <a:lnSpc>
                <a:spcPct val="90000"/>
              </a:lnSpc>
              <a:spcAft>
                <a:spcPts val="1000"/>
              </a:spcAft>
            </a:pPr>
            <a:r>
              <a:rPr lang="tr-TR" sz="1700" noProof="1">
                <a:solidFill>
                  <a:schemeClr val="tx2"/>
                </a:solidFill>
              </a:rPr>
              <a:t>(2) yayını dinleyen 100 kişiyle yapılmış “derinlemesine mülakatlar” </a:t>
            </a:r>
          </a:p>
          <a:p>
            <a:pPr algn="just">
              <a:lnSpc>
                <a:spcPct val="90000"/>
              </a:lnSpc>
              <a:spcAft>
                <a:spcPts val="1000"/>
              </a:spcAft>
            </a:pPr>
            <a:r>
              <a:rPr lang="tr-TR" sz="1700" noProof="1">
                <a:solidFill>
                  <a:schemeClr val="tx2"/>
                </a:solidFill>
              </a:rPr>
              <a:t>(3) yaklaşık bin kişilik örnekleme uygulanan anket. </a:t>
            </a:r>
          </a:p>
          <a:p>
            <a:pPr algn="just">
              <a:lnSpc>
                <a:spcPct val="90000"/>
              </a:lnSpc>
              <a:spcAft>
                <a:spcPts val="1000"/>
              </a:spcAft>
            </a:pPr>
            <a:endParaRPr lang="tr-TR" sz="1700" noProof="1">
              <a:solidFill>
                <a:schemeClr val="tx2"/>
              </a:solidFill>
            </a:endParaRPr>
          </a:p>
          <a:p>
            <a:pPr algn="just">
              <a:lnSpc>
                <a:spcPct val="90000"/>
              </a:lnSpc>
              <a:spcAft>
                <a:spcPts val="1000"/>
              </a:spcAft>
            </a:pPr>
            <a:r>
              <a:rPr lang="tr-TR" sz="1700" noProof="1">
                <a:solidFill>
                  <a:schemeClr val="tx2"/>
                </a:solidFill>
              </a:rPr>
              <a:t>İçerik analizi yayının “nesnel/objektif” karakterini göstermiş; derinlemesine mülakatlar ikna sürecinin nasıl işlediğini açığa çıkarmış, anket tekniği ise mülakatlardan elde edilen malzemeyi yorumlarken sağlama yapma olanağı vermiştir. </a:t>
            </a:r>
          </a:p>
          <a:p>
            <a:pPr indent="-228600">
              <a:lnSpc>
                <a:spcPct val="90000"/>
              </a:lnSpc>
              <a:spcAft>
                <a:spcPts val="1000"/>
              </a:spcAft>
              <a:buFont typeface="Arial" panose="020B0604020202020204" pitchFamily="34" charset="0"/>
              <a:buChar char="•"/>
            </a:pPr>
            <a:endParaRPr lang="tr-TR" sz="1700" noProof="1">
              <a:solidFill>
                <a:schemeClr val="tx2"/>
              </a:solidFill>
              <a:effectLst/>
            </a:endParaRPr>
          </a:p>
        </p:txBody>
      </p:sp>
    </p:spTree>
    <p:extLst>
      <p:ext uri="{BB962C8B-B14F-4D97-AF65-F5344CB8AC3E}">
        <p14:creationId xmlns:p14="http://schemas.microsoft.com/office/powerpoint/2010/main" val="3797187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C8682A-DDFC-D363-C165-F072F9CBB1EE}"/>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E10650BA-D090-4A23-98E3-B48BBAEA9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3" name="Resim 2" descr="metin, kitap, yazı tipi içeren bir resim&#10;&#10;Yapay zeka tarafından oluşturulmuş içerik yanlış olabilir.">
            <a:extLst>
              <a:ext uri="{FF2B5EF4-FFF2-40B4-BE49-F238E27FC236}">
                <a16:creationId xmlns:a16="http://schemas.microsoft.com/office/drawing/2014/main" id="{A66566D1-E41C-76A1-3BC6-F760772E5270}"/>
              </a:ext>
            </a:extLst>
          </p:cNvPr>
          <p:cNvPicPr>
            <a:picLocks noChangeAspect="1"/>
          </p:cNvPicPr>
          <p:nvPr/>
        </p:nvPicPr>
        <p:blipFill>
          <a:blip r:embed="rId2">
            <a:extLst>
              <a:ext uri="{28A0092B-C50C-407E-A947-70E740481C1C}">
                <a14:useLocalDpi xmlns:a14="http://schemas.microsoft.com/office/drawing/2010/main" val="0"/>
              </a:ext>
            </a:extLst>
          </a:blip>
          <a:srcRect r="-1" b="20317"/>
          <a:stretch>
            <a:fillRect/>
          </a:stretch>
        </p:blipFill>
        <p:spPr>
          <a:xfrm>
            <a:off x="-9527" y="3725"/>
            <a:ext cx="5846165" cy="6850548"/>
          </a:xfrm>
          <a:prstGeom prst="rect">
            <a:avLst/>
          </a:prstGeom>
        </p:spPr>
      </p:pic>
      <p:grpSp>
        <p:nvGrpSpPr>
          <p:cNvPr id="23" name="Group 22">
            <a:extLst>
              <a:ext uri="{FF2B5EF4-FFF2-40B4-BE49-F238E27FC236}">
                <a16:creationId xmlns:a16="http://schemas.microsoft.com/office/drawing/2014/main" id="{FFB939B9-73CE-4644-87BB-72AEBF0011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27" y="-6558"/>
            <a:ext cx="6254832" cy="6874766"/>
            <a:chOff x="-9149" y="3725"/>
            <a:chExt cx="6254832" cy="6887203"/>
          </a:xfrm>
        </p:grpSpPr>
        <p:sp>
          <p:nvSpPr>
            <p:cNvPr id="24" name="Freeform: Shape 23">
              <a:extLst>
                <a:ext uri="{FF2B5EF4-FFF2-40B4-BE49-F238E27FC236}">
                  <a16:creationId xmlns:a16="http://schemas.microsoft.com/office/drawing/2014/main" id="{15F2A0CF-7879-4629-AC2B-4069D77A3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8645"/>
              <a:ext cx="5933139" cy="6387893"/>
            </a:xfrm>
            <a:custGeom>
              <a:avLst/>
              <a:gdLst>
                <a:gd name="connsiteX0" fmla="*/ 5852909 w 5933139"/>
                <a:gd name="connsiteY0" fmla="*/ 2469528 h 6335678"/>
                <a:gd name="connsiteX1" fmla="*/ 5830799 w 5933139"/>
                <a:gd name="connsiteY1" fmla="*/ 2394015 h 6335678"/>
                <a:gd name="connsiteX2" fmla="*/ 5805878 w 5933139"/>
                <a:gd name="connsiteY2" fmla="*/ 2319439 h 6335678"/>
                <a:gd name="connsiteX3" fmla="*/ 5778708 w 5933139"/>
                <a:gd name="connsiteY3" fmla="*/ 2245800 h 6335678"/>
                <a:gd name="connsiteX4" fmla="*/ 5652978 w 5933139"/>
                <a:gd name="connsiteY4" fmla="*/ 1959675 h 6335678"/>
                <a:gd name="connsiteX5" fmla="*/ 5327691 w 5933139"/>
                <a:gd name="connsiteY5" fmla="*/ 1432958 h 6335678"/>
                <a:gd name="connsiteX6" fmla="*/ 4921458 w 5933139"/>
                <a:gd name="connsiteY6" fmla="*/ 973322 h 6335678"/>
                <a:gd name="connsiteX7" fmla="*/ 4450018 w 5933139"/>
                <a:gd name="connsiteY7" fmla="*/ 586764 h 6335678"/>
                <a:gd name="connsiteX8" fmla="*/ 4193311 w 5933139"/>
                <a:gd name="connsiteY8" fmla="*/ 423558 h 6335678"/>
                <a:gd name="connsiteX9" fmla="*/ 3924237 w 5933139"/>
                <a:gd name="connsiteY9" fmla="*/ 281901 h 6335678"/>
                <a:gd name="connsiteX10" fmla="*/ 3352175 w 5933139"/>
                <a:gd name="connsiteY10" fmla="*/ 75786 h 6335678"/>
                <a:gd name="connsiteX11" fmla="*/ 3051997 w 5933139"/>
                <a:gd name="connsiteY11" fmla="*/ 19011 h 6335678"/>
                <a:gd name="connsiteX12" fmla="*/ 2745823 w 5933139"/>
                <a:gd name="connsiteY12" fmla="*/ 86 h 6335678"/>
                <a:gd name="connsiteX13" fmla="*/ 2141720 w 5933139"/>
                <a:gd name="connsiteY13" fmla="*/ 55550 h 6335678"/>
                <a:gd name="connsiteX14" fmla="*/ 1551295 w 5933139"/>
                <a:gd name="connsiteY14" fmla="*/ 216319 h 6335678"/>
                <a:gd name="connsiteX15" fmla="*/ 1001718 w 5933139"/>
                <a:gd name="connsiteY15" fmla="*/ 498134 h 6335678"/>
                <a:gd name="connsiteX16" fmla="*/ 754755 w 5933139"/>
                <a:gd name="connsiteY16" fmla="*/ 685886 h 6335678"/>
                <a:gd name="connsiteX17" fmla="*/ 533462 w 5933139"/>
                <a:gd name="connsiteY17" fmla="*/ 903056 h 6335678"/>
                <a:gd name="connsiteX18" fmla="*/ 0 w 5933139"/>
                <a:gd name="connsiteY18" fmla="*/ 1646568 h 6335678"/>
                <a:gd name="connsiteX19" fmla="*/ 0 w 5933139"/>
                <a:gd name="connsiteY19" fmla="*/ 4709059 h 6335678"/>
                <a:gd name="connsiteX20" fmla="*/ 120671 w 5933139"/>
                <a:gd name="connsiteY20" fmla="*/ 4907491 h 6335678"/>
                <a:gd name="connsiteX21" fmla="*/ 507979 w 5933139"/>
                <a:gd name="connsiteY21" fmla="*/ 5384178 h 6335678"/>
                <a:gd name="connsiteX22" fmla="*/ 972112 w 5933139"/>
                <a:gd name="connsiteY22" fmla="*/ 5778607 h 6335678"/>
                <a:gd name="connsiteX23" fmla="*/ 1229943 w 5933139"/>
                <a:gd name="connsiteY23" fmla="*/ 5939939 h 6335678"/>
                <a:gd name="connsiteX24" fmla="*/ 1502389 w 5933139"/>
                <a:gd name="connsiteY24" fmla="*/ 6073913 h 6335678"/>
                <a:gd name="connsiteX25" fmla="*/ 2673870 w 5933139"/>
                <a:gd name="connsiteY25" fmla="*/ 6333993 h 6335678"/>
                <a:gd name="connsiteX26" fmla="*/ 2749196 w 5933139"/>
                <a:gd name="connsiteY26" fmla="*/ 6335679 h 6335678"/>
                <a:gd name="connsiteX27" fmla="*/ 2787983 w 5933139"/>
                <a:gd name="connsiteY27" fmla="*/ 6335492 h 6335678"/>
                <a:gd name="connsiteX28" fmla="*/ 2826770 w 5933139"/>
                <a:gd name="connsiteY28" fmla="*/ 6334368 h 6335678"/>
                <a:gd name="connsiteX29" fmla="*/ 2981918 w 5933139"/>
                <a:gd name="connsiteY29" fmla="*/ 6319939 h 6335678"/>
                <a:gd name="connsiteX30" fmla="*/ 3285282 w 5933139"/>
                <a:gd name="connsiteY30" fmla="*/ 6241803 h 6335678"/>
                <a:gd name="connsiteX31" fmla="*/ 3566347 w 5933139"/>
                <a:gd name="connsiteY31" fmla="*/ 6104831 h 6335678"/>
                <a:gd name="connsiteX32" fmla="*/ 3818369 w 5933139"/>
                <a:gd name="connsiteY32" fmla="*/ 5926823 h 6335678"/>
                <a:gd name="connsiteX33" fmla="*/ 4044908 w 5933139"/>
                <a:gd name="connsiteY33" fmla="*/ 5726329 h 6335678"/>
                <a:gd name="connsiteX34" fmla="*/ 4151151 w 5933139"/>
                <a:gd name="connsiteY34" fmla="*/ 5622147 h 6335678"/>
                <a:gd name="connsiteX35" fmla="*/ 4253834 w 5933139"/>
                <a:gd name="connsiteY35" fmla="*/ 5516841 h 6335678"/>
                <a:gd name="connsiteX36" fmla="*/ 4452453 w 5933139"/>
                <a:gd name="connsiteY36" fmla="*/ 5306979 h 6335678"/>
                <a:gd name="connsiteX37" fmla="*/ 4548578 w 5933139"/>
                <a:gd name="connsiteY37" fmla="*/ 5202797 h 6335678"/>
                <a:gd name="connsiteX38" fmla="*/ 4596546 w 5933139"/>
                <a:gd name="connsiteY38" fmla="*/ 5151456 h 6335678"/>
                <a:gd name="connsiteX39" fmla="*/ 4643016 w 5933139"/>
                <a:gd name="connsiteY39" fmla="*/ 5103300 h 6335678"/>
                <a:gd name="connsiteX40" fmla="*/ 4739515 w 5933139"/>
                <a:gd name="connsiteY40" fmla="*/ 5013172 h 6335678"/>
                <a:gd name="connsiteX41" fmla="*/ 4842198 w 5933139"/>
                <a:gd name="connsiteY41" fmla="*/ 4930164 h 6335678"/>
                <a:gd name="connsiteX42" fmla="*/ 5071360 w 5933139"/>
                <a:gd name="connsiteY42" fmla="*/ 4780449 h 6335678"/>
                <a:gd name="connsiteX43" fmla="*/ 5332001 w 5933139"/>
                <a:gd name="connsiteY43" fmla="*/ 4615932 h 6335678"/>
                <a:gd name="connsiteX44" fmla="*/ 5397396 w 5933139"/>
                <a:gd name="connsiteY44" fmla="*/ 4563655 h 6335678"/>
                <a:gd name="connsiteX45" fmla="*/ 5459417 w 5933139"/>
                <a:gd name="connsiteY45" fmla="*/ 4505380 h 6335678"/>
                <a:gd name="connsiteX46" fmla="*/ 5567159 w 5933139"/>
                <a:gd name="connsiteY46" fmla="*/ 4374029 h 6335678"/>
                <a:gd name="connsiteX47" fmla="*/ 5651292 w 5933139"/>
                <a:gd name="connsiteY47" fmla="*/ 4231810 h 6335678"/>
                <a:gd name="connsiteX48" fmla="*/ 5716686 w 5933139"/>
                <a:gd name="connsiteY48" fmla="*/ 4085655 h 6335678"/>
                <a:gd name="connsiteX49" fmla="*/ 5820681 w 5933139"/>
                <a:gd name="connsiteY49" fmla="*/ 3791848 h 6335678"/>
                <a:gd name="connsiteX50" fmla="*/ 5898629 w 5933139"/>
                <a:gd name="connsiteY50" fmla="*/ 3487922 h 6335678"/>
                <a:gd name="connsiteX51" fmla="*/ 5932170 w 5933139"/>
                <a:gd name="connsiteY51" fmla="*/ 3174066 h 6335678"/>
                <a:gd name="connsiteX52" fmla="*/ 5872209 w 5933139"/>
                <a:gd name="connsiteY52" fmla="*/ 2545978 h 6335678"/>
                <a:gd name="connsiteX53" fmla="*/ 5852909 w 5933139"/>
                <a:gd name="connsiteY53" fmla="*/ 2469528 h 6335678"/>
                <a:gd name="connsiteX54" fmla="*/ 5507386 w 5933139"/>
                <a:gd name="connsiteY54" fmla="*/ 3724580 h 6335678"/>
                <a:gd name="connsiteX55" fmla="*/ 5453609 w 5933139"/>
                <a:gd name="connsiteY55" fmla="*/ 3989906 h 6335678"/>
                <a:gd name="connsiteX56" fmla="*/ 5344181 w 5933139"/>
                <a:gd name="connsiteY56" fmla="*/ 4220380 h 6335678"/>
                <a:gd name="connsiteX57" fmla="*/ 5171419 w 5933139"/>
                <a:gd name="connsiteY57" fmla="*/ 4388644 h 6335678"/>
                <a:gd name="connsiteX58" fmla="*/ 5057868 w 5933139"/>
                <a:gd name="connsiteY58" fmla="*/ 4453851 h 6335678"/>
                <a:gd name="connsiteX59" fmla="*/ 4930265 w 5933139"/>
                <a:gd name="connsiteY59" fmla="*/ 4516810 h 6335678"/>
                <a:gd name="connsiteX60" fmla="*/ 4660067 w 5933139"/>
                <a:gd name="connsiteY60" fmla="*/ 4664276 h 6335678"/>
                <a:gd name="connsiteX61" fmla="*/ 4408794 w 5933139"/>
                <a:gd name="connsiteY61" fmla="*/ 4857836 h 6335678"/>
                <a:gd name="connsiteX62" fmla="*/ 4352207 w 5933139"/>
                <a:gd name="connsiteY62" fmla="*/ 4911988 h 6335678"/>
                <a:gd name="connsiteX63" fmla="*/ 4299366 w 5933139"/>
                <a:gd name="connsiteY63" fmla="*/ 4965390 h 6335678"/>
                <a:gd name="connsiteX64" fmla="*/ 4197621 w 5933139"/>
                <a:gd name="connsiteY64" fmla="*/ 5074257 h 6335678"/>
                <a:gd name="connsiteX65" fmla="*/ 4008744 w 5933139"/>
                <a:gd name="connsiteY65" fmla="*/ 5297985 h 6335678"/>
                <a:gd name="connsiteX66" fmla="*/ 3917304 w 5933139"/>
                <a:gd name="connsiteY66" fmla="*/ 5409100 h 6335678"/>
                <a:gd name="connsiteX67" fmla="*/ 3826052 w 5933139"/>
                <a:gd name="connsiteY67" fmla="*/ 5518153 h 6335678"/>
                <a:gd name="connsiteX68" fmla="*/ 3637925 w 5933139"/>
                <a:gd name="connsiteY68" fmla="*/ 5725017 h 6335678"/>
                <a:gd name="connsiteX69" fmla="*/ 3433497 w 5933139"/>
                <a:gd name="connsiteY69" fmla="*/ 5906586 h 6335678"/>
                <a:gd name="connsiteX70" fmla="*/ 3204522 w 5933139"/>
                <a:gd name="connsiteY70" fmla="*/ 6046744 h 6335678"/>
                <a:gd name="connsiteX71" fmla="*/ 2950439 w 5933139"/>
                <a:gd name="connsiteY71" fmla="*/ 6129190 h 6335678"/>
                <a:gd name="connsiteX72" fmla="*/ 2816839 w 5933139"/>
                <a:gd name="connsiteY72" fmla="*/ 6146428 h 6335678"/>
                <a:gd name="connsiteX73" fmla="*/ 2749009 w 5933139"/>
                <a:gd name="connsiteY73" fmla="*/ 6149051 h 6335678"/>
                <a:gd name="connsiteX74" fmla="*/ 2678930 w 5933139"/>
                <a:gd name="connsiteY74" fmla="*/ 6148677 h 6335678"/>
                <a:gd name="connsiteX75" fmla="*/ 2125793 w 5933139"/>
                <a:gd name="connsiteY75" fmla="*/ 6065481 h 6335678"/>
                <a:gd name="connsiteX76" fmla="*/ 1610506 w 5933139"/>
                <a:gd name="connsiteY76" fmla="*/ 5851310 h 6335678"/>
                <a:gd name="connsiteX77" fmla="*/ 1373099 w 5933139"/>
                <a:gd name="connsiteY77" fmla="*/ 5706279 h 6335678"/>
                <a:gd name="connsiteX78" fmla="*/ 1315949 w 5933139"/>
                <a:gd name="connsiteY78" fmla="*/ 5666743 h 6335678"/>
                <a:gd name="connsiteX79" fmla="*/ 1259923 w 5933139"/>
                <a:gd name="connsiteY79" fmla="*/ 5625894 h 6335678"/>
                <a:gd name="connsiteX80" fmla="*/ 1204647 w 5933139"/>
                <a:gd name="connsiteY80" fmla="*/ 5583922 h 6335678"/>
                <a:gd name="connsiteX81" fmla="*/ 1150308 w 5933139"/>
                <a:gd name="connsiteY81" fmla="*/ 5540826 h 6335678"/>
                <a:gd name="connsiteX82" fmla="*/ 751569 w 5933139"/>
                <a:gd name="connsiteY82" fmla="*/ 5158015 h 6335678"/>
                <a:gd name="connsiteX83" fmla="*/ 663315 w 5933139"/>
                <a:gd name="connsiteY83" fmla="*/ 5052146 h 6335678"/>
                <a:gd name="connsiteX84" fmla="*/ 580869 w 5933139"/>
                <a:gd name="connsiteY84" fmla="*/ 4942718 h 6335678"/>
                <a:gd name="connsiteX85" fmla="*/ 432279 w 5933139"/>
                <a:gd name="connsiteY85" fmla="*/ 4713369 h 6335678"/>
                <a:gd name="connsiteX86" fmla="*/ 205553 w 5933139"/>
                <a:gd name="connsiteY86" fmla="*/ 4219443 h 6335678"/>
                <a:gd name="connsiteX87" fmla="*/ 79448 w 5933139"/>
                <a:gd name="connsiteY87" fmla="*/ 3693850 h 6335678"/>
                <a:gd name="connsiteX88" fmla="*/ 53590 w 5933139"/>
                <a:gd name="connsiteY88" fmla="*/ 3425339 h 6335678"/>
                <a:gd name="connsiteX89" fmla="*/ 49655 w 5933139"/>
                <a:gd name="connsiteY89" fmla="*/ 3155890 h 6335678"/>
                <a:gd name="connsiteX90" fmla="*/ 67830 w 5933139"/>
                <a:gd name="connsiteY90" fmla="*/ 2886817 h 6335678"/>
                <a:gd name="connsiteX91" fmla="*/ 108679 w 5933139"/>
                <a:gd name="connsiteY91" fmla="*/ 2619992 h 6335678"/>
                <a:gd name="connsiteX92" fmla="*/ 263077 w 5933139"/>
                <a:gd name="connsiteY92" fmla="*/ 2101520 h 6335678"/>
                <a:gd name="connsiteX93" fmla="*/ 837575 w 5933139"/>
                <a:gd name="connsiteY93" fmla="*/ 1186370 h 6335678"/>
                <a:gd name="connsiteX94" fmla="*/ 1031698 w 5933139"/>
                <a:gd name="connsiteY94" fmla="*/ 996932 h 6335678"/>
                <a:gd name="connsiteX95" fmla="*/ 1236688 w 5933139"/>
                <a:gd name="connsiteY95" fmla="*/ 819298 h 6335678"/>
                <a:gd name="connsiteX96" fmla="*/ 1687143 w 5933139"/>
                <a:gd name="connsiteY96" fmla="*/ 511438 h 6335678"/>
                <a:gd name="connsiteX97" fmla="*/ 2196246 w 5933139"/>
                <a:gd name="connsiteY97" fmla="*/ 300639 h 6335678"/>
                <a:gd name="connsiteX98" fmla="*/ 2745823 w 5933139"/>
                <a:gd name="connsiteY98" fmla="*/ 229248 h 6335678"/>
                <a:gd name="connsiteX99" fmla="*/ 3019206 w 5933139"/>
                <a:gd name="connsiteY99" fmla="*/ 252108 h 6335678"/>
                <a:gd name="connsiteX100" fmla="*/ 3288092 w 5933139"/>
                <a:gd name="connsiteY100" fmla="*/ 313006 h 6335678"/>
                <a:gd name="connsiteX101" fmla="*/ 3548172 w 5933139"/>
                <a:gd name="connsiteY101" fmla="*/ 407069 h 6335678"/>
                <a:gd name="connsiteX102" fmla="*/ 3611505 w 5933139"/>
                <a:gd name="connsiteY102" fmla="*/ 435176 h 6335678"/>
                <a:gd name="connsiteX103" fmla="*/ 3674089 w 5933139"/>
                <a:gd name="connsiteY103" fmla="*/ 464968 h 6335678"/>
                <a:gd name="connsiteX104" fmla="*/ 3735736 w 5933139"/>
                <a:gd name="connsiteY104" fmla="*/ 496823 h 6335678"/>
                <a:gd name="connsiteX105" fmla="*/ 3796634 w 5933139"/>
                <a:gd name="connsiteY105" fmla="*/ 530176 h 6335678"/>
                <a:gd name="connsiteX106" fmla="*/ 4251585 w 5933139"/>
                <a:gd name="connsiteY106" fmla="*/ 847405 h 6335678"/>
                <a:gd name="connsiteX107" fmla="*/ 4644515 w 5933139"/>
                <a:gd name="connsiteY107" fmla="*/ 1236775 h 6335678"/>
                <a:gd name="connsiteX108" fmla="*/ 4816527 w 5933139"/>
                <a:gd name="connsiteY108" fmla="*/ 1451883 h 6335678"/>
                <a:gd name="connsiteX109" fmla="*/ 4970738 w 5933139"/>
                <a:gd name="connsiteY109" fmla="*/ 1678610 h 6335678"/>
                <a:gd name="connsiteX110" fmla="*/ 5223885 w 5933139"/>
                <a:gd name="connsiteY110" fmla="*/ 2159232 h 6335678"/>
                <a:gd name="connsiteX111" fmla="*/ 5395709 w 5933139"/>
                <a:gd name="connsiteY111" fmla="*/ 2666087 h 6335678"/>
                <a:gd name="connsiteX112" fmla="*/ 5458855 w 5933139"/>
                <a:gd name="connsiteY112" fmla="*/ 2924292 h 6335678"/>
                <a:gd name="connsiteX113" fmla="*/ 5499142 w 5933139"/>
                <a:gd name="connsiteY113" fmla="*/ 3186995 h 6335678"/>
                <a:gd name="connsiteX114" fmla="*/ 5516755 w 5933139"/>
                <a:gd name="connsiteY114" fmla="*/ 3454007 h 6335678"/>
                <a:gd name="connsiteX115" fmla="*/ 5507386 w 5933139"/>
                <a:gd name="connsiteY115" fmla="*/ 3724580 h 633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933139" h="6335678">
                  <a:moveTo>
                    <a:pt x="5852909" y="2469528"/>
                  </a:moveTo>
                  <a:lnTo>
                    <a:pt x="5830799" y="2394015"/>
                  </a:lnTo>
                  <a:lnTo>
                    <a:pt x="5805878" y="2319439"/>
                  </a:lnTo>
                  <a:cubicBezTo>
                    <a:pt x="5797446" y="2294705"/>
                    <a:pt x="5787890" y="2270346"/>
                    <a:pt x="5778708" y="2245800"/>
                  </a:cubicBezTo>
                  <a:cubicBezTo>
                    <a:pt x="5740858" y="2148364"/>
                    <a:pt x="5699073" y="2052614"/>
                    <a:pt x="5652978" y="1959675"/>
                  </a:cubicBezTo>
                  <a:cubicBezTo>
                    <a:pt x="5559664" y="1773985"/>
                    <a:pt x="5450986" y="1597663"/>
                    <a:pt x="5327691" y="1432958"/>
                  </a:cubicBezTo>
                  <a:cubicBezTo>
                    <a:pt x="5204960" y="1268067"/>
                    <a:pt x="5068362" y="1114980"/>
                    <a:pt x="4921458" y="973322"/>
                  </a:cubicBezTo>
                  <a:cubicBezTo>
                    <a:pt x="4774742" y="831665"/>
                    <a:pt x="4616408" y="703125"/>
                    <a:pt x="4450018" y="586764"/>
                  </a:cubicBezTo>
                  <a:cubicBezTo>
                    <a:pt x="4366822" y="528489"/>
                    <a:pt x="4281003" y="474337"/>
                    <a:pt x="4193311" y="423558"/>
                  </a:cubicBezTo>
                  <a:cubicBezTo>
                    <a:pt x="4105806" y="372404"/>
                    <a:pt x="4015865" y="325560"/>
                    <a:pt x="3924237" y="281901"/>
                  </a:cubicBezTo>
                  <a:cubicBezTo>
                    <a:pt x="3740983" y="195333"/>
                    <a:pt x="3549483" y="125067"/>
                    <a:pt x="3352175" y="75786"/>
                  </a:cubicBezTo>
                  <a:cubicBezTo>
                    <a:pt x="3253428" y="51240"/>
                    <a:pt x="3153368" y="31565"/>
                    <a:pt x="3051997" y="19011"/>
                  </a:cubicBezTo>
                  <a:cubicBezTo>
                    <a:pt x="2950814" y="5895"/>
                    <a:pt x="2848506" y="-851"/>
                    <a:pt x="2745823" y="86"/>
                  </a:cubicBezTo>
                  <a:cubicBezTo>
                    <a:pt x="2543643" y="1585"/>
                    <a:pt x="2341838" y="20135"/>
                    <a:pt x="2141720" y="55550"/>
                  </a:cubicBezTo>
                  <a:cubicBezTo>
                    <a:pt x="1941976" y="91339"/>
                    <a:pt x="1743356" y="143055"/>
                    <a:pt x="1551295" y="216319"/>
                  </a:cubicBezTo>
                  <a:cubicBezTo>
                    <a:pt x="1359233" y="289396"/>
                    <a:pt x="1173917" y="383459"/>
                    <a:pt x="1001718" y="498134"/>
                  </a:cubicBezTo>
                  <a:cubicBezTo>
                    <a:pt x="915712" y="555659"/>
                    <a:pt x="832141" y="617119"/>
                    <a:pt x="754755" y="685886"/>
                  </a:cubicBezTo>
                  <a:cubicBezTo>
                    <a:pt x="677555" y="754841"/>
                    <a:pt x="604666" y="828293"/>
                    <a:pt x="533462" y="903056"/>
                  </a:cubicBezTo>
                  <a:cubicBezTo>
                    <a:pt x="323413" y="1125660"/>
                    <a:pt x="143906" y="1376370"/>
                    <a:pt x="0" y="1646568"/>
                  </a:cubicBezTo>
                  <a:lnTo>
                    <a:pt x="0" y="4709059"/>
                  </a:lnTo>
                  <a:cubicBezTo>
                    <a:pt x="37850" y="4776702"/>
                    <a:pt x="78136" y="4843033"/>
                    <a:pt x="120671" y="4907491"/>
                  </a:cubicBezTo>
                  <a:cubicBezTo>
                    <a:pt x="234034" y="5078941"/>
                    <a:pt x="365198" y="5239336"/>
                    <a:pt x="507979" y="5384178"/>
                  </a:cubicBezTo>
                  <a:cubicBezTo>
                    <a:pt x="650948" y="5529395"/>
                    <a:pt x="805909" y="5662059"/>
                    <a:pt x="972112" y="5778607"/>
                  </a:cubicBezTo>
                  <a:cubicBezTo>
                    <a:pt x="1055308" y="5836881"/>
                    <a:pt x="1141314" y="5890846"/>
                    <a:pt x="1229943" y="5939939"/>
                  </a:cubicBezTo>
                  <a:cubicBezTo>
                    <a:pt x="1318385" y="5989406"/>
                    <a:pt x="1409450" y="6033815"/>
                    <a:pt x="1502389" y="6073913"/>
                  </a:cubicBezTo>
                  <a:cubicBezTo>
                    <a:pt x="1874145" y="6233559"/>
                    <a:pt x="2272884" y="6320689"/>
                    <a:pt x="2673870" y="6333993"/>
                  </a:cubicBezTo>
                  <a:lnTo>
                    <a:pt x="2749196" y="6335679"/>
                  </a:lnTo>
                  <a:lnTo>
                    <a:pt x="2787983" y="6335492"/>
                  </a:lnTo>
                  <a:lnTo>
                    <a:pt x="2826770" y="6334368"/>
                  </a:lnTo>
                  <a:cubicBezTo>
                    <a:pt x="2878486" y="6332494"/>
                    <a:pt x="2930390" y="6327247"/>
                    <a:pt x="2981918" y="6319939"/>
                  </a:cubicBezTo>
                  <a:cubicBezTo>
                    <a:pt x="3085163" y="6304949"/>
                    <a:pt x="3187096" y="6278529"/>
                    <a:pt x="3285282" y="6241803"/>
                  </a:cubicBezTo>
                  <a:cubicBezTo>
                    <a:pt x="3383467" y="6205265"/>
                    <a:pt x="3477530" y="6158608"/>
                    <a:pt x="3566347" y="6104831"/>
                  </a:cubicBezTo>
                  <a:cubicBezTo>
                    <a:pt x="3655164" y="6051053"/>
                    <a:pt x="3739109" y="5990905"/>
                    <a:pt x="3818369" y="5926823"/>
                  </a:cubicBezTo>
                  <a:cubicBezTo>
                    <a:pt x="3897630" y="5862739"/>
                    <a:pt x="3973143" y="5795471"/>
                    <a:pt x="4044908" y="5726329"/>
                  </a:cubicBezTo>
                  <a:cubicBezTo>
                    <a:pt x="4080884" y="5691852"/>
                    <a:pt x="4116299" y="5656999"/>
                    <a:pt x="4151151" y="5622147"/>
                  </a:cubicBezTo>
                  <a:cubicBezTo>
                    <a:pt x="4185816" y="5586920"/>
                    <a:pt x="4220106" y="5552068"/>
                    <a:pt x="4253834" y="5516841"/>
                  </a:cubicBezTo>
                  <a:cubicBezTo>
                    <a:pt x="4321289" y="5446388"/>
                    <a:pt x="4387808" y="5376871"/>
                    <a:pt x="4452453" y="5306979"/>
                  </a:cubicBezTo>
                  <a:lnTo>
                    <a:pt x="4548578" y="5202797"/>
                  </a:lnTo>
                  <a:lnTo>
                    <a:pt x="4596546" y="5151456"/>
                  </a:lnTo>
                  <a:cubicBezTo>
                    <a:pt x="4612661" y="5134592"/>
                    <a:pt x="4627276" y="5119040"/>
                    <a:pt x="4643016" y="5103300"/>
                  </a:cubicBezTo>
                  <a:cubicBezTo>
                    <a:pt x="4674308" y="5072196"/>
                    <a:pt x="4706162" y="5041841"/>
                    <a:pt x="4739515" y="5013172"/>
                  </a:cubicBezTo>
                  <a:cubicBezTo>
                    <a:pt x="4772493" y="4984128"/>
                    <a:pt x="4806596" y="4956397"/>
                    <a:pt x="4842198" y="4930164"/>
                  </a:cubicBezTo>
                  <a:cubicBezTo>
                    <a:pt x="4913026" y="4876949"/>
                    <a:pt x="4988914" y="4828980"/>
                    <a:pt x="5071360" y="4780449"/>
                  </a:cubicBezTo>
                  <a:cubicBezTo>
                    <a:pt x="5153243" y="4731544"/>
                    <a:pt x="5243372" y="4682076"/>
                    <a:pt x="5332001" y="4615932"/>
                  </a:cubicBezTo>
                  <a:cubicBezTo>
                    <a:pt x="5354111" y="4599443"/>
                    <a:pt x="5376035" y="4582205"/>
                    <a:pt x="5397396" y="4563655"/>
                  </a:cubicBezTo>
                  <a:cubicBezTo>
                    <a:pt x="5418757" y="4545104"/>
                    <a:pt x="5439368" y="4525617"/>
                    <a:pt x="5459417" y="4505380"/>
                  </a:cubicBezTo>
                  <a:cubicBezTo>
                    <a:pt x="5499329" y="4464719"/>
                    <a:pt x="5535493" y="4420311"/>
                    <a:pt x="5567159" y="4374029"/>
                  </a:cubicBezTo>
                  <a:cubicBezTo>
                    <a:pt x="5599388" y="4328121"/>
                    <a:pt x="5626558" y="4279965"/>
                    <a:pt x="5651292" y="4231810"/>
                  </a:cubicBezTo>
                  <a:cubicBezTo>
                    <a:pt x="5675651" y="4183466"/>
                    <a:pt x="5697012" y="4134561"/>
                    <a:pt x="5716686" y="4085655"/>
                  </a:cubicBezTo>
                  <a:cubicBezTo>
                    <a:pt x="5756223" y="3987845"/>
                    <a:pt x="5789576" y="3891158"/>
                    <a:pt x="5820681" y="3791848"/>
                  </a:cubicBezTo>
                  <a:cubicBezTo>
                    <a:pt x="5851972" y="3692726"/>
                    <a:pt x="5878955" y="3591167"/>
                    <a:pt x="5898629" y="3487922"/>
                  </a:cubicBezTo>
                  <a:cubicBezTo>
                    <a:pt x="5918116" y="3384490"/>
                    <a:pt x="5929172" y="3279372"/>
                    <a:pt x="5932170" y="3174066"/>
                  </a:cubicBezTo>
                  <a:cubicBezTo>
                    <a:pt x="5937604" y="2963454"/>
                    <a:pt x="5920552" y="2750968"/>
                    <a:pt x="5872209" y="2545978"/>
                  </a:cubicBezTo>
                  <a:cubicBezTo>
                    <a:pt x="5865838" y="2520307"/>
                    <a:pt x="5860029" y="2494637"/>
                    <a:pt x="5852909" y="2469528"/>
                  </a:cubicBezTo>
                  <a:close/>
                  <a:moveTo>
                    <a:pt x="5507386" y="3724580"/>
                  </a:moveTo>
                  <a:cubicBezTo>
                    <a:pt x="5497830" y="3814521"/>
                    <a:pt x="5480591" y="3905586"/>
                    <a:pt x="5453609" y="3989906"/>
                  </a:cubicBezTo>
                  <a:cubicBezTo>
                    <a:pt x="5426439" y="4074413"/>
                    <a:pt x="5390088" y="4152924"/>
                    <a:pt x="5344181" y="4220380"/>
                  </a:cubicBezTo>
                  <a:cubicBezTo>
                    <a:pt x="5297898" y="4287835"/>
                    <a:pt x="5241311" y="4342549"/>
                    <a:pt x="5171419" y="4388644"/>
                  </a:cubicBezTo>
                  <a:cubicBezTo>
                    <a:pt x="5136755" y="4411879"/>
                    <a:pt x="5098342" y="4433052"/>
                    <a:pt x="5057868" y="4453851"/>
                  </a:cubicBezTo>
                  <a:cubicBezTo>
                    <a:pt x="5017395" y="4474837"/>
                    <a:pt x="4974298" y="4495449"/>
                    <a:pt x="4930265" y="4516810"/>
                  </a:cubicBezTo>
                  <a:cubicBezTo>
                    <a:pt x="4841823" y="4559719"/>
                    <a:pt x="4748696" y="4607126"/>
                    <a:pt x="4660067" y="4664276"/>
                  </a:cubicBezTo>
                  <a:cubicBezTo>
                    <a:pt x="4571251" y="4721238"/>
                    <a:pt x="4486181" y="4786071"/>
                    <a:pt x="4408794" y="4857836"/>
                  </a:cubicBezTo>
                  <a:cubicBezTo>
                    <a:pt x="4389682" y="4875637"/>
                    <a:pt x="4370008" y="4894375"/>
                    <a:pt x="4352207" y="4911988"/>
                  </a:cubicBezTo>
                  <a:lnTo>
                    <a:pt x="4299366" y="4965390"/>
                  </a:lnTo>
                  <a:cubicBezTo>
                    <a:pt x="4264514" y="5001179"/>
                    <a:pt x="4230599" y="5037531"/>
                    <a:pt x="4197621" y="5074257"/>
                  </a:cubicBezTo>
                  <a:cubicBezTo>
                    <a:pt x="4131664" y="5147896"/>
                    <a:pt x="4070204" y="5223784"/>
                    <a:pt x="4008744" y="5297985"/>
                  </a:cubicBezTo>
                  <a:lnTo>
                    <a:pt x="3917304" y="5409100"/>
                  </a:lnTo>
                  <a:cubicBezTo>
                    <a:pt x="3886949" y="5446013"/>
                    <a:pt x="3856782" y="5482364"/>
                    <a:pt x="3826052" y="5518153"/>
                  </a:cubicBezTo>
                  <a:cubicBezTo>
                    <a:pt x="3764592" y="5589544"/>
                    <a:pt x="3702758" y="5659435"/>
                    <a:pt x="3637925" y="5725017"/>
                  </a:cubicBezTo>
                  <a:cubicBezTo>
                    <a:pt x="3573093" y="5790412"/>
                    <a:pt x="3505637" y="5852059"/>
                    <a:pt x="3433497" y="5906586"/>
                  </a:cubicBezTo>
                  <a:cubicBezTo>
                    <a:pt x="3361544" y="5961112"/>
                    <a:pt x="3285469" y="6009268"/>
                    <a:pt x="3204522" y="6046744"/>
                  </a:cubicBezTo>
                  <a:cubicBezTo>
                    <a:pt x="3123763" y="6084594"/>
                    <a:pt x="3038506" y="6112513"/>
                    <a:pt x="2950439" y="6129190"/>
                  </a:cubicBezTo>
                  <a:cubicBezTo>
                    <a:pt x="2906405" y="6137809"/>
                    <a:pt x="2861810" y="6143055"/>
                    <a:pt x="2816839" y="6146428"/>
                  </a:cubicBezTo>
                  <a:cubicBezTo>
                    <a:pt x="2794354" y="6147927"/>
                    <a:pt x="2771681" y="6148677"/>
                    <a:pt x="2749009" y="6149051"/>
                  </a:cubicBezTo>
                  <a:lnTo>
                    <a:pt x="2678930" y="6148677"/>
                  </a:lnTo>
                  <a:cubicBezTo>
                    <a:pt x="2491927" y="6144367"/>
                    <a:pt x="2305675" y="6116260"/>
                    <a:pt x="2125793" y="6065481"/>
                  </a:cubicBezTo>
                  <a:cubicBezTo>
                    <a:pt x="1945911" y="6014515"/>
                    <a:pt x="1773524" y="5940501"/>
                    <a:pt x="1610506" y="5851310"/>
                  </a:cubicBezTo>
                  <a:cubicBezTo>
                    <a:pt x="1528997" y="5806714"/>
                    <a:pt x="1449924" y="5757808"/>
                    <a:pt x="1373099" y="5706279"/>
                  </a:cubicBezTo>
                  <a:lnTo>
                    <a:pt x="1315949" y="5666743"/>
                  </a:lnTo>
                  <a:lnTo>
                    <a:pt x="1259923" y="5625894"/>
                  </a:lnTo>
                  <a:lnTo>
                    <a:pt x="1204647" y="5583922"/>
                  </a:lnTo>
                  <a:cubicBezTo>
                    <a:pt x="1186284" y="5569869"/>
                    <a:pt x="1168483" y="5555066"/>
                    <a:pt x="1150308" y="5540826"/>
                  </a:cubicBezTo>
                  <a:cubicBezTo>
                    <a:pt x="1006402" y="5424839"/>
                    <a:pt x="872615" y="5296860"/>
                    <a:pt x="751569" y="5158015"/>
                  </a:cubicBezTo>
                  <a:cubicBezTo>
                    <a:pt x="721214" y="5123350"/>
                    <a:pt x="691983" y="5087935"/>
                    <a:pt x="663315" y="5052146"/>
                  </a:cubicBezTo>
                  <a:cubicBezTo>
                    <a:pt x="635021" y="5016170"/>
                    <a:pt x="607289" y="4980006"/>
                    <a:pt x="580869" y="4942718"/>
                  </a:cubicBezTo>
                  <a:cubicBezTo>
                    <a:pt x="527654" y="4868517"/>
                    <a:pt x="478186" y="4791880"/>
                    <a:pt x="432279" y="4713369"/>
                  </a:cubicBezTo>
                  <a:cubicBezTo>
                    <a:pt x="340651" y="4556159"/>
                    <a:pt x="264764" y="4390330"/>
                    <a:pt x="205553" y="4219443"/>
                  </a:cubicBezTo>
                  <a:cubicBezTo>
                    <a:pt x="146154" y="4048555"/>
                    <a:pt x="104369" y="3872045"/>
                    <a:pt x="79448" y="3693850"/>
                  </a:cubicBezTo>
                  <a:cubicBezTo>
                    <a:pt x="67268" y="3604659"/>
                    <a:pt x="58087" y="3515092"/>
                    <a:pt x="53590" y="3425339"/>
                  </a:cubicBezTo>
                  <a:cubicBezTo>
                    <a:pt x="47969" y="3335585"/>
                    <a:pt x="47406" y="3245644"/>
                    <a:pt x="49655" y="3155890"/>
                  </a:cubicBezTo>
                  <a:cubicBezTo>
                    <a:pt x="52278" y="3066137"/>
                    <a:pt x="58274" y="2976383"/>
                    <a:pt x="67830" y="2886817"/>
                  </a:cubicBezTo>
                  <a:cubicBezTo>
                    <a:pt x="77761" y="2797438"/>
                    <a:pt x="91253" y="2708246"/>
                    <a:pt x="108679" y="2619992"/>
                  </a:cubicBezTo>
                  <a:cubicBezTo>
                    <a:pt x="143906" y="2443108"/>
                    <a:pt x="195809" y="2269409"/>
                    <a:pt x="263077" y="2101520"/>
                  </a:cubicBezTo>
                  <a:cubicBezTo>
                    <a:pt x="397614" y="1765740"/>
                    <a:pt x="593048" y="1453382"/>
                    <a:pt x="837575" y="1186370"/>
                  </a:cubicBezTo>
                  <a:cubicBezTo>
                    <a:pt x="898473" y="1119289"/>
                    <a:pt x="964242" y="1056893"/>
                    <a:pt x="1031698" y="996932"/>
                  </a:cubicBezTo>
                  <a:cubicBezTo>
                    <a:pt x="1099154" y="936784"/>
                    <a:pt x="1166235" y="876261"/>
                    <a:pt x="1236688" y="819298"/>
                  </a:cubicBezTo>
                  <a:cubicBezTo>
                    <a:pt x="1377221" y="704999"/>
                    <a:pt x="1526935" y="600442"/>
                    <a:pt x="1687143" y="511438"/>
                  </a:cubicBezTo>
                  <a:cubicBezTo>
                    <a:pt x="1847163" y="422621"/>
                    <a:pt x="2017676" y="348795"/>
                    <a:pt x="2196246" y="300639"/>
                  </a:cubicBezTo>
                  <a:cubicBezTo>
                    <a:pt x="2374629" y="251921"/>
                    <a:pt x="2560320" y="227749"/>
                    <a:pt x="2745823" y="229248"/>
                  </a:cubicBezTo>
                  <a:cubicBezTo>
                    <a:pt x="2837076" y="230372"/>
                    <a:pt x="2928516" y="238055"/>
                    <a:pt x="3019206" y="252108"/>
                  </a:cubicBezTo>
                  <a:cubicBezTo>
                    <a:pt x="3109710" y="266724"/>
                    <a:pt x="3199650" y="286773"/>
                    <a:pt x="3288092" y="313006"/>
                  </a:cubicBezTo>
                  <a:cubicBezTo>
                    <a:pt x="3376347" y="339426"/>
                    <a:pt x="3463477" y="370343"/>
                    <a:pt x="3548172" y="407069"/>
                  </a:cubicBezTo>
                  <a:cubicBezTo>
                    <a:pt x="3569345" y="416438"/>
                    <a:pt x="3590519" y="425432"/>
                    <a:pt x="3611505" y="435176"/>
                  </a:cubicBezTo>
                  <a:lnTo>
                    <a:pt x="3674089" y="464968"/>
                  </a:lnTo>
                  <a:lnTo>
                    <a:pt x="3735736" y="496823"/>
                  </a:lnTo>
                  <a:cubicBezTo>
                    <a:pt x="3756160" y="507690"/>
                    <a:pt x="3776397" y="519120"/>
                    <a:pt x="3796634" y="530176"/>
                  </a:cubicBezTo>
                  <a:cubicBezTo>
                    <a:pt x="3957965" y="621054"/>
                    <a:pt x="4110303" y="728046"/>
                    <a:pt x="4251585" y="847405"/>
                  </a:cubicBezTo>
                  <a:cubicBezTo>
                    <a:pt x="4393242" y="966390"/>
                    <a:pt x="4524781" y="1096991"/>
                    <a:pt x="4644515" y="1236775"/>
                  </a:cubicBezTo>
                  <a:cubicBezTo>
                    <a:pt x="4704663" y="1306479"/>
                    <a:pt x="4762375" y="1378057"/>
                    <a:pt x="4816527" y="1451883"/>
                  </a:cubicBezTo>
                  <a:cubicBezTo>
                    <a:pt x="4870679" y="1525897"/>
                    <a:pt x="4922020" y="1601598"/>
                    <a:pt x="4970738" y="1678610"/>
                  </a:cubicBezTo>
                  <a:cubicBezTo>
                    <a:pt x="5067799" y="1833008"/>
                    <a:pt x="5152494" y="1993965"/>
                    <a:pt x="5223885" y="2159232"/>
                  </a:cubicBezTo>
                  <a:cubicBezTo>
                    <a:pt x="5295275" y="2324686"/>
                    <a:pt x="5349615" y="2495199"/>
                    <a:pt x="5395709" y="2666087"/>
                  </a:cubicBezTo>
                  <a:cubicBezTo>
                    <a:pt x="5418757" y="2751718"/>
                    <a:pt x="5440680" y="2837537"/>
                    <a:pt x="5458855" y="2924292"/>
                  </a:cubicBezTo>
                  <a:cubicBezTo>
                    <a:pt x="5477406" y="3011048"/>
                    <a:pt x="5490522" y="3098740"/>
                    <a:pt x="5499142" y="3186995"/>
                  </a:cubicBezTo>
                  <a:cubicBezTo>
                    <a:pt x="5507761" y="3275250"/>
                    <a:pt x="5513944" y="3364254"/>
                    <a:pt x="5516755" y="3454007"/>
                  </a:cubicBezTo>
                  <a:cubicBezTo>
                    <a:pt x="5518629" y="3543761"/>
                    <a:pt x="5516755" y="3634264"/>
                    <a:pt x="5507386" y="3724580"/>
                  </a:cubicBezTo>
                  <a:close/>
                </a:path>
              </a:pathLst>
            </a:custGeom>
            <a:solidFill>
              <a:schemeClr val="bg1">
                <a:alpha val="30000"/>
              </a:schemeClr>
            </a:solidFill>
            <a:ln w="18736" cap="flat">
              <a:noFill/>
              <a:prstDash val="solid"/>
              <a:miter/>
            </a:ln>
          </p:spPr>
          <p:txBody>
            <a:bodyPr rtlCol="0" anchor="ctr"/>
            <a:lstStyle/>
            <a:p>
              <a:endParaRPr lang="tr-TR" noProof="1"/>
            </a:p>
          </p:txBody>
        </p:sp>
        <p:sp>
          <p:nvSpPr>
            <p:cNvPr id="25" name="Freeform: Shape 24">
              <a:extLst>
                <a:ext uri="{FF2B5EF4-FFF2-40B4-BE49-F238E27FC236}">
                  <a16:creationId xmlns:a16="http://schemas.microsoft.com/office/drawing/2014/main" id="{C7E50BFD-51AC-4ACE-820C-A285E6672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41478"/>
              <a:ext cx="5953893" cy="6434152"/>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317011 w 5953893"/>
                <a:gd name="connsiteY8" fmla="*/ 3797009 h 6434152"/>
                <a:gd name="connsiteX9" fmla="*/ 5176478 w 5953893"/>
                <a:gd name="connsiteY9" fmla="*/ 4100747 h 6434152"/>
                <a:gd name="connsiteX10" fmla="*/ 4942257 w 5953893"/>
                <a:gd name="connsiteY10" fmla="*/ 4250274 h 6434152"/>
                <a:gd name="connsiteX11" fmla="*/ 4216171 w 5953893"/>
                <a:gd name="connsiteY11" fmla="*/ 4773243 h 6434152"/>
                <a:gd name="connsiteX12" fmla="*/ 3905125 w 5953893"/>
                <a:gd name="connsiteY12" fmla="*/ 5105837 h 6434152"/>
                <a:gd name="connsiteX13" fmla="*/ 3308329 w 5953893"/>
                <a:gd name="connsiteY13" fmla="*/ 5682022 h 6434152"/>
                <a:gd name="connsiteX14" fmla="*/ 2739452 w 5953893"/>
                <a:gd name="connsiteY14" fmla="*/ 5870898 h 6434152"/>
                <a:gd name="connsiteX15" fmla="*/ 1647419 w 5953893"/>
                <a:gd name="connsiteY15" fmla="*/ 5625809 h 6434152"/>
                <a:gd name="connsiteX16" fmla="*/ 781175 w 5953893"/>
                <a:gd name="connsiteY16" fmla="*/ 4960620 h 6434152"/>
                <a:gd name="connsiteX17" fmla="*/ 312545 w 5953893"/>
                <a:gd name="connsiteY17" fmla="*/ 4165205 h 6434152"/>
                <a:gd name="connsiteX18" fmla="*/ 142032 w 5953893"/>
                <a:gd name="connsiteY18" fmla="*/ 3217451 h 6434152"/>
                <a:gd name="connsiteX19" fmla="*/ 347210 w 5953893"/>
                <a:gd name="connsiteY19" fmla="*/ 2181444 h 6434152"/>
                <a:gd name="connsiteX20" fmla="*/ 906155 w 5953893"/>
                <a:gd name="connsiteY20" fmla="*/ 1337497 h 6434152"/>
                <a:gd name="connsiteX21" fmla="*/ 2739265 w 5953893"/>
                <a:gd name="connsiteY21" fmla="*/ 563818 h 6434152"/>
                <a:gd name="connsiteX22" fmla="*/ 3849849 w 5953893"/>
                <a:gd name="connsiteY22" fmla="*/ 881796 h 6434152"/>
                <a:gd name="connsiteX23" fmla="*/ 4834515 w 5953893"/>
                <a:gd name="connsiteY23" fmla="*/ 1742419 h 6434152"/>
                <a:gd name="connsiteX24" fmla="*/ 5325256 w 5953893"/>
                <a:gd name="connsiteY24" fmla="*/ 2742076 h 6434152"/>
                <a:gd name="connsiteX25" fmla="*/ 5317011 w 5953893"/>
                <a:gd name="connsiteY25" fmla="*/ 3797009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317011" y="3797009"/>
                  </a:moveTo>
                  <a:cubicBezTo>
                    <a:pt x="5275976" y="3943538"/>
                    <a:pt x="5228756" y="4045658"/>
                    <a:pt x="5176478" y="4100747"/>
                  </a:cubicBezTo>
                  <a:cubicBezTo>
                    <a:pt x="5131883" y="4147591"/>
                    <a:pt x="5061991" y="4186004"/>
                    <a:pt x="4942257" y="4250274"/>
                  </a:cubicBezTo>
                  <a:cubicBezTo>
                    <a:pt x="4753381" y="4351458"/>
                    <a:pt x="4494613" y="4489929"/>
                    <a:pt x="4216171" y="4773243"/>
                  </a:cubicBezTo>
                  <a:cubicBezTo>
                    <a:pt x="4106555" y="4884733"/>
                    <a:pt x="4004247" y="4997159"/>
                    <a:pt x="3905125" y="5105837"/>
                  </a:cubicBezTo>
                  <a:cubicBezTo>
                    <a:pt x="3701071" y="5329753"/>
                    <a:pt x="3508260" y="5541302"/>
                    <a:pt x="3308329" y="5682022"/>
                  </a:cubicBezTo>
                  <a:cubicBezTo>
                    <a:pt x="3122826" y="5812624"/>
                    <a:pt x="2947441" y="5870898"/>
                    <a:pt x="2739452" y="5870898"/>
                  </a:cubicBezTo>
                  <a:cubicBezTo>
                    <a:pt x="2357765" y="5870898"/>
                    <a:pt x="1990319" y="5788452"/>
                    <a:pt x="1647419" y="5625809"/>
                  </a:cubicBezTo>
                  <a:cubicBezTo>
                    <a:pt x="1319509" y="5470286"/>
                    <a:pt x="1019893" y="5240187"/>
                    <a:pt x="781175" y="4960620"/>
                  </a:cubicBezTo>
                  <a:cubicBezTo>
                    <a:pt x="579370" y="4724151"/>
                    <a:pt x="421598" y="4456576"/>
                    <a:pt x="312545" y="4165205"/>
                  </a:cubicBezTo>
                  <a:cubicBezTo>
                    <a:pt x="199369" y="3863153"/>
                    <a:pt x="142032" y="3544237"/>
                    <a:pt x="142032" y="3217451"/>
                  </a:cubicBezTo>
                  <a:cubicBezTo>
                    <a:pt x="142032" y="2857688"/>
                    <a:pt x="211174" y="2509166"/>
                    <a:pt x="347210" y="2181444"/>
                  </a:cubicBezTo>
                  <a:cubicBezTo>
                    <a:pt x="478561" y="1865339"/>
                    <a:pt x="666688" y="1581275"/>
                    <a:pt x="906155" y="1337497"/>
                  </a:cubicBezTo>
                  <a:cubicBezTo>
                    <a:pt x="1396334" y="838512"/>
                    <a:pt x="2047469" y="563818"/>
                    <a:pt x="2739265" y="563818"/>
                  </a:cubicBezTo>
                  <a:cubicBezTo>
                    <a:pt x="3094157" y="563818"/>
                    <a:pt x="3478280" y="673808"/>
                    <a:pt x="3849849" y="881796"/>
                  </a:cubicBezTo>
                  <a:cubicBezTo>
                    <a:pt x="4226851" y="1092783"/>
                    <a:pt x="4567316" y="1390338"/>
                    <a:pt x="4834515" y="1742419"/>
                  </a:cubicBezTo>
                  <a:cubicBezTo>
                    <a:pt x="5070798" y="2053653"/>
                    <a:pt x="5240374" y="2399363"/>
                    <a:pt x="5325256" y="2742076"/>
                  </a:cubicBezTo>
                  <a:cubicBezTo>
                    <a:pt x="5414634" y="3102964"/>
                    <a:pt x="5411824" y="3458044"/>
                    <a:pt x="5317011" y="3797009"/>
                  </a:cubicBezTo>
                  <a:close/>
                </a:path>
              </a:pathLst>
            </a:custGeom>
            <a:solidFill>
              <a:schemeClr val="bg1">
                <a:alpha val="30000"/>
              </a:schemeClr>
            </a:solidFill>
            <a:ln w="18736" cap="flat">
              <a:noFill/>
              <a:prstDash val="solid"/>
              <a:miter/>
            </a:ln>
          </p:spPr>
          <p:txBody>
            <a:bodyPr rtlCol="0" anchor="ctr"/>
            <a:lstStyle/>
            <a:p>
              <a:endParaRPr lang="tr-TR" noProof="1"/>
            </a:p>
          </p:txBody>
        </p:sp>
        <p:sp>
          <p:nvSpPr>
            <p:cNvPr id="26" name="Freeform: Shape 25">
              <a:extLst>
                <a:ext uri="{FF2B5EF4-FFF2-40B4-BE49-F238E27FC236}">
                  <a16:creationId xmlns:a16="http://schemas.microsoft.com/office/drawing/2014/main" id="{A0394888-C50F-41C1-92D4-0E2B4315A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1462"/>
              <a:ext cx="5953893" cy="6444167"/>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208520 w 5953893"/>
                <a:gd name="connsiteY8" fmla="*/ 3766654 h 6434152"/>
                <a:gd name="connsiteX9" fmla="*/ 5094782 w 5953893"/>
                <a:gd name="connsiteY9" fmla="*/ 4022985 h 6434152"/>
                <a:gd name="connsiteX10" fmla="*/ 4888855 w 5953893"/>
                <a:gd name="connsiteY10" fmla="*/ 4150777 h 6434152"/>
                <a:gd name="connsiteX11" fmla="*/ 4135411 w 5953893"/>
                <a:gd name="connsiteY11" fmla="*/ 4694170 h 6434152"/>
                <a:gd name="connsiteX12" fmla="*/ 3821555 w 5953893"/>
                <a:gd name="connsiteY12" fmla="*/ 5029762 h 6434152"/>
                <a:gd name="connsiteX13" fmla="*/ 2739265 w 5953893"/>
                <a:gd name="connsiteY13" fmla="*/ 5758097 h 6434152"/>
                <a:gd name="connsiteX14" fmla="*/ 1695575 w 5953893"/>
                <a:gd name="connsiteY14" fmla="*/ 5523876 h 6434152"/>
                <a:gd name="connsiteX15" fmla="*/ 866619 w 5953893"/>
                <a:gd name="connsiteY15" fmla="*/ 4887356 h 6434152"/>
                <a:gd name="connsiteX16" fmla="*/ 417851 w 5953893"/>
                <a:gd name="connsiteY16" fmla="*/ 4125481 h 6434152"/>
                <a:gd name="connsiteX17" fmla="*/ 254645 w 5953893"/>
                <a:gd name="connsiteY17" fmla="*/ 3217264 h 6434152"/>
                <a:gd name="connsiteX18" fmla="*/ 451204 w 5953893"/>
                <a:gd name="connsiteY18" fmla="*/ 2224540 h 6434152"/>
                <a:gd name="connsiteX19" fmla="*/ 986540 w 5953893"/>
                <a:gd name="connsiteY19" fmla="*/ 1416383 h 6434152"/>
                <a:gd name="connsiteX20" fmla="*/ 2739452 w 5953893"/>
                <a:gd name="connsiteY20" fmla="*/ 676244 h 6434152"/>
                <a:gd name="connsiteX21" fmla="*/ 3794947 w 5953893"/>
                <a:gd name="connsiteY21" fmla="*/ 979795 h 6434152"/>
                <a:gd name="connsiteX22" fmla="*/ 4744762 w 5953893"/>
                <a:gd name="connsiteY22" fmla="*/ 1810250 h 6434152"/>
                <a:gd name="connsiteX23" fmla="*/ 5215827 w 5953893"/>
                <a:gd name="connsiteY23" fmla="*/ 2768871 h 6434152"/>
                <a:gd name="connsiteX24" fmla="*/ 5208520 w 5953893"/>
                <a:gd name="connsiteY24" fmla="*/ 3766654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208520" y="3766654"/>
                  </a:moveTo>
                  <a:cubicBezTo>
                    <a:pt x="5173667" y="3891634"/>
                    <a:pt x="5133194" y="3982699"/>
                    <a:pt x="5094782" y="4022985"/>
                  </a:cubicBezTo>
                  <a:cubicBezTo>
                    <a:pt x="5060492" y="4058962"/>
                    <a:pt x="4984792" y="4099435"/>
                    <a:pt x="4888855" y="4150777"/>
                  </a:cubicBezTo>
                  <a:cubicBezTo>
                    <a:pt x="4693420" y="4255333"/>
                    <a:pt x="4426033" y="4398489"/>
                    <a:pt x="4135411" y="4694170"/>
                  </a:cubicBezTo>
                  <a:cubicBezTo>
                    <a:pt x="4024297" y="4807158"/>
                    <a:pt x="3921239" y="4920334"/>
                    <a:pt x="3821555" y="5029762"/>
                  </a:cubicBezTo>
                  <a:cubicBezTo>
                    <a:pt x="3385341" y="5508324"/>
                    <a:pt x="3138940" y="5758097"/>
                    <a:pt x="2739265" y="5758097"/>
                  </a:cubicBezTo>
                  <a:cubicBezTo>
                    <a:pt x="2374442" y="5758097"/>
                    <a:pt x="2023297" y="5679211"/>
                    <a:pt x="1695575" y="5523876"/>
                  </a:cubicBezTo>
                  <a:cubicBezTo>
                    <a:pt x="1381906" y="5375098"/>
                    <a:pt x="1095219" y="5154930"/>
                    <a:pt x="866619" y="4887356"/>
                  </a:cubicBezTo>
                  <a:cubicBezTo>
                    <a:pt x="673246" y="4661005"/>
                    <a:pt x="522220" y="4404673"/>
                    <a:pt x="417851" y="4125481"/>
                  </a:cubicBezTo>
                  <a:cubicBezTo>
                    <a:pt x="309547" y="3836171"/>
                    <a:pt x="254645" y="3530558"/>
                    <a:pt x="254645" y="3217264"/>
                  </a:cubicBezTo>
                  <a:cubicBezTo>
                    <a:pt x="254645" y="2872490"/>
                    <a:pt x="320790" y="2538585"/>
                    <a:pt x="451204" y="2224540"/>
                  </a:cubicBezTo>
                  <a:cubicBezTo>
                    <a:pt x="577121" y="1921739"/>
                    <a:pt x="757191" y="1649855"/>
                    <a:pt x="986540" y="1416383"/>
                  </a:cubicBezTo>
                  <a:cubicBezTo>
                    <a:pt x="1455357" y="939134"/>
                    <a:pt x="2078011" y="676244"/>
                    <a:pt x="2739452" y="676244"/>
                  </a:cubicBezTo>
                  <a:cubicBezTo>
                    <a:pt x="3075232" y="676244"/>
                    <a:pt x="3440243" y="781175"/>
                    <a:pt x="3794947" y="979795"/>
                  </a:cubicBezTo>
                  <a:cubicBezTo>
                    <a:pt x="4158459" y="1183286"/>
                    <a:pt x="4486931" y="1470348"/>
                    <a:pt x="4744762" y="1810250"/>
                  </a:cubicBezTo>
                  <a:cubicBezTo>
                    <a:pt x="4971862" y="2109491"/>
                    <a:pt x="5134693" y="2440961"/>
                    <a:pt x="5215827" y="2768871"/>
                  </a:cubicBezTo>
                  <a:cubicBezTo>
                    <a:pt x="5300334" y="3110834"/>
                    <a:pt x="5297898" y="3446614"/>
                    <a:pt x="5208520" y="3766654"/>
                  </a:cubicBezTo>
                  <a:close/>
                </a:path>
              </a:pathLst>
            </a:custGeom>
            <a:solidFill>
              <a:schemeClr val="bg1">
                <a:alpha val="30000"/>
              </a:schemeClr>
            </a:solidFill>
            <a:ln w="18736" cap="flat">
              <a:noFill/>
              <a:prstDash val="solid"/>
              <a:miter/>
            </a:ln>
          </p:spPr>
          <p:txBody>
            <a:bodyPr rtlCol="0" anchor="ctr"/>
            <a:lstStyle/>
            <a:p>
              <a:endParaRPr lang="tr-TR" noProof="1"/>
            </a:p>
          </p:txBody>
        </p:sp>
        <p:sp useBgFill="1">
          <p:nvSpPr>
            <p:cNvPr id="27" name="Freeform: Shape 26">
              <a:extLst>
                <a:ext uri="{FF2B5EF4-FFF2-40B4-BE49-F238E27FC236}">
                  <a16:creationId xmlns:a16="http://schemas.microsoft.com/office/drawing/2014/main" id="{F22C906F-48B7-4ABF-B36E-0C0A056A5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3725"/>
              <a:ext cx="5855313" cy="6880645"/>
            </a:xfrm>
            <a:custGeom>
              <a:avLst/>
              <a:gdLst>
                <a:gd name="connsiteX0" fmla="*/ 5855313 w 5855313"/>
                <a:gd name="connsiteY0" fmla="*/ 4717843 h 6880645"/>
                <a:gd name="connsiteX1" fmla="*/ 5855313 w 5855313"/>
                <a:gd name="connsiteY1" fmla="*/ 6880645 h 6880645"/>
                <a:gd name="connsiteX2" fmla="*/ 0 w 5855313"/>
                <a:gd name="connsiteY2" fmla="*/ 6880645 h 6880645"/>
                <a:gd name="connsiteX3" fmla="*/ 0 w 5855313"/>
                <a:gd name="connsiteY3" fmla="*/ 5268859 h 6880645"/>
                <a:gd name="connsiteX4" fmla="*/ 36130 w 5855313"/>
                <a:gd name="connsiteY4" fmla="*/ 5327430 h 6880645"/>
                <a:gd name="connsiteX5" fmla="*/ 2782721 w 5855313"/>
                <a:gd name="connsiteY5" fmla="*/ 6765687 h 6880645"/>
                <a:gd name="connsiteX6" fmla="*/ 5834702 w 5855313"/>
                <a:gd name="connsiteY6" fmla="*/ 4773305 h 6880645"/>
                <a:gd name="connsiteX7" fmla="*/ 9148 w 5855313"/>
                <a:gd name="connsiteY7" fmla="*/ 0 h 6880645"/>
                <a:gd name="connsiteX8" fmla="*/ 5855312 w 5855313"/>
                <a:gd name="connsiteY8" fmla="*/ 0 h 6880645"/>
                <a:gd name="connsiteX9" fmla="*/ 5855312 w 5855313"/>
                <a:gd name="connsiteY9" fmla="*/ 96759 h 6880645"/>
                <a:gd name="connsiteX10" fmla="*/ 5855313 w 5855313"/>
                <a:gd name="connsiteY10" fmla="*/ 96759 h 6880645"/>
                <a:gd name="connsiteX11" fmla="*/ 5855313 w 5855313"/>
                <a:gd name="connsiteY11" fmla="*/ 2289203 h 6880645"/>
                <a:gd name="connsiteX12" fmla="*/ 5834702 w 5855313"/>
                <a:gd name="connsiteY12" fmla="*/ 2233742 h 6880645"/>
                <a:gd name="connsiteX13" fmla="*/ 2782721 w 5855313"/>
                <a:gd name="connsiteY13" fmla="*/ 241359 h 6880645"/>
                <a:gd name="connsiteX14" fmla="*/ 36130 w 5855313"/>
                <a:gd name="connsiteY14" fmla="*/ 1679616 h 6880645"/>
                <a:gd name="connsiteX15" fmla="*/ 0 w 5855313"/>
                <a:gd name="connsiteY15" fmla="*/ 1738187 h 6880645"/>
                <a:gd name="connsiteX16" fmla="*/ 0 w 5855313"/>
                <a:gd name="connsiteY16" fmla="*/ 96759 h 6880645"/>
                <a:gd name="connsiteX17" fmla="*/ 9148 w 5855313"/>
                <a:gd name="connsiteY17" fmla="*/ 96759 h 688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5313" h="6880645">
                  <a:moveTo>
                    <a:pt x="5855313" y="4717843"/>
                  </a:moveTo>
                  <a:lnTo>
                    <a:pt x="5855313" y="6880645"/>
                  </a:lnTo>
                  <a:lnTo>
                    <a:pt x="0" y="6880645"/>
                  </a:lnTo>
                  <a:lnTo>
                    <a:pt x="0" y="5268859"/>
                  </a:lnTo>
                  <a:lnTo>
                    <a:pt x="36130" y="5327430"/>
                  </a:lnTo>
                  <a:cubicBezTo>
                    <a:pt x="631370" y="6195172"/>
                    <a:pt x="1639396" y="6765687"/>
                    <a:pt x="2782721" y="6765687"/>
                  </a:cubicBezTo>
                  <a:cubicBezTo>
                    <a:pt x="4154711" y="6765687"/>
                    <a:pt x="5331871" y="5944145"/>
                    <a:pt x="5834702" y="4773305"/>
                  </a:cubicBezTo>
                  <a:close/>
                  <a:moveTo>
                    <a:pt x="9148" y="0"/>
                  </a:moveTo>
                  <a:lnTo>
                    <a:pt x="5855312" y="0"/>
                  </a:lnTo>
                  <a:lnTo>
                    <a:pt x="5855312" y="96759"/>
                  </a:lnTo>
                  <a:lnTo>
                    <a:pt x="5855313" y="96759"/>
                  </a:lnTo>
                  <a:lnTo>
                    <a:pt x="5855313" y="2289203"/>
                  </a:lnTo>
                  <a:lnTo>
                    <a:pt x="5834702" y="2233742"/>
                  </a:lnTo>
                  <a:cubicBezTo>
                    <a:pt x="5331871" y="1062902"/>
                    <a:pt x="4154711" y="241359"/>
                    <a:pt x="2782721" y="241359"/>
                  </a:cubicBezTo>
                  <a:cubicBezTo>
                    <a:pt x="1639396" y="241359"/>
                    <a:pt x="631370" y="811875"/>
                    <a:pt x="36130" y="1679616"/>
                  </a:cubicBezTo>
                  <a:lnTo>
                    <a:pt x="0" y="1738187"/>
                  </a:lnTo>
                  <a:lnTo>
                    <a:pt x="0" y="96759"/>
                  </a:lnTo>
                  <a:lnTo>
                    <a:pt x="9148" y="9675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useBgFill="1">
          <p:nvSpPr>
            <p:cNvPr id="28" name="Freeform: Shape 27">
              <a:extLst>
                <a:ext uri="{FF2B5EF4-FFF2-40B4-BE49-F238E27FC236}">
                  <a16:creationId xmlns:a16="http://schemas.microsoft.com/office/drawing/2014/main" id="{B4ABE2AA-A788-450F-94A8-AED4B698F3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6370"/>
              <a:ext cx="6254832" cy="6864558"/>
            </a:xfrm>
            <a:custGeom>
              <a:avLst/>
              <a:gdLst>
                <a:gd name="connsiteX0" fmla="*/ 2766060 w 6254832"/>
                <a:gd name="connsiteY0" fmla="*/ 0 h 6864558"/>
                <a:gd name="connsiteX1" fmla="*/ 0 w 6254832"/>
                <a:gd name="connsiteY1" fmla="*/ 1340683 h 6864558"/>
                <a:gd name="connsiteX2" fmla="*/ 0 w 6254832"/>
                <a:gd name="connsiteY2" fmla="*/ 2201306 h 6864558"/>
                <a:gd name="connsiteX3" fmla="*/ 1312 w 6254832"/>
                <a:gd name="connsiteY3" fmla="*/ 2197746 h 6864558"/>
                <a:gd name="connsiteX4" fmla="*/ 612723 w 6254832"/>
                <a:gd name="connsiteY4" fmla="*/ 1201649 h 6864558"/>
                <a:gd name="connsiteX5" fmla="*/ 1571344 w 6254832"/>
                <a:gd name="connsiteY5" fmla="*/ 483245 h 6864558"/>
                <a:gd name="connsiteX6" fmla="*/ 1641235 w 6254832"/>
                <a:gd name="connsiteY6" fmla="*/ 452328 h 6864558"/>
                <a:gd name="connsiteX7" fmla="*/ 1711502 w 6254832"/>
                <a:gd name="connsiteY7" fmla="*/ 422348 h 6864558"/>
                <a:gd name="connsiteX8" fmla="*/ 1783080 w 6254832"/>
                <a:gd name="connsiteY8" fmla="*/ 395178 h 6864558"/>
                <a:gd name="connsiteX9" fmla="*/ 1855220 w 6254832"/>
                <a:gd name="connsiteY9" fmla="*/ 369133 h 6864558"/>
                <a:gd name="connsiteX10" fmla="*/ 1928297 w 6254832"/>
                <a:gd name="connsiteY10" fmla="*/ 345711 h 6864558"/>
                <a:gd name="connsiteX11" fmla="*/ 2001749 w 6254832"/>
                <a:gd name="connsiteY11" fmla="*/ 323600 h 6864558"/>
                <a:gd name="connsiteX12" fmla="*/ 2076138 w 6254832"/>
                <a:gd name="connsiteY12" fmla="*/ 304300 h 6864558"/>
                <a:gd name="connsiteX13" fmla="*/ 2113426 w 6254832"/>
                <a:gd name="connsiteY13" fmla="*/ 294744 h 6864558"/>
                <a:gd name="connsiteX14" fmla="*/ 2132163 w 6254832"/>
                <a:gd name="connsiteY14" fmla="*/ 290060 h 6864558"/>
                <a:gd name="connsiteX15" fmla="*/ 2151089 w 6254832"/>
                <a:gd name="connsiteY15" fmla="*/ 286312 h 6864558"/>
                <a:gd name="connsiteX16" fmla="*/ 2763249 w 6254832"/>
                <a:gd name="connsiteY16" fmla="*/ 218482 h 6864558"/>
                <a:gd name="connsiteX17" fmla="*/ 3372225 w 6254832"/>
                <a:gd name="connsiteY17" fmla="*/ 301302 h 6864558"/>
                <a:gd name="connsiteX18" fmla="*/ 3663596 w 6254832"/>
                <a:gd name="connsiteY18" fmla="*/ 398364 h 6864558"/>
                <a:gd name="connsiteX19" fmla="*/ 3941663 w 6254832"/>
                <a:gd name="connsiteY19" fmla="*/ 526717 h 6864558"/>
                <a:gd name="connsiteX20" fmla="*/ 4204366 w 6254832"/>
                <a:gd name="connsiteY20" fmla="*/ 681678 h 6864558"/>
                <a:gd name="connsiteX21" fmla="*/ 4450018 w 6254832"/>
                <a:gd name="connsiteY21" fmla="*/ 860061 h 6864558"/>
                <a:gd name="connsiteX22" fmla="*/ 4678992 w 6254832"/>
                <a:gd name="connsiteY22" fmla="*/ 1057181 h 6864558"/>
                <a:gd name="connsiteX23" fmla="*/ 4889791 w 6254832"/>
                <a:gd name="connsiteY23" fmla="*/ 1271166 h 6864558"/>
                <a:gd name="connsiteX24" fmla="*/ 5083164 w 6254832"/>
                <a:gd name="connsiteY24" fmla="*/ 1498642 h 6864558"/>
                <a:gd name="connsiteX25" fmla="*/ 5257987 w 6254832"/>
                <a:gd name="connsiteY25" fmla="*/ 1738484 h 6864558"/>
                <a:gd name="connsiteX26" fmla="*/ 5413510 w 6254832"/>
                <a:gd name="connsiteY26" fmla="*/ 1989195 h 6864558"/>
                <a:gd name="connsiteX27" fmla="*/ 5548609 w 6254832"/>
                <a:gd name="connsiteY27" fmla="*/ 2249462 h 6864558"/>
                <a:gd name="connsiteX28" fmla="*/ 5747791 w 6254832"/>
                <a:gd name="connsiteY28" fmla="*/ 2795666 h 6864558"/>
                <a:gd name="connsiteX29" fmla="*/ 5806814 w 6254832"/>
                <a:gd name="connsiteY29" fmla="*/ 3078980 h 6864558"/>
                <a:gd name="connsiteX30" fmla="*/ 5816933 w 6254832"/>
                <a:gd name="connsiteY30" fmla="*/ 3150558 h 6864558"/>
                <a:gd name="connsiteX31" fmla="*/ 5825178 w 6254832"/>
                <a:gd name="connsiteY31" fmla="*/ 3222323 h 6864558"/>
                <a:gd name="connsiteX32" fmla="*/ 5831923 w 6254832"/>
                <a:gd name="connsiteY32" fmla="*/ 3294276 h 6864558"/>
                <a:gd name="connsiteX33" fmla="*/ 5836233 w 6254832"/>
                <a:gd name="connsiteY33" fmla="*/ 3366416 h 6864558"/>
                <a:gd name="connsiteX34" fmla="*/ 5833047 w 6254832"/>
                <a:gd name="connsiteY34" fmla="*/ 3655726 h 6864558"/>
                <a:gd name="connsiteX35" fmla="*/ 5827426 w 6254832"/>
                <a:gd name="connsiteY35" fmla="*/ 3728054 h 6864558"/>
                <a:gd name="connsiteX36" fmla="*/ 5819556 w 6254832"/>
                <a:gd name="connsiteY36" fmla="*/ 3800194 h 6864558"/>
                <a:gd name="connsiteX37" fmla="*/ 5809063 w 6254832"/>
                <a:gd name="connsiteY37" fmla="*/ 3872147 h 6864558"/>
                <a:gd name="connsiteX38" fmla="*/ 5796696 w 6254832"/>
                <a:gd name="connsiteY38" fmla="*/ 3943912 h 6864558"/>
                <a:gd name="connsiteX39" fmla="*/ 5725305 w 6254832"/>
                <a:gd name="connsiteY39" fmla="*/ 4225165 h 6864558"/>
                <a:gd name="connsiteX40" fmla="*/ 5605384 w 6254832"/>
                <a:gd name="connsiteY40" fmla="*/ 4478312 h 6864558"/>
                <a:gd name="connsiteX41" fmla="*/ 5412573 w 6254832"/>
                <a:gd name="connsiteY41" fmla="*/ 4677306 h 6864558"/>
                <a:gd name="connsiteX42" fmla="*/ 5155867 w 6254832"/>
                <a:gd name="connsiteY42" fmla="*/ 4834703 h 6864558"/>
                <a:gd name="connsiteX43" fmla="*/ 4645452 w 6254832"/>
                <a:gd name="connsiteY43" fmla="*/ 5207396 h 6864558"/>
                <a:gd name="connsiteX44" fmla="*/ 4536211 w 6254832"/>
                <a:gd name="connsiteY44" fmla="*/ 5319072 h 6864558"/>
                <a:gd name="connsiteX45" fmla="*/ 4430343 w 6254832"/>
                <a:gd name="connsiteY45" fmla="*/ 5432061 h 6864558"/>
                <a:gd name="connsiteX46" fmla="*/ 4220668 w 6254832"/>
                <a:gd name="connsiteY46" fmla="*/ 5657663 h 6864558"/>
                <a:gd name="connsiteX47" fmla="*/ 4115174 w 6254832"/>
                <a:gd name="connsiteY47" fmla="*/ 5768777 h 6864558"/>
                <a:gd name="connsiteX48" fmla="*/ 4007245 w 6254832"/>
                <a:gd name="connsiteY48" fmla="*/ 5876707 h 6864558"/>
                <a:gd name="connsiteX49" fmla="*/ 3781081 w 6254832"/>
                <a:gd name="connsiteY49" fmla="*/ 6078887 h 6864558"/>
                <a:gd name="connsiteX50" fmla="*/ 3534493 w 6254832"/>
                <a:gd name="connsiteY50" fmla="*/ 6249775 h 6864558"/>
                <a:gd name="connsiteX51" fmla="*/ 3265232 w 6254832"/>
                <a:gd name="connsiteY51" fmla="*/ 6373068 h 6864558"/>
                <a:gd name="connsiteX52" fmla="*/ 3194779 w 6254832"/>
                <a:gd name="connsiteY52" fmla="*/ 6394804 h 6864558"/>
                <a:gd name="connsiteX53" fmla="*/ 3123575 w 6254832"/>
                <a:gd name="connsiteY53" fmla="*/ 6412792 h 6864558"/>
                <a:gd name="connsiteX54" fmla="*/ 3051435 w 6254832"/>
                <a:gd name="connsiteY54" fmla="*/ 6426471 h 6864558"/>
                <a:gd name="connsiteX55" fmla="*/ 2978733 w 6254832"/>
                <a:gd name="connsiteY55" fmla="*/ 6436214 h 6864558"/>
                <a:gd name="connsiteX56" fmla="*/ 2905656 w 6254832"/>
                <a:gd name="connsiteY56" fmla="*/ 6442211 h 6864558"/>
                <a:gd name="connsiteX57" fmla="*/ 2832204 w 6254832"/>
                <a:gd name="connsiteY57" fmla="*/ 6444459 h 6864558"/>
                <a:gd name="connsiteX58" fmla="*/ 2758565 w 6254832"/>
                <a:gd name="connsiteY58" fmla="*/ 6443335 h 6864558"/>
                <a:gd name="connsiteX59" fmla="*/ 2683239 w 6254832"/>
                <a:gd name="connsiteY59" fmla="*/ 6438463 h 6864558"/>
                <a:gd name="connsiteX60" fmla="*/ 2091503 w 6254832"/>
                <a:gd name="connsiteY60" fmla="*/ 6343275 h 6864558"/>
                <a:gd name="connsiteX61" fmla="*/ 1948347 w 6254832"/>
                <a:gd name="connsiteY61" fmla="*/ 6301490 h 6864558"/>
                <a:gd name="connsiteX62" fmla="*/ 1807626 w 6254832"/>
                <a:gd name="connsiteY62" fmla="*/ 6252585 h 6864558"/>
                <a:gd name="connsiteX63" fmla="*/ 1738297 w 6254832"/>
                <a:gd name="connsiteY63" fmla="*/ 6225790 h 6864558"/>
                <a:gd name="connsiteX64" fmla="*/ 1669529 w 6254832"/>
                <a:gd name="connsiteY64" fmla="*/ 6197684 h 6864558"/>
                <a:gd name="connsiteX65" fmla="*/ 1635239 w 6254832"/>
                <a:gd name="connsiteY65" fmla="*/ 6183630 h 6864558"/>
                <a:gd name="connsiteX66" fmla="*/ 1601699 w 6254832"/>
                <a:gd name="connsiteY66" fmla="*/ 6167891 h 6864558"/>
                <a:gd name="connsiteX67" fmla="*/ 1534618 w 6254832"/>
                <a:gd name="connsiteY67" fmla="*/ 6136411 h 6864558"/>
                <a:gd name="connsiteX68" fmla="*/ 592299 w 6254832"/>
                <a:gd name="connsiteY68" fmla="*/ 5443116 h 6864558"/>
                <a:gd name="connsiteX69" fmla="*/ 0 w 6254832"/>
                <a:gd name="connsiteY69" fmla="*/ 4496675 h 6864558"/>
                <a:gd name="connsiteX70" fmla="*/ 0 w 6254832"/>
                <a:gd name="connsiteY70" fmla="*/ 5523875 h 6864558"/>
                <a:gd name="connsiteX71" fmla="*/ 2766060 w 6254832"/>
                <a:gd name="connsiteY71" fmla="*/ 6864559 h 6864558"/>
                <a:gd name="connsiteX72" fmla="*/ 6254833 w 6254832"/>
                <a:gd name="connsiteY72" fmla="*/ 3432373 h 6864558"/>
                <a:gd name="connsiteX73" fmla="*/ 2766060 w 6254832"/>
                <a:gd name="connsiteY73" fmla="*/ 0 h 686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54832" h="6864558">
                  <a:moveTo>
                    <a:pt x="2766060" y="0"/>
                  </a:moveTo>
                  <a:cubicBezTo>
                    <a:pt x="1639549" y="0"/>
                    <a:pt x="637831" y="525405"/>
                    <a:pt x="0" y="1340683"/>
                  </a:cubicBezTo>
                  <a:lnTo>
                    <a:pt x="0" y="2201306"/>
                  </a:lnTo>
                  <a:cubicBezTo>
                    <a:pt x="375" y="2200181"/>
                    <a:pt x="937" y="2198870"/>
                    <a:pt x="1312" y="2197746"/>
                  </a:cubicBezTo>
                  <a:cubicBezTo>
                    <a:pt x="142969" y="1837045"/>
                    <a:pt x="347959" y="1497143"/>
                    <a:pt x="612723" y="1201649"/>
                  </a:cubicBezTo>
                  <a:cubicBezTo>
                    <a:pt x="876550" y="906155"/>
                    <a:pt x="1201836" y="655258"/>
                    <a:pt x="1571344" y="483245"/>
                  </a:cubicBezTo>
                  <a:lnTo>
                    <a:pt x="1641235" y="452328"/>
                  </a:lnTo>
                  <a:cubicBezTo>
                    <a:pt x="1664658" y="442210"/>
                    <a:pt x="1687518" y="430967"/>
                    <a:pt x="1711502" y="422348"/>
                  </a:cubicBezTo>
                  <a:lnTo>
                    <a:pt x="1783080" y="395178"/>
                  </a:lnTo>
                  <a:cubicBezTo>
                    <a:pt x="1807064" y="386372"/>
                    <a:pt x="1830674" y="376441"/>
                    <a:pt x="1855220" y="369133"/>
                  </a:cubicBezTo>
                  <a:lnTo>
                    <a:pt x="1928297" y="345711"/>
                  </a:lnTo>
                  <a:cubicBezTo>
                    <a:pt x="1952656" y="338028"/>
                    <a:pt x="1976828" y="329409"/>
                    <a:pt x="2001749" y="323600"/>
                  </a:cubicBezTo>
                  <a:lnTo>
                    <a:pt x="2076138" y="304300"/>
                  </a:lnTo>
                  <a:lnTo>
                    <a:pt x="2113426" y="294744"/>
                  </a:lnTo>
                  <a:lnTo>
                    <a:pt x="2132163" y="290060"/>
                  </a:lnTo>
                  <a:lnTo>
                    <a:pt x="2151089" y="286312"/>
                  </a:lnTo>
                  <a:cubicBezTo>
                    <a:pt x="2351395" y="241716"/>
                    <a:pt x="2557322" y="219044"/>
                    <a:pt x="2763249" y="218482"/>
                  </a:cubicBezTo>
                  <a:cubicBezTo>
                    <a:pt x="2968802" y="218294"/>
                    <a:pt x="3174167" y="247900"/>
                    <a:pt x="3372225" y="301302"/>
                  </a:cubicBezTo>
                  <a:cubicBezTo>
                    <a:pt x="3471347" y="327910"/>
                    <a:pt x="3568596" y="360513"/>
                    <a:pt x="3663596" y="398364"/>
                  </a:cubicBezTo>
                  <a:cubicBezTo>
                    <a:pt x="3758784" y="435652"/>
                    <a:pt x="3851348" y="479311"/>
                    <a:pt x="3941663" y="526717"/>
                  </a:cubicBezTo>
                  <a:cubicBezTo>
                    <a:pt x="4031979" y="573936"/>
                    <a:pt x="4119297" y="626402"/>
                    <a:pt x="4204366" y="681678"/>
                  </a:cubicBezTo>
                  <a:cubicBezTo>
                    <a:pt x="4289060" y="737516"/>
                    <a:pt x="4370944" y="797289"/>
                    <a:pt x="4450018" y="860061"/>
                  </a:cubicBezTo>
                  <a:cubicBezTo>
                    <a:pt x="4529091" y="922832"/>
                    <a:pt x="4605540" y="988601"/>
                    <a:pt x="4678992" y="1057181"/>
                  </a:cubicBezTo>
                  <a:cubicBezTo>
                    <a:pt x="4752444" y="1125574"/>
                    <a:pt x="4822335" y="1197527"/>
                    <a:pt x="4889791" y="1271166"/>
                  </a:cubicBezTo>
                  <a:cubicBezTo>
                    <a:pt x="4957247" y="1344805"/>
                    <a:pt x="5021705" y="1420693"/>
                    <a:pt x="5083164" y="1498642"/>
                  </a:cubicBezTo>
                  <a:cubicBezTo>
                    <a:pt x="5144062" y="1576965"/>
                    <a:pt x="5202899" y="1656601"/>
                    <a:pt x="5257987" y="1738484"/>
                  </a:cubicBezTo>
                  <a:cubicBezTo>
                    <a:pt x="5313076" y="1820368"/>
                    <a:pt x="5365354" y="1903751"/>
                    <a:pt x="5413510" y="1989195"/>
                  </a:cubicBezTo>
                  <a:cubicBezTo>
                    <a:pt x="5462041" y="2074451"/>
                    <a:pt x="5507011" y="2161207"/>
                    <a:pt x="5548609" y="2249462"/>
                  </a:cubicBezTo>
                  <a:cubicBezTo>
                    <a:pt x="5631430" y="2426158"/>
                    <a:pt x="5698323" y="2608851"/>
                    <a:pt x="5747791" y="2795666"/>
                  </a:cubicBezTo>
                  <a:cubicBezTo>
                    <a:pt x="5771963" y="2889167"/>
                    <a:pt x="5791825" y="2983792"/>
                    <a:pt x="5806814" y="3078980"/>
                  </a:cubicBezTo>
                  <a:cubicBezTo>
                    <a:pt x="5810562" y="3102777"/>
                    <a:pt x="5814497" y="3126574"/>
                    <a:pt x="5816933" y="3150558"/>
                  </a:cubicBezTo>
                  <a:cubicBezTo>
                    <a:pt x="5819556" y="3174542"/>
                    <a:pt x="5823304" y="3198339"/>
                    <a:pt x="5825178" y="3222323"/>
                  </a:cubicBezTo>
                  <a:cubicBezTo>
                    <a:pt x="5827426" y="3246308"/>
                    <a:pt x="5830050" y="3270292"/>
                    <a:pt x="5831923" y="3294276"/>
                  </a:cubicBezTo>
                  <a:lnTo>
                    <a:pt x="5836233" y="3366416"/>
                  </a:lnTo>
                  <a:cubicBezTo>
                    <a:pt x="5839981" y="3462728"/>
                    <a:pt x="5839981" y="3559227"/>
                    <a:pt x="5833047" y="3655726"/>
                  </a:cubicBezTo>
                  <a:cubicBezTo>
                    <a:pt x="5830986" y="3679711"/>
                    <a:pt x="5830237" y="3704069"/>
                    <a:pt x="5827426" y="3728054"/>
                  </a:cubicBezTo>
                  <a:lnTo>
                    <a:pt x="5819556" y="3800194"/>
                  </a:lnTo>
                  <a:lnTo>
                    <a:pt x="5809063" y="3872147"/>
                  </a:lnTo>
                  <a:cubicBezTo>
                    <a:pt x="5805690" y="3896131"/>
                    <a:pt x="5800818" y="3919928"/>
                    <a:pt x="5796696" y="3943912"/>
                  </a:cubicBezTo>
                  <a:cubicBezTo>
                    <a:pt x="5778708" y="4039287"/>
                    <a:pt x="5755848" y="4134662"/>
                    <a:pt x="5725305" y="4225165"/>
                  </a:cubicBezTo>
                  <a:cubicBezTo>
                    <a:pt x="5694763" y="4315669"/>
                    <a:pt x="5656726" y="4402237"/>
                    <a:pt x="5605384" y="4478312"/>
                  </a:cubicBezTo>
                  <a:cubicBezTo>
                    <a:pt x="5554980" y="4555324"/>
                    <a:pt x="5489960" y="4620718"/>
                    <a:pt x="5412573" y="4677306"/>
                  </a:cubicBezTo>
                  <a:cubicBezTo>
                    <a:pt x="5335374" y="4734269"/>
                    <a:pt x="5245995" y="4782987"/>
                    <a:pt x="5155867" y="4834703"/>
                  </a:cubicBezTo>
                  <a:cubicBezTo>
                    <a:pt x="4973924" y="4936261"/>
                    <a:pt x="4794791" y="5058806"/>
                    <a:pt x="4645452" y="5207396"/>
                  </a:cubicBezTo>
                  <a:cubicBezTo>
                    <a:pt x="4607414" y="5244497"/>
                    <a:pt x="4571813" y="5281597"/>
                    <a:pt x="4536211" y="5319072"/>
                  </a:cubicBezTo>
                  <a:lnTo>
                    <a:pt x="4430343" y="5432061"/>
                  </a:lnTo>
                  <a:cubicBezTo>
                    <a:pt x="4360264" y="5507574"/>
                    <a:pt x="4290934" y="5583087"/>
                    <a:pt x="4220668" y="5657663"/>
                  </a:cubicBezTo>
                  <a:cubicBezTo>
                    <a:pt x="4185628" y="5694951"/>
                    <a:pt x="4150589" y="5732052"/>
                    <a:pt x="4115174" y="5768777"/>
                  </a:cubicBezTo>
                  <a:cubicBezTo>
                    <a:pt x="4079573" y="5805316"/>
                    <a:pt x="4043597" y="5841292"/>
                    <a:pt x="4007245" y="5876707"/>
                  </a:cubicBezTo>
                  <a:cubicBezTo>
                    <a:pt x="3934543" y="5947723"/>
                    <a:pt x="3859405" y="6015740"/>
                    <a:pt x="3781081" y="6078887"/>
                  </a:cubicBezTo>
                  <a:cubicBezTo>
                    <a:pt x="3702945" y="6142220"/>
                    <a:pt x="3620312" y="6199557"/>
                    <a:pt x="3534493" y="6249775"/>
                  </a:cubicBezTo>
                  <a:cubicBezTo>
                    <a:pt x="3448300" y="6299429"/>
                    <a:pt x="3358359" y="6341589"/>
                    <a:pt x="3265232" y="6373068"/>
                  </a:cubicBezTo>
                  <a:cubicBezTo>
                    <a:pt x="3241998" y="6381313"/>
                    <a:pt x="3218201" y="6387497"/>
                    <a:pt x="3194779" y="6394804"/>
                  </a:cubicBezTo>
                  <a:cubicBezTo>
                    <a:pt x="3171169" y="6401175"/>
                    <a:pt x="3147185" y="6406797"/>
                    <a:pt x="3123575" y="6412792"/>
                  </a:cubicBezTo>
                  <a:cubicBezTo>
                    <a:pt x="3099404" y="6417477"/>
                    <a:pt x="3075420" y="6422161"/>
                    <a:pt x="3051435" y="6426471"/>
                  </a:cubicBezTo>
                  <a:cubicBezTo>
                    <a:pt x="3027076" y="6429657"/>
                    <a:pt x="3002904" y="6433591"/>
                    <a:pt x="2978733" y="6436214"/>
                  </a:cubicBezTo>
                  <a:cubicBezTo>
                    <a:pt x="2954374" y="6438088"/>
                    <a:pt x="2930015" y="6440899"/>
                    <a:pt x="2905656" y="6442211"/>
                  </a:cubicBezTo>
                  <a:cubicBezTo>
                    <a:pt x="2881109" y="6442960"/>
                    <a:pt x="2856751" y="6444272"/>
                    <a:pt x="2832204" y="6444459"/>
                  </a:cubicBezTo>
                  <a:cubicBezTo>
                    <a:pt x="2807658" y="6444084"/>
                    <a:pt x="2783298" y="6444084"/>
                    <a:pt x="2758565" y="6443335"/>
                  </a:cubicBezTo>
                  <a:lnTo>
                    <a:pt x="2683239" y="6438463"/>
                  </a:lnTo>
                  <a:cubicBezTo>
                    <a:pt x="2482559" y="6425909"/>
                    <a:pt x="2284126" y="6393492"/>
                    <a:pt x="2091503" y="6343275"/>
                  </a:cubicBezTo>
                  <a:lnTo>
                    <a:pt x="1948347" y="6301490"/>
                  </a:lnTo>
                  <a:cubicBezTo>
                    <a:pt x="1901127" y="6286126"/>
                    <a:pt x="1854658" y="6268699"/>
                    <a:pt x="1807626" y="6252585"/>
                  </a:cubicBezTo>
                  <a:cubicBezTo>
                    <a:pt x="1784017" y="6245090"/>
                    <a:pt x="1761344" y="6234972"/>
                    <a:pt x="1738297" y="6225790"/>
                  </a:cubicBezTo>
                  <a:lnTo>
                    <a:pt x="1669529" y="6197684"/>
                  </a:lnTo>
                  <a:lnTo>
                    <a:pt x="1635239" y="6183630"/>
                  </a:lnTo>
                  <a:lnTo>
                    <a:pt x="1601699" y="6167891"/>
                  </a:lnTo>
                  <a:lnTo>
                    <a:pt x="1534618" y="6136411"/>
                  </a:lnTo>
                  <a:cubicBezTo>
                    <a:pt x="1179164" y="5964961"/>
                    <a:pt x="857250" y="5729616"/>
                    <a:pt x="592299" y="5443116"/>
                  </a:cubicBezTo>
                  <a:cubicBezTo>
                    <a:pt x="336904" y="5166173"/>
                    <a:pt x="137160" y="4842573"/>
                    <a:pt x="0" y="4496675"/>
                  </a:cubicBezTo>
                  <a:lnTo>
                    <a:pt x="0" y="5523875"/>
                  </a:lnTo>
                  <a:cubicBezTo>
                    <a:pt x="637831" y="6338966"/>
                    <a:pt x="1639549" y="6864559"/>
                    <a:pt x="2766060" y="6864559"/>
                  </a:cubicBezTo>
                  <a:cubicBezTo>
                    <a:pt x="4692858" y="6864559"/>
                    <a:pt x="6254833" y="5327879"/>
                    <a:pt x="6254833" y="3432373"/>
                  </a:cubicBezTo>
                  <a:cubicBezTo>
                    <a:pt x="6254833" y="1536679"/>
                    <a:pt x="4692858" y="0"/>
                    <a:pt x="2766060" y="0"/>
                  </a:cubicBezTo>
                  <a:close/>
                </a:path>
              </a:pathLst>
            </a:custGeom>
            <a:ln w="18736" cap="flat">
              <a:noFill/>
              <a:prstDash val="solid"/>
              <a:miter/>
            </a:ln>
          </p:spPr>
          <p:txBody>
            <a:bodyPr rtlCol="0" anchor="ctr"/>
            <a:lstStyle/>
            <a:p>
              <a:endParaRPr lang="tr-TR" noProof="1"/>
            </a:p>
          </p:txBody>
        </p:sp>
      </p:grpSp>
      <p:sp>
        <p:nvSpPr>
          <p:cNvPr id="4" name="Dikdörtgen 3">
            <a:extLst>
              <a:ext uri="{FF2B5EF4-FFF2-40B4-BE49-F238E27FC236}">
                <a16:creationId xmlns:a16="http://schemas.microsoft.com/office/drawing/2014/main" id="{2695A59B-5CE6-444B-4750-1C1A529D3EC4}"/>
              </a:ext>
            </a:extLst>
          </p:cNvPr>
          <p:cNvSpPr/>
          <p:nvPr/>
        </p:nvSpPr>
        <p:spPr>
          <a:xfrm>
            <a:off x="6095847" y="1729956"/>
            <a:ext cx="5562754" cy="3639289"/>
          </a:xfrm>
          <a:prstGeom prst="rect">
            <a:avLst/>
          </a:prstGeom>
        </p:spPr>
        <p:txBody>
          <a:bodyPr vert="horz" lIns="91440" tIns="45720" rIns="91440" bIns="45720" rtlCol="0" anchor="ctr">
            <a:normAutofit/>
          </a:bodyPr>
          <a:lstStyle/>
          <a:p>
            <a:pPr algn="just">
              <a:lnSpc>
                <a:spcPct val="90000"/>
              </a:lnSpc>
              <a:spcAft>
                <a:spcPts val="1000"/>
              </a:spcAft>
            </a:pPr>
            <a:r>
              <a:rPr lang="tr-TR" noProof="1">
                <a:solidFill>
                  <a:schemeClr val="tx2"/>
                </a:solidFill>
              </a:rPr>
              <a:t>Merton bu yayının dinleyiciler tarafından yalnızca bir kez gerçekleşen “olağan dışı bir olay” şeklinde deneyimlendiğine dikkat çeker. Bu yüzden dinleyenler kendilerini çok özel durumun tanıkları ya da katılımcıları gibi hissetmişlerdir. Kelimenin tam anlamıyla radyonun başından ayrılamamışlardır. Çünkü radyo yayınının gelip geçiciliği nedeniyle kaçırdıkları tek bir anın bile telafisi olmayacaktır. </a:t>
            </a:r>
          </a:p>
          <a:p>
            <a:pPr algn="just">
              <a:lnSpc>
                <a:spcPct val="90000"/>
              </a:lnSpc>
              <a:spcAft>
                <a:spcPts val="1000"/>
              </a:spcAft>
            </a:pPr>
            <a:r>
              <a:rPr lang="tr-TR" noProof="1">
                <a:solidFill>
                  <a:schemeClr val="tx2"/>
                </a:solidFill>
              </a:rPr>
              <a:t>Merton dinleyicilerin yaşadığı bu duruma radyonun tiranlığı der. Ayrıca uzun saatler boyunca (18 saat) Smith bir maraton koşucusu gibi müthiş bir azimle yayını sürdürür: “O devam ettikçe bu size de güç veriyordu.”  </a:t>
            </a:r>
          </a:p>
          <a:p>
            <a:pPr indent="-228600">
              <a:lnSpc>
                <a:spcPct val="90000"/>
              </a:lnSpc>
              <a:spcAft>
                <a:spcPts val="1000"/>
              </a:spcAft>
              <a:buFont typeface="Arial" panose="020B0604020202020204" pitchFamily="34" charset="0"/>
              <a:buChar char="•"/>
            </a:pPr>
            <a:endParaRPr lang="tr-TR" noProof="1">
              <a:solidFill>
                <a:schemeClr val="tx2"/>
              </a:solidFill>
              <a:effectLst/>
            </a:endParaRPr>
          </a:p>
        </p:txBody>
      </p:sp>
    </p:spTree>
    <p:extLst>
      <p:ext uri="{BB962C8B-B14F-4D97-AF65-F5344CB8AC3E}">
        <p14:creationId xmlns:p14="http://schemas.microsoft.com/office/powerpoint/2010/main" val="3385928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57E307-1171-F407-9758-6E43D734420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10650BA-D090-4A23-98E3-B48BBAEA9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3" name="Resim 2" descr="metin, kitap, yazı tipi içeren bir resim&#10;&#10;Yapay zeka tarafından oluşturulmuş içerik yanlış olabilir.">
            <a:extLst>
              <a:ext uri="{FF2B5EF4-FFF2-40B4-BE49-F238E27FC236}">
                <a16:creationId xmlns:a16="http://schemas.microsoft.com/office/drawing/2014/main" id="{3248001E-1233-2AA2-DBFE-C954E19D25AC}"/>
              </a:ext>
            </a:extLst>
          </p:cNvPr>
          <p:cNvPicPr>
            <a:picLocks noChangeAspect="1"/>
          </p:cNvPicPr>
          <p:nvPr/>
        </p:nvPicPr>
        <p:blipFill>
          <a:blip r:embed="rId2">
            <a:extLst>
              <a:ext uri="{28A0092B-C50C-407E-A947-70E740481C1C}">
                <a14:useLocalDpi xmlns:a14="http://schemas.microsoft.com/office/drawing/2010/main" val="0"/>
              </a:ext>
            </a:extLst>
          </a:blip>
          <a:srcRect r="-1" b="20317"/>
          <a:stretch>
            <a:fillRect/>
          </a:stretch>
        </p:blipFill>
        <p:spPr>
          <a:xfrm>
            <a:off x="-9527" y="3725"/>
            <a:ext cx="5846165" cy="6850548"/>
          </a:xfrm>
          <a:prstGeom prst="rect">
            <a:avLst/>
          </a:prstGeom>
        </p:spPr>
      </p:pic>
      <p:grpSp>
        <p:nvGrpSpPr>
          <p:cNvPr id="11" name="Group 10">
            <a:extLst>
              <a:ext uri="{FF2B5EF4-FFF2-40B4-BE49-F238E27FC236}">
                <a16:creationId xmlns:a16="http://schemas.microsoft.com/office/drawing/2014/main" id="{FFB939B9-73CE-4644-87BB-72AEBF0011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27" y="-6558"/>
            <a:ext cx="6254832" cy="6874766"/>
            <a:chOff x="-9149" y="3725"/>
            <a:chExt cx="6254832" cy="6887203"/>
          </a:xfrm>
        </p:grpSpPr>
        <p:sp>
          <p:nvSpPr>
            <p:cNvPr id="12" name="Freeform: Shape 11">
              <a:extLst>
                <a:ext uri="{FF2B5EF4-FFF2-40B4-BE49-F238E27FC236}">
                  <a16:creationId xmlns:a16="http://schemas.microsoft.com/office/drawing/2014/main" id="{15F2A0CF-7879-4629-AC2B-4069D77A3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8645"/>
              <a:ext cx="5933139" cy="6387893"/>
            </a:xfrm>
            <a:custGeom>
              <a:avLst/>
              <a:gdLst>
                <a:gd name="connsiteX0" fmla="*/ 5852909 w 5933139"/>
                <a:gd name="connsiteY0" fmla="*/ 2469528 h 6335678"/>
                <a:gd name="connsiteX1" fmla="*/ 5830799 w 5933139"/>
                <a:gd name="connsiteY1" fmla="*/ 2394015 h 6335678"/>
                <a:gd name="connsiteX2" fmla="*/ 5805878 w 5933139"/>
                <a:gd name="connsiteY2" fmla="*/ 2319439 h 6335678"/>
                <a:gd name="connsiteX3" fmla="*/ 5778708 w 5933139"/>
                <a:gd name="connsiteY3" fmla="*/ 2245800 h 6335678"/>
                <a:gd name="connsiteX4" fmla="*/ 5652978 w 5933139"/>
                <a:gd name="connsiteY4" fmla="*/ 1959675 h 6335678"/>
                <a:gd name="connsiteX5" fmla="*/ 5327691 w 5933139"/>
                <a:gd name="connsiteY5" fmla="*/ 1432958 h 6335678"/>
                <a:gd name="connsiteX6" fmla="*/ 4921458 w 5933139"/>
                <a:gd name="connsiteY6" fmla="*/ 973322 h 6335678"/>
                <a:gd name="connsiteX7" fmla="*/ 4450018 w 5933139"/>
                <a:gd name="connsiteY7" fmla="*/ 586764 h 6335678"/>
                <a:gd name="connsiteX8" fmla="*/ 4193311 w 5933139"/>
                <a:gd name="connsiteY8" fmla="*/ 423558 h 6335678"/>
                <a:gd name="connsiteX9" fmla="*/ 3924237 w 5933139"/>
                <a:gd name="connsiteY9" fmla="*/ 281901 h 6335678"/>
                <a:gd name="connsiteX10" fmla="*/ 3352175 w 5933139"/>
                <a:gd name="connsiteY10" fmla="*/ 75786 h 6335678"/>
                <a:gd name="connsiteX11" fmla="*/ 3051997 w 5933139"/>
                <a:gd name="connsiteY11" fmla="*/ 19011 h 6335678"/>
                <a:gd name="connsiteX12" fmla="*/ 2745823 w 5933139"/>
                <a:gd name="connsiteY12" fmla="*/ 86 h 6335678"/>
                <a:gd name="connsiteX13" fmla="*/ 2141720 w 5933139"/>
                <a:gd name="connsiteY13" fmla="*/ 55550 h 6335678"/>
                <a:gd name="connsiteX14" fmla="*/ 1551295 w 5933139"/>
                <a:gd name="connsiteY14" fmla="*/ 216319 h 6335678"/>
                <a:gd name="connsiteX15" fmla="*/ 1001718 w 5933139"/>
                <a:gd name="connsiteY15" fmla="*/ 498134 h 6335678"/>
                <a:gd name="connsiteX16" fmla="*/ 754755 w 5933139"/>
                <a:gd name="connsiteY16" fmla="*/ 685886 h 6335678"/>
                <a:gd name="connsiteX17" fmla="*/ 533462 w 5933139"/>
                <a:gd name="connsiteY17" fmla="*/ 903056 h 6335678"/>
                <a:gd name="connsiteX18" fmla="*/ 0 w 5933139"/>
                <a:gd name="connsiteY18" fmla="*/ 1646568 h 6335678"/>
                <a:gd name="connsiteX19" fmla="*/ 0 w 5933139"/>
                <a:gd name="connsiteY19" fmla="*/ 4709059 h 6335678"/>
                <a:gd name="connsiteX20" fmla="*/ 120671 w 5933139"/>
                <a:gd name="connsiteY20" fmla="*/ 4907491 h 6335678"/>
                <a:gd name="connsiteX21" fmla="*/ 507979 w 5933139"/>
                <a:gd name="connsiteY21" fmla="*/ 5384178 h 6335678"/>
                <a:gd name="connsiteX22" fmla="*/ 972112 w 5933139"/>
                <a:gd name="connsiteY22" fmla="*/ 5778607 h 6335678"/>
                <a:gd name="connsiteX23" fmla="*/ 1229943 w 5933139"/>
                <a:gd name="connsiteY23" fmla="*/ 5939939 h 6335678"/>
                <a:gd name="connsiteX24" fmla="*/ 1502389 w 5933139"/>
                <a:gd name="connsiteY24" fmla="*/ 6073913 h 6335678"/>
                <a:gd name="connsiteX25" fmla="*/ 2673870 w 5933139"/>
                <a:gd name="connsiteY25" fmla="*/ 6333993 h 6335678"/>
                <a:gd name="connsiteX26" fmla="*/ 2749196 w 5933139"/>
                <a:gd name="connsiteY26" fmla="*/ 6335679 h 6335678"/>
                <a:gd name="connsiteX27" fmla="*/ 2787983 w 5933139"/>
                <a:gd name="connsiteY27" fmla="*/ 6335492 h 6335678"/>
                <a:gd name="connsiteX28" fmla="*/ 2826770 w 5933139"/>
                <a:gd name="connsiteY28" fmla="*/ 6334368 h 6335678"/>
                <a:gd name="connsiteX29" fmla="*/ 2981918 w 5933139"/>
                <a:gd name="connsiteY29" fmla="*/ 6319939 h 6335678"/>
                <a:gd name="connsiteX30" fmla="*/ 3285282 w 5933139"/>
                <a:gd name="connsiteY30" fmla="*/ 6241803 h 6335678"/>
                <a:gd name="connsiteX31" fmla="*/ 3566347 w 5933139"/>
                <a:gd name="connsiteY31" fmla="*/ 6104831 h 6335678"/>
                <a:gd name="connsiteX32" fmla="*/ 3818369 w 5933139"/>
                <a:gd name="connsiteY32" fmla="*/ 5926823 h 6335678"/>
                <a:gd name="connsiteX33" fmla="*/ 4044908 w 5933139"/>
                <a:gd name="connsiteY33" fmla="*/ 5726329 h 6335678"/>
                <a:gd name="connsiteX34" fmla="*/ 4151151 w 5933139"/>
                <a:gd name="connsiteY34" fmla="*/ 5622147 h 6335678"/>
                <a:gd name="connsiteX35" fmla="*/ 4253834 w 5933139"/>
                <a:gd name="connsiteY35" fmla="*/ 5516841 h 6335678"/>
                <a:gd name="connsiteX36" fmla="*/ 4452453 w 5933139"/>
                <a:gd name="connsiteY36" fmla="*/ 5306979 h 6335678"/>
                <a:gd name="connsiteX37" fmla="*/ 4548578 w 5933139"/>
                <a:gd name="connsiteY37" fmla="*/ 5202797 h 6335678"/>
                <a:gd name="connsiteX38" fmla="*/ 4596546 w 5933139"/>
                <a:gd name="connsiteY38" fmla="*/ 5151456 h 6335678"/>
                <a:gd name="connsiteX39" fmla="*/ 4643016 w 5933139"/>
                <a:gd name="connsiteY39" fmla="*/ 5103300 h 6335678"/>
                <a:gd name="connsiteX40" fmla="*/ 4739515 w 5933139"/>
                <a:gd name="connsiteY40" fmla="*/ 5013172 h 6335678"/>
                <a:gd name="connsiteX41" fmla="*/ 4842198 w 5933139"/>
                <a:gd name="connsiteY41" fmla="*/ 4930164 h 6335678"/>
                <a:gd name="connsiteX42" fmla="*/ 5071360 w 5933139"/>
                <a:gd name="connsiteY42" fmla="*/ 4780449 h 6335678"/>
                <a:gd name="connsiteX43" fmla="*/ 5332001 w 5933139"/>
                <a:gd name="connsiteY43" fmla="*/ 4615932 h 6335678"/>
                <a:gd name="connsiteX44" fmla="*/ 5397396 w 5933139"/>
                <a:gd name="connsiteY44" fmla="*/ 4563655 h 6335678"/>
                <a:gd name="connsiteX45" fmla="*/ 5459417 w 5933139"/>
                <a:gd name="connsiteY45" fmla="*/ 4505380 h 6335678"/>
                <a:gd name="connsiteX46" fmla="*/ 5567159 w 5933139"/>
                <a:gd name="connsiteY46" fmla="*/ 4374029 h 6335678"/>
                <a:gd name="connsiteX47" fmla="*/ 5651292 w 5933139"/>
                <a:gd name="connsiteY47" fmla="*/ 4231810 h 6335678"/>
                <a:gd name="connsiteX48" fmla="*/ 5716686 w 5933139"/>
                <a:gd name="connsiteY48" fmla="*/ 4085655 h 6335678"/>
                <a:gd name="connsiteX49" fmla="*/ 5820681 w 5933139"/>
                <a:gd name="connsiteY49" fmla="*/ 3791848 h 6335678"/>
                <a:gd name="connsiteX50" fmla="*/ 5898629 w 5933139"/>
                <a:gd name="connsiteY50" fmla="*/ 3487922 h 6335678"/>
                <a:gd name="connsiteX51" fmla="*/ 5932170 w 5933139"/>
                <a:gd name="connsiteY51" fmla="*/ 3174066 h 6335678"/>
                <a:gd name="connsiteX52" fmla="*/ 5872209 w 5933139"/>
                <a:gd name="connsiteY52" fmla="*/ 2545978 h 6335678"/>
                <a:gd name="connsiteX53" fmla="*/ 5852909 w 5933139"/>
                <a:gd name="connsiteY53" fmla="*/ 2469528 h 6335678"/>
                <a:gd name="connsiteX54" fmla="*/ 5507386 w 5933139"/>
                <a:gd name="connsiteY54" fmla="*/ 3724580 h 6335678"/>
                <a:gd name="connsiteX55" fmla="*/ 5453609 w 5933139"/>
                <a:gd name="connsiteY55" fmla="*/ 3989906 h 6335678"/>
                <a:gd name="connsiteX56" fmla="*/ 5344181 w 5933139"/>
                <a:gd name="connsiteY56" fmla="*/ 4220380 h 6335678"/>
                <a:gd name="connsiteX57" fmla="*/ 5171419 w 5933139"/>
                <a:gd name="connsiteY57" fmla="*/ 4388644 h 6335678"/>
                <a:gd name="connsiteX58" fmla="*/ 5057868 w 5933139"/>
                <a:gd name="connsiteY58" fmla="*/ 4453851 h 6335678"/>
                <a:gd name="connsiteX59" fmla="*/ 4930265 w 5933139"/>
                <a:gd name="connsiteY59" fmla="*/ 4516810 h 6335678"/>
                <a:gd name="connsiteX60" fmla="*/ 4660067 w 5933139"/>
                <a:gd name="connsiteY60" fmla="*/ 4664276 h 6335678"/>
                <a:gd name="connsiteX61" fmla="*/ 4408794 w 5933139"/>
                <a:gd name="connsiteY61" fmla="*/ 4857836 h 6335678"/>
                <a:gd name="connsiteX62" fmla="*/ 4352207 w 5933139"/>
                <a:gd name="connsiteY62" fmla="*/ 4911988 h 6335678"/>
                <a:gd name="connsiteX63" fmla="*/ 4299366 w 5933139"/>
                <a:gd name="connsiteY63" fmla="*/ 4965390 h 6335678"/>
                <a:gd name="connsiteX64" fmla="*/ 4197621 w 5933139"/>
                <a:gd name="connsiteY64" fmla="*/ 5074257 h 6335678"/>
                <a:gd name="connsiteX65" fmla="*/ 4008744 w 5933139"/>
                <a:gd name="connsiteY65" fmla="*/ 5297985 h 6335678"/>
                <a:gd name="connsiteX66" fmla="*/ 3917304 w 5933139"/>
                <a:gd name="connsiteY66" fmla="*/ 5409100 h 6335678"/>
                <a:gd name="connsiteX67" fmla="*/ 3826052 w 5933139"/>
                <a:gd name="connsiteY67" fmla="*/ 5518153 h 6335678"/>
                <a:gd name="connsiteX68" fmla="*/ 3637925 w 5933139"/>
                <a:gd name="connsiteY68" fmla="*/ 5725017 h 6335678"/>
                <a:gd name="connsiteX69" fmla="*/ 3433497 w 5933139"/>
                <a:gd name="connsiteY69" fmla="*/ 5906586 h 6335678"/>
                <a:gd name="connsiteX70" fmla="*/ 3204522 w 5933139"/>
                <a:gd name="connsiteY70" fmla="*/ 6046744 h 6335678"/>
                <a:gd name="connsiteX71" fmla="*/ 2950439 w 5933139"/>
                <a:gd name="connsiteY71" fmla="*/ 6129190 h 6335678"/>
                <a:gd name="connsiteX72" fmla="*/ 2816839 w 5933139"/>
                <a:gd name="connsiteY72" fmla="*/ 6146428 h 6335678"/>
                <a:gd name="connsiteX73" fmla="*/ 2749009 w 5933139"/>
                <a:gd name="connsiteY73" fmla="*/ 6149051 h 6335678"/>
                <a:gd name="connsiteX74" fmla="*/ 2678930 w 5933139"/>
                <a:gd name="connsiteY74" fmla="*/ 6148677 h 6335678"/>
                <a:gd name="connsiteX75" fmla="*/ 2125793 w 5933139"/>
                <a:gd name="connsiteY75" fmla="*/ 6065481 h 6335678"/>
                <a:gd name="connsiteX76" fmla="*/ 1610506 w 5933139"/>
                <a:gd name="connsiteY76" fmla="*/ 5851310 h 6335678"/>
                <a:gd name="connsiteX77" fmla="*/ 1373099 w 5933139"/>
                <a:gd name="connsiteY77" fmla="*/ 5706279 h 6335678"/>
                <a:gd name="connsiteX78" fmla="*/ 1315949 w 5933139"/>
                <a:gd name="connsiteY78" fmla="*/ 5666743 h 6335678"/>
                <a:gd name="connsiteX79" fmla="*/ 1259923 w 5933139"/>
                <a:gd name="connsiteY79" fmla="*/ 5625894 h 6335678"/>
                <a:gd name="connsiteX80" fmla="*/ 1204647 w 5933139"/>
                <a:gd name="connsiteY80" fmla="*/ 5583922 h 6335678"/>
                <a:gd name="connsiteX81" fmla="*/ 1150308 w 5933139"/>
                <a:gd name="connsiteY81" fmla="*/ 5540826 h 6335678"/>
                <a:gd name="connsiteX82" fmla="*/ 751569 w 5933139"/>
                <a:gd name="connsiteY82" fmla="*/ 5158015 h 6335678"/>
                <a:gd name="connsiteX83" fmla="*/ 663315 w 5933139"/>
                <a:gd name="connsiteY83" fmla="*/ 5052146 h 6335678"/>
                <a:gd name="connsiteX84" fmla="*/ 580869 w 5933139"/>
                <a:gd name="connsiteY84" fmla="*/ 4942718 h 6335678"/>
                <a:gd name="connsiteX85" fmla="*/ 432279 w 5933139"/>
                <a:gd name="connsiteY85" fmla="*/ 4713369 h 6335678"/>
                <a:gd name="connsiteX86" fmla="*/ 205553 w 5933139"/>
                <a:gd name="connsiteY86" fmla="*/ 4219443 h 6335678"/>
                <a:gd name="connsiteX87" fmla="*/ 79448 w 5933139"/>
                <a:gd name="connsiteY87" fmla="*/ 3693850 h 6335678"/>
                <a:gd name="connsiteX88" fmla="*/ 53590 w 5933139"/>
                <a:gd name="connsiteY88" fmla="*/ 3425339 h 6335678"/>
                <a:gd name="connsiteX89" fmla="*/ 49655 w 5933139"/>
                <a:gd name="connsiteY89" fmla="*/ 3155890 h 6335678"/>
                <a:gd name="connsiteX90" fmla="*/ 67830 w 5933139"/>
                <a:gd name="connsiteY90" fmla="*/ 2886817 h 6335678"/>
                <a:gd name="connsiteX91" fmla="*/ 108679 w 5933139"/>
                <a:gd name="connsiteY91" fmla="*/ 2619992 h 6335678"/>
                <a:gd name="connsiteX92" fmla="*/ 263077 w 5933139"/>
                <a:gd name="connsiteY92" fmla="*/ 2101520 h 6335678"/>
                <a:gd name="connsiteX93" fmla="*/ 837575 w 5933139"/>
                <a:gd name="connsiteY93" fmla="*/ 1186370 h 6335678"/>
                <a:gd name="connsiteX94" fmla="*/ 1031698 w 5933139"/>
                <a:gd name="connsiteY94" fmla="*/ 996932 h 6335678"/>
                <a:gd name="connsiteX95" fmla="*/ 1236688 w 5933139"/>
                <a:gd name="connsiteY95" fmla="*/ 819298 h 6335678"/>
                <a:gd name="connsiteX96" fmla="*/ 1687143 w 5933139"/>
                <a:gd name="connsiteY96" fmla="*/ 511438 h 6335678"/>
                <a:gd name="connsiteX97" fmla="*/ 2196246 w 5933139"/>
                <a:gd name="connsiteY97" fmla="*/ 300639 h 6335678"/>
                <a:gd name="connsiteX98" fmla="*/ 2745823 w 5933139"/>
                <a:gd name="connsiteY98" fmla="*/ 229248 h 6335678"/>
                <a:gd name="connsiteX99" fmla="*/ 3019206 w 5933139"/>
                <a:gd name="connsiteY99" fmla="*/ 252108 h 6335678"/>
                <a:gd name="connsiteX100" fmla="*/ 3288092 w 5933139"/>
                <a:gd name="connsiteY100" fmla="*/ 313006 h 6335678"/>
                <a:gd name="connsiteX101" fmla="*/ 3548172 w 5933139"/>
                <a:gd name="connsiteY101" fmla="*/ 407069 h 6335678"/>
                <a:gd name="connsiteX102" fmla="*/ 3611505 w 5933139"/>
                <a:gd name="connsiteY102" fmla="*/ 435176 h 6335678"/>
                <a:gd name="connsiteX103" fmla="*/ 3674089 w 5933139"/>
                <a:gd name="connsiteY103" fmla="*/ 464968 h 6335678"/>
                <a:gd name="connsiteX104" fmla="*/ 3735736 w 5933139"/>
                <a:gd name="connsiteY104" fmla="*/ 496823 h 6335678"/>
                <a:gd name="connsiteX105" fmla="*/ 3796634 w 5933139"/>
                <a:gd name="connsiteY105" fmla="*/ 530176 h 6335678"/>
                <a:gd name="connsiteX106" fmla="*/ 4251585 w 5933139"/>
                <a:gd name="connsiteY106" fmla="*/ 847405 h 6335678"/>
                <a:gd name="connsiteX107" fmla="*/ 4644515 w 5933139"/>
                <a:gd name="connsiteY107" fmla="*/ 1236775 h 6335678"/>
                <a:gd name="connsiteX108" fmla="*/ 4816527 w 5933139"/>
                <a:gd name="connsiteY108" fmla="*/ 1451883 h 6335678"/>
                <a:gd name="connsiteX109" fmla="*/ 4970738 w 5933139"/>
                <a:gd name="connsiteY109" fmla="*/ 1678610 h 6335678"/>
                <a:gd name="connsiteX110" fmla="*/ 5223885 w 5933139"/>
                <a:gd name="connsiteY110" fmla="*/ 2159232 h 6335678"/>
                <a:gd name="connsiteX111" fmla="*/ 5395709 w 5933139"/>
                <a:gd name="connsiteY111" fmla="*/ 2666087 h 6335678"/>
                <a:gd name="connsiteX112" fmla="*/ 5458855 w 5933139"/>
                <a:gd name="connsiteY112" fmla="*/ 2924292 h 6335678"/>
                <a:gd name="connsiteX113" fmla="*/ 5499142 w 5933139"/>
                <a:gd name="connsiteY113" fmla="*/ 3186995 h 6335678"/>
                <a:gd name="connsiteX114" fmla="*/ 5516755 w 5933139"/>
                <a:gd name="connsiteY114" fmla="*/ 3454007 h 6335678"/>
                <a:gd name="connsiteX115" fmla="*/ 5507386 w 5933139"/>
                <a:gd name="connsiteY115" fmla="*/ 3724580 h 633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933139" h="6335678">
                  <a:moveTo>
                    <a:pt x="5852909" y="2469528"/>
                  </a:moveTo>
                  <a:lnTo>
                    <a:pt x="5830799" y="2394015"/>
                  </a:lnTo>
                  <a:lnTo>
                    <a:pt x="5805878" y="2319439"/>
                  </a:lnTo>
                  <a:cubicBezTo>
                    <a:pt x="5797446" y="2294705"/>
                    <a:pt x="5787890" y="2270346"/>
                    <a:pt x="5778708" y="2245800"/>
                  </a:cubicBezTo>
                  <a:cubicBezTo>
                    <a:pt x="5740858" y="2148364"/>
                    <a:pt x="5699073" y="2052614"/>
                    <a:pt x="5652978" y="1959675"/>
                  </a:cubicBezTo>
                  <a:cubicBezTo>
                    <a:pt x="5559664" y="1773985"/>
                    <a:pt x="5450986" y="1597663"/>
                    <a:pt x="5327691" y="1432958"/>
                  </a:cubicBezTo>
                  <a:cubicBezTo>
                    <a:pt x="5204960" y="1268067"/>
                    <a:pt x="5068362" y="1114980"/>
                    <a:pt x="4921458" y="973322"/>
                  </a:cubicBezTo>
                  <a:cubicBezTo>
                    <a:pt x="4774742" y="831665"/>
                    <a:pt x="4616408" y="703125"/>
                    <a:pt x="4450018" y="586764"/>
                  </a:cubicBezTo>
                  <a:cubicBezTo>
                    <a:pt x="4366822" y="528489"/>
                    <a:pt x="4281003" y="474337"/>
                    <a:pt x="4193311" y="423558"/>
                  </a:cubicBezTo>
                  <a:cubicBezTo>
                    <a:pt x="4105806" y="372404"/>
                    <a:pt x="4015865" y="325560"/>
                    <a:pt x="3924237" y="281901"/>
                  </a:cubicBezTo>
                  <a:cubicBezTo>
                    <a:pt x="3740983" y="195333"/>
                    <a:pt x="3549483" y="125067"/>
                    <a:pt x="3352175" y="75786"/>
                  </a:cubicBezTo>
                  <a:cubicBezTo>
                    <a:pt x="3253428" y="51240"/>
                    <a:pt x="3153368" y="31565"/>
                    <a:pt x="3051997" y="19011"/>
                  </a:cubicBezTo>
                  <a:cubicBezTo>
                    <a:pt x="2950814" y="5895"/>
                    <a:pt x="2848506" y="-851"/>
                    <a:pt x="2745823" y="86"/>
                  </a:cubicBezTo>
                  <a:cubicBezTo>
                    <a:pt x="2543643" y="1585"/>
                    <a:pt x="2341838" y="20135"/>
                    <a:pt x="2141720" y="55550"/>
                  </a:cubicBezTo>
                  <a:cubicBezTo>
                    <a:pt x="1941976" y="91339"/>
                    <a:pt x="1743356" y="143055"/>
                    <a:pt x="1551295" y="216319"/>
                  </a:cubicBezTo>
                  <a:cubicBezTo>
                    <a:pt x="1359233" y="289396"/>
                    <a:pt x="1173917" y="383459"/>
                    <a:pt x="1001718" y="498134"/>
                  </a:cubicBezTo>
                  <a:cubicBezTo>
                    <a:pt x="915712" y="555659"/>
                    <a:pt x="832141" y="617119"/>
                    <a:pt x="754755" y="685886"/>
                  </a:cubicBezTo>
                  <a:cubicBezTo>
                    <a:pt x="677555" y="754841"/>
                    <a:pt x="604666" y="828293"/>
                    <a:pt x="533462" y="903056"/>
                  </a:cubicBezTo>
                  <a:cubicBezTo>
                    <a:pt x="323413" y="1125660"/>
                    <a:pt x="143906" y="1376370"/>
                    <a:pt x="0" y="1646568"/>
                  </a:cubicBezTo>
                  <a:lnTo>
                    <a:pt x="0" y="4709059"/>
                  </a:lnTo>
                  <a:cubicBezTo>
                    <a:pt x="37850" y="4776702"/>
                    <a:pt x="78136" y="4843033"/>
                    <a:pt x="120671" y="4907491"/>
                  </a:cubicBezTo>
                  <a:cubicBezTo>
                    <a:pt x="234034" y="5078941"/>
                    <a:pt x="365198" y="5239336"/>
                    <a:pt x="507979" y="5384178"/>
                  </a:cubicBezTo>
                  <a:cubicBezTo>
                    <a:pt x="650948" y="5529395"/>
                    <a:pt x="805909" y="5662059"/>
                    <a:pt x="972112" y="5778607"/>
                  </a:cubicBezTo>
                  <a:cubicBezTo>
                    <a:pt x="1055308" y="5836881"/>
                    <a:pt x="1141314" y="5890846"/>
                    <a:pt x="1229943" y="5939939"/>
                  </a:cubicBezTo>
                  <a:cubicBezTo>
                    <a:pt x="1318385" y="5989406"/>
                    <a:pt x="1409450" y="6033815"/>
                    <a:pt x="1502389" y="6073913"/>
                  </a:cubicBezTo>
                  <a:cubicBezTo>
                    <a:pt x="1874145" y="6233559"/>
                    <a:pt x="2272884" y="6320689"/>
                    <a:pt x="2673870" y="6333993"/>
                  </a:cubicBezTo>
                  <a:lnTo>
                    <a:pt x="2749196" y="6335679"/>
                  </a:lnTo>
                  <a:lnTo>
                    <a:pt x="2787983" y="6335492"/>
                  </a:lnTo>
                  <a:lnTo>
                    <a:pt x="2826770" y="6334368"/>
                  </a:lnTo>
                  <a:cubicBezTo>
                    <a:pt x="2878486" y="6332494"/>
                    <a:pt x="2930390" y="6327247"/>
                    <a:pt x="2981918" y="6319939"/>
                  </a:cubicBezTo>
                  <a:cubicBezTo>
                    <a:pt x="3085163" y="6304949"/>
                    <a:pt x="3187096" y="6278529"/>
                    <a:pt x="3285282" y="6241803"/>
                  </a:cubicBezTo>
                  <a:cubicBezTo>
                    <a:pt x="3383467" y="6205265"/>
                    <a:pt x="3477530" y="6158608"/>
                    <a:pt x="3566347" y="6104831"/>
                  </a:cubicBezTo>
                  <a:cubicBezTo>
                    <a:pt x="3655164" y="6051053"/>
                    <a:pt x="3739109" y="5990905"/>
                    <a:pt x="3818369" y="5926823"/>
                  </a:cubicBezTo>
                  <a:cubicBezTo>
                    <a:pt x="3897630" y="5862739"/>
                    <a:pt x="3973143" y="5795471"/>
                    <a:pt x="4044908" y="5726329"/>
                  </a:cubicBezTo>
                  <a:cubicBezTo>
                    <a:pt x="4080884" y="5691852"/>
                    <a:pt x="4116299" y="5656999"/>
                    <a:pt x="4151151" y="5622147"/>
                  </a:cubicBezTo>
                  <a:cubicBezTo>
                    <a:pt x="4185816" y="5586920"/>
                    <a:pt x="4220106" y="5552068"/>
                    <a:pt x="4253834" y="5516841"/>
                  </a:cubicBezTo>
                  <a:cubicBezTo>
                    <a:pt x="4321289" y="5446388"/>
                    <a:pt x="4387808" y="5376871"/>
                    <a:pt x="4452453" y="5306979"/>
                  </a:cubicBezTo>
                  <a:lnTo>
                    <a:pt x="4548578" y="5202797"/>
                  </a:lnTo>
                  <a:lnTo>
                    <a:pt x="4596546" y="5151456"/>
                  </a:lnTo>
                  <a:cubicBezTo>
                    <a:pt x="4612661" y="5134592"/>
                    <a:pt x="4627276" y="5119040"/>
                    <a:pt x="4643016" y="5103300"/>
                  </a:cubicBezTo>
                  <a:cubicBezTo>
                    <a:pt x="4674308" y="5072196"/>
                    <a:pt x="4706162" y="5041841"/>
                    <a:pt x="4739515" y="5013172"/>
                  </a:cubicBezTo>
                  <a:cubicBezTo>
                    <a:pt x="4772493" y="4984128"/>
                    <a:pt x="4806596" y="4956397"/>
                    <a:pt x="4842198" y="4930164"/>
                  </a:cubicBezTo>
                  <a:cubicBezTo>
                    <a:pt x="4913026" y="4876949"/>
                    <a:pt x="4988914" y="4828980"/>
                    <a:pt x="5071360" y="4780449"/>
                  </a:cubicBezTo>
                  <a:cubicBezTo>
                    <a:pt x="5153243" y="4731544"/>
                    <a:pt x="5243372" y="4682076"/>
                    <a:pt x="5332001" y="4615932"/>
                  </a:cubicBezTo>
                  <a:cubicBezTo>
                    <a:pt x="5354111" y="4599443"/>
                    <a:pt x="5376035" y="4582205"/>
                    <a:pt x="5397396" y="4563655"/>
                  </a:cubicBezTo>
                  <a:cubicBezTo>
                    <a:pt x="5418757" y="4545104"/>
                    <a:pt x="5439368" y="4525617"/>
                    <a:pt x="5459417" y="4505380"/>
                  </a:cubicBezTo>
                  <a:cubicBezTo>
                    <a:pt x="5499329" y="4464719"/>
                    <a:pt x="5535493" y="4420311"/>
                    <a:pt x="5567159" y="4374029"/>
                  </a:cubicBezTo>
                  <a:cubicBezTo>
                    <a:pt x="5599388" y="4328121"/>
                    <a:pt x="5626558" y="4279965"/>
                    <a:pt x="5651292" y="4231810"/>
                  </a:cubicBezTo>
                  <a:cubicBezTo>
                    <a:pt x="5675651" y="4183466"/>
                    <a:pt x="5697012" y="4134561"/>
                    <a:pt x="5716686" y="4085655"/>
                  </a:cubicBezTo>
                  <a:cubicBezTo>
                    <a:pt x="5756223" y="3987845"/>
                    <a:pt x="5789576" y="3891158"/>
                    <a:pt x="5820681" y="3791848"/>
                  </a:cubicBezTo>
                  <a:cubicBezTo>
                    <a:pt x="5851972" y="3692726"/>
                    <a:pt x="5878955" y="3591167"/>
                    <a:pt x="5898629" y="3487922"/>
                  </a:cubicBezTo>
                  <a:cubicBezTo>
                    <a:pt x="5918116" y="3384490"/>
                    <a:pt x="5929172" y="3279372"/>
                    <a:pt x="5932170" y="3174066"/>
                  </a:cubicBezTo>
                  <a:cubicBezTo>
                    <a:pt x="5937604" y="2963454"/>
                    <a:pt x="5920552" y="2750968"/>
                    <a:pt x="5872209" y="2545978"/>
                  </a:cubicBezTo>
                  <a:cubicBezTo>
                    <a:pt x="5865838" y="2520307"/>
                    <a:pt x="5860029" y="2494637"/>
                    <a:pt x="5852909" y="2469528"/>
                  </a:cubicBezTo>
                  <a:close/>
                  <a:moveTo>
                    <a:pt x="5507386" y="3724580"/>
                  </a:moveTo>
                  <a:cubicBezTo>
                    <a:pt x="5497830" y="3814521"/>
                    <a:pt x="5480591" y="3905586"/>
                    <a:pt x="5453609" y="3989906"/>
                  </a:cubicBezTo>
                  <a:cubicBezTo>
                    <a:pt x="5426439" y="4074413"/>
                    <a:pt x="5390088" y="4152924"/>
                    <a:pt x="5344181" y="4220380"/>
                  </a:cubicBezTo>
                  <a:cubicBezTo>
                    <a:pt x="5297898" y="4287835"/>
                    <a:pt x="5241311" y="4342549"/>
                    <a:pt x="5171419" y="4388644"/>
                  </a:cubicBezTo>
                  <a:cubicBezTo>
                    <a:pt x="5136755" y="4411879"/>
                    <a:pt x="5098342" y="4433052"/>
                    <a:pt x="5057868" y="4453851"/>
                  </a:cubicBezTo>
                  <a:cubicBezTo>
                    <a:pt x="5017395" y="4474837"/>
                    <a:pt x="4974298" y="4495449"/>
                    <a:pt x="4930265" y="4516810"/>
                  </a:cubicBezTo>
                  <a:cubicBezTo>
                    <a:pt x="4841823" y="4559719"/>
                    <a:pt x="4748696" y="4607126"/>
                    <a:pt x="4660067" y="4664276"/>
                  </a:cubicBezTo>
                  <a:cubicBezTo>
                    <a:pt x="4571251" y="4721238"/>
                    <a:pt x="4486181" y="4786071"/>
                    <a:pt x="4408794" y="4857836"/>
                  </a:cubicBezTo>
                  <a:cubicBezTo>
                    <a:pt x="4389682" y="4875637"/>
                    <a:pt x="4370008" y="4894375"/>
                    <a:pt x="4352207" y="4911988"/>
                  </a:cubicBezTo>
                  <a:lnTo>
                    <a:pt x="4299366" y="4965390"/>
                  </a:lnTo>
                  <a:cubicBezTo>
                    <a:pt x="4264514" y="5001179"/>
                    <a:pt x="4230599" y="5037531"/>
                    <a:pt x="4197621" y="5074257"/>
                  </a:cubicBezTo>
                  <a:cubicBezTo>
                    <a:pt x="4131664" y="5147896"/>
                    <a:pt x="4070204" y="5223784"/>
                    <a:pt x="4008744" y="5297985"/>
                  </a:cubicBezTo>
                  <a:lnTo>
                    <a:pt x="3917304" y="5409100"/>
                  </a:lnTo>
                  <a:cubicBezTo>
                    <a:pt x="3886949" y="5446013"/>
                    <a:pt x="3856782" y="5482364"/>
                    <a:pt x="3826052" y="5518153"/>
                  </a:cubicBezTo>
                  <a:cubicBezTo>
                    <a:pt x="3764592" y="5589544"/>
                    <a:pt x="3702758" y="5659435"/>
                    <a:pt x="3637925" y="5725017"/>
                  </a:cubicBezTo>
                  <a:cubicBezTo>
                    <a:pt x="3573093" y="5790412"/>
                    <a:pt x="3505637" y="5852059"/>
                    <a:pt x="3433497" y="5906586"/>
                  </a:cubicBezTo>
                  <a:cubicBezTo>
                    <a:pt x="3361544" y="5961112"/>
                    <a:pt x="3285469" y="6009268"/>
                    <a:pt x="3204522" y="6046744"/>
                  </a:cubicBezTo>
                  <a:cubicBezTo>
                    <a:pt x="3123763" y="6084594"/>
                    <a:pt x="3038506" y="6112513"/>
                    <a:pt x="2950439" y="6129190"/>
                  </a:cubicBezTo>
                  <a:cubicBezTo>
                    <a:pt x="2906405" y="6137809"/>
                    <a:pt x="2861810" y="6143055"/>
                    <a:pt x="2816839" y="6146428"/>
                  </a:cubicBezTo>
                  <a:cubicBezTo>
                    <a:pt x="2794354" y="6147927"/>
                    <a:pt x="2771681" y="6148677"/>
                    <a:pt x="2749009" y="6149051"/>
                  </a:cubicBezTo>
                  <a:lnTo>
                    <a:pt x="2678930" y="6148677"/>
                  </a:lnTo>
                  <a:cubicBezTo>
                    <a:pt x="2491927" y="6144367"/>
                    <a:pt x="2305675" y="6116260"/>
                    <a:pt x="2125793" y="6065481"/>
                  </a:cubicBezTo>
                  <a:cubicBezTo>
                    <a:pt x="1945911" y="6014515"/>
                    <a:pt x="1773524" y="5940501"/>
                    <a:pt x="1610506" y="5851310"/>
                  </a:cubicBezTo>
                  <a:cubicBezTo>
                    <a:pt x="1528997" y="5806714"/>
                    <a:pt x="1449924" y="5757808"/>
                    <a:pt x="1373099" y="5706279"/>
                  </a:cubicBezTo>
                  <a:lnTo>
                    <a:pt x="1315949" y="5666743"/>
                  </a:lnTo>
                  <a:lnTo>
                    <a:pt x="1259923" y="5625894"/>
                  </a:lnTo>
                  <a:lnTo>
                    <a:pt x="1204647" y="5583922"/>
                  </a:lnTo>
                  <a:cubicBezTo>
                    <a:pt x="1186284" y="5569869"/>
                    <a:pt x="1168483" y="5555066"/>
                    <a:pt x="1150308" y="5540826"/>
                  </a:cubicBezTo>
                  <a:cubicBezTo>
                    <a:pt x="1006402" y="5424839"/>
                    <a:pt x="872615" y="5296860"/>
                    <a:pt x="751569" y="5158015"/>
                  </a:cubicBezTo>
                  <a:cubicBezTo>
                    <a:pt x="721214" y="5123350"/>
                    <a:pt x="691983" y="5087935"/>
                    <a:pt x="663315" y="5052146"/>
                  </a:cubicBezTo>
                  <a:cubicBezTo>
                    <a:pt x="635021" y="5016170"/>
                    <a:pt x="607289" y="4980006"/>
                    <a:pt x="580869" y="4942718"/>
                  </a:cubicBezTo>
                  <a:cubicBezTo>
                    <a:pt x="527654" y="4868517"/>
                    <a:pt x="478186" y="4791880"/>
                    <a:pt x="432279" y="4713369"/>
                  </a:cubicBezTo>
                  <a:cubicBezTo>
                    <a:pt x="340651" y="4556159"/>
                    <a:pt x="264764" y="4390330"/>
                    <a:pt x="205553" y="4219443"/>
                  </a:cubicBezTo>
                  <a:cubicBezTo>
                    <a:pt x="146154" y="4048555"/>
                    <a:pt x="104369" y="3872045"/>
                    <a:pt x="79448" y="3693850"/>
                  </a:cubicBezTo>
                  <a:cubicBezTo>
                    <a:pt x="67268" y="3604659"/>
                    <a:pt x="58087" y="3515092"/>
                    <a:pt x="53590" y="3425339"/>
                  </a:cubicBezTo>
                  <a:cubicBezTo>
                    <a:pt x="47969" y="3335585"/>
                    <a:pt x="47406" y="3245644"/>
                    <a:pt x="49655" y="3155890"/>
                  </a:cubicBezTo>
                  <a:cubicBezTo>
                    <a:pt x="52278" y="3066137"/>
                    <a:pt x="58274" y="2976383"/>
                    <a:pt x="67830" y="2886817"/>
                  </a:cubicBezTo>
                  <a:cubicBezTo>
                    <a:pt x="77761" y="2797438"/>
                    <a:pt x="91253" y="2708246"/>
                    <a:pt x="108679" y="2619992"/>
                  </a:cubicBezTo>
                  <a:cubicBezTo>
                    <a:pt x="143906" y="2443108"/>
                    <a:pt x="195809" y="2269409"/>
                    <a:pt x="263077" y="2101520"/>
                  </a:cubicBezTo>
                  <a:cubicBezTo>
                    <a:pt x="397614" y="1765740"/>
                    <a:pt x="593048" y="1453382"/>
                    <a:pt x="837575" y="1186370"/>
                  </a:cubicBezTo>
                  <a:cubicBezTo>
                    <a:pt x="898473" y="1119289"/>
                    <a:pt x="964242" y="1056893"/>
                    <a:pt x="1031698" y="996932"/>
                  </a:cubicBezTo>
                  <a:cubicBezTo>
                    <a:pt x="1099154" y="936784"/>
                    <a:pt x="1166235" y="876261"/>
                    <a:pt x="1236688" y="819298"/>
                  </a:cubicBezTo>
                  <a:cubicBezTo>
                    <a:pt x="1377221" y="704999"/>
                    <a:pt x="1526935" y="600442"/>
                    <a:pt x="1687143" y="511438"/>
                  </a:cubicBezTo>
                  <a:cubicBezTo>
                    <a:pt x="1847163" y="422621"/>
                    <a:pt x="2017676" y="348795"/>
                    <a:pt x="2196246" y="300639"/>
                  </a:cubicBezTo>
                  <a:cubicBezTo>
                    <a:pt x="2374629" y="251921"/>
                    <a:pt x="2560320" y="227749"/>
                    <a:pt x="2745823" y="229248"/>
                  </a:cubicBezTo>
                  <a:cubicBezTo>
                    <a:pt x="2837076" y="230372"/>
                    <a:pt x="2928516" y="238055"/>
                    <a:pt x="3019206" y="252108"/>
                  </a:cubicBezTo>
                  <a:cubicBezTo>
                    <a:pt x="3109710" y="266724"/>
                    <a:pt x="3199650" y="286773"/>
                    <a:pt x="3288092" y="313006"/>
                  </a:cubicBezTo>
                  <a:cubicBezTo>
                    <a:pt x="3376347" y="339426"/>
                    <a:pt x="3463477" y="370343"/>
                    <a:pt x="3548172" y="407069"/>
                  </a:cubicBezTo>
                  <a:cubicBezTo>
                    <a:pt x="3569345" y="416438"/>
                    <a:pt x="3590519" y="425432"/>
                    <a:pt x="3611505" y="435176"/>
                  </a:cubicBezTo>
                  <a:lnTo>
                    <a:pt x="3674089" y="464968"/>
                  </a:lnTo>
                  <a:lnTo>
                    <a:pt x="3735736" y="496823"/>
                  </a:lnTo>
                  <a:cubicBezTo>
                    <a:pt x="3756160" y="507690"/>
                    <a:pt x="3776397" y="519120"/>
                    <a:pt x="3796634" y="530176"/>
                  </a:cubicBezTo>
                  <a:cubicBezTo>
                    <a:pt x="3957965" y="621054"/>
                    <a:pt x="4110303" y="728046"/>
                    <a:pt x="4251585" y="847405"/>
                  </a:cubicBezTo>
                  <a:cubicBezTo>
                    <a:pt x="4393242" y="966390"/>
                    <a:pt x="4524781" y="1096991"/>
                    <a:pt x="4644515" y="1236775"/>
                  </a:cubicBezTo>
                  <a:cubicBezTo>
                    <a:pt x="4704663" y="1306479"/>
                    <a:pt x="4762375" y="1378057"/>
                    <a:pt x="4816527" y="1451883"/>
                  </a:cubicBezTo>
                  <a:cubicBezTo>
                    <a:pt x="4870679" y="1525897"/>
                    <a:pt x="4922020" y="1601598"/>
                    <a:pt x="4970738" y="1678610"/>
                  </a:cubicBezTo>
                  <a:cubicBezTo>
                    <a:pt x="5067799" y="1833008"/>
                    <a:pt x="5152494" y="1993965"/>
                    <a:pt x="5223885" y="2159232"/>
                  </a:cubicBezTo>
                  <a:cubicBezTo>
                    <a:pt x="5295275" y="2324686"/>
                    <a:pt x="5349615" y="2495199"/>
                    <a:pt x="5395709" y="2666087"/>
                  </a:cubicBezTo>
                  <a:cubicBezTo>
                    <a:pt x="5418757" y="2751718"/>
                    <a:pt x="5440680" y="2837537"/>
                    <a:pt x="5458855" y="2924292"/>
                  </a:cubicBezTo>
                  <a:cubicBezTo>
                    <a:pt x="5477406" y="3011048"/>
                    <a:pt x="5490522" y="3098740"/>
                    <a:pt x="5499142" y="3186995"/>
                  </a:cubicBezTo>
                  <a:cubicBezTo>
                    <a:pt x="5507761" y="3275250"/>
                    <a:pt x="5513944" y="3364254"/>
                    <a:pt x="5516755" y="3454007"/>
                  </a:cubicBezTo>
                  <a:cubicBezTo>
                    <a:pt x="5518629" y="3543761"/>
                    <a:pt x="5516755" y="3634264"/>
                    <a:pt x="5507386" y="3724580"/>
                  </a:cubicBezTo>
                  <a:close/>
                </a:path>
              </a:pathLst>
            </a:custGeom>
            <a:solidFill>
              <a:schemeClr val="bg1">
                <a:alpha val="30000"/>
              </a:schemeClr>
            </a:solidFill>
            <a:ln w="18736" cap="flat">
              <a:noFill/>
              <a:prstDash val="solid"/>
              <a:miter/>
            </a:ln>
          </p:spPr>
          <p:txBody>
            <a:bodyPr rtlCol="0" anchor="ctr"/>
            <a:lstStyle/>
            <a:p>
              <a:endParaRPr lang="tr-TR" noProof="1"/>
            </a:p>
          </p:txBody>
        </p:sp>
        <p:sp>
          <p:nvSpPr>
            <p:cNvPr id="13" name="Freeform: Shape 12">
              <a:extLst>
                <a:ext uri="{FF2B5EF4-FFF2-40B4-BE49-F238E27FC236}">
                  <a16:creationId xmlns:a16="http://schemas.microsoft.com/office/drawing/2014/main" id="{C7E50BFD-51AC-4ACE-820C-A285E6672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41478"/>
              <a:ext cx="5953893" cy="6434152"/>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317011 w 5953893"/>
                <a:gd name="connsiteY8" fmla="*/ 3797009 h 6434152"/>
                <a:gd name="connsiteX9" fmla="*/ 5176478 w 5953893"/>
                <a:gd name="connsiteY9" fmla="*/ 4100747 h 6434152"/>
                <a:gd name="connsiteX10" fmla="*/ 4942257 w 5953893"/>
                <a:gd name="connsiteY10" fmla="*/ 4250274 h 6434152"/>
                <a:gd name="connsiteX11" fmla="*/ 4216171 w 5953893"/>
                <a:gd name="connsiteY11" fmla="*/ 4773243 h 6434152"/>
                <a:gd name="connsiteX12" fmla="*/ 3905125 w 5953893"/>
                <a:gd name="connsiteY12" fmla="*/ 5105837 h 6434152"/>
                <a:gd name="connsiteX13" fmla="*/ 3308329 w 5953893"/>
                <a:gd name="connsiteY13" fmla="*/ 5682022 h 6434152"/>
                <a:gd name="connsiteX14" fmla="*/ 2739452 w 5953893"/>
                <a:gd name="connsiteY14" fmla="*/ 5870898 h 6434152"/>
                <a:gd name="connsiteX15" fmla="*/ 1647419 w 5953893"/>
                <a:gd name="connsiteY15" fmla="*/ 5625809 h 6434152"/>
                <a:gd name="connsiteX16" fmla="*/ 781175 w 5953893"/>
                <a:gd name="connsiteY16" fmla="*/ 4960620 h 6434152"/>
                <a:gd name="connsiteX17" fmla="*/ 312545 w 5953893"/>
                <a:gd name="connsiteY17" fmla="*/ 4165205 h 6434152"/>
                <a:gd name="connsiteX18" fmla="*/ 142032 w 5953893"/>
                <a:gd name="connsiteY18" fmla="*/ 3217451 h 6434152"/>
                <a:gd name="connsiteX19" fmla="*/ 347210 w 5953893"/>
                <a:gd name="connsiteY19" fmla="*/ 2181444 h 6434152"/>
                <a:gd name="connsiteX20" fmla="*/ 906155 w 5953893"/>
                <a:gd name="connsiteY20" fmla="*/ 1337497 h 6434152"/>
                <a:gd name="connsiteX21" fmla="*/ 2739265 w 5953893"/>
                <a:gd name="connsiteY21" fmla="*/ 563818 h 6434152"/>
                <a:gd name="connsiteX22" fmla="*/ 3849849 w 5953893"/>
                <a:gd name="connsiteY22" fmla="*/ 881796 h 6434152"/>
                <a:gd name="connsiteX23" fmla="*/ 4834515 w 5953893"/>
                <a:gd name="connsiteY23" fmla="*/ 1742419 h 6434152"/>
                <a:gd name="connsiteX24" fmla="*/ 5325256 w 5953893"/>
                <a:gd name="connsiteY24" fmla="*/ 2742076 h 6434152"/>
                <a:gd name="connsiteX25" fmla="*/ 5317011 w 5953893"/>
                <a:gd name="connsiteY25" fmla="*/ 3797009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317011" y="3797009"/>
                  </a:moveTo>
                  <a:cubicBezTo>
                    <a:pt x="5275976" y="3943538"/>
                    <a:pt x="5228756" y="4045658"/>
                    <a:pt x="5176478" y="4100747"/>
                  </a:cubicBezTo>
                  <a:cubicBezTo>
                    <a:pt x="5131883" y="4147591"/>
                    <a:pt x="5061991" y="4186004"/>
                    <a:pt x="4942257" y="4250274"/>
                  </a:cubicBezTo>
                  <a:cubicBezTo>
                    <a:pt x="4753381" y="4351458"/>
                    <a:pt x="4494613" y="4489929"/>
                    <a:pt x="4216171" y="4773243"/>
                  </a:cubicBezTo>
                  <a:cubicBezTo>
                    <a:pt x="4106555" y="4884733"/>
                    <a:pt x="4004247" y="4997159"/>
                    <a:pt x="3905125" y="5105837"/>
                  </a:cubicBezTo>
                  <a:cubicBezTo>
                    <a:pt x="3701071" y="5329753"/>
                    <a:pt x="3508260" y="5541302"/>
                    <a:pt x="3308329" y="5682022"/>
                  </a:cubicBezTo>
                  <a:cubicBezTo>
                    <a:pt x="3122826" y="5812624"/>
                    <a:pt x="2947441" y="5870898"/>
                    <a:pt x="2739452" y="5870898"/>
                  </a:cubicBezTo>
                  <a:cubicBezTo>
                    <a:pt x="2357765" y="5870898"/>
                    <a:pt x="1990319" y="5788452"/>
                    <a:pt x="1647419" y="5625809"/>
                  </a:cubicBezTo>
                  <a:cubicBezTo>
                    <a:pt x="1319509" y="5470286"/>
                    <a:pt x="1019893" y="5240187"/>
                    <a:pt x="781175" y="4960620"/>
                  </a:cubicBezTo>
                  <a:cubicBezTo>
                    <a:pt x="579370" y="4724151"/>
                    <a:pt x="421598" y="4456576"/>
                    <a:pt x="312545" y="4165205"/>
                  </a:cubicBezTo>
                  <a:cubicBezTo>
                    <a:pt x="199369" y="3863153"/>
                    <a:pt x="142032" y="3544237"/>
                    <a:pt x="142032" y="3217451"/>
                  </a:cubicBezTo>
                  <a:cubicBezTo>
                    <a:pt x="142032" y="2857688"/>
                    <a:pt x="211174" y="2509166"/>
                    <a:pt x="347210" y="2181444"/>
                  </a:cubicBezTo>
                  <a:cubicBezTo>
                    <a:pt x="478561" y="1865339"/>
                    <a:pt x="666688" y="1581275"/>
                    <a:pt x="906155" y="1337497"/>
                  </a:cubicBezTo>
                  <a:cubicBezTo>
                    <a:pt x="1396334" y="838512"/>
                    <a:pt x="2047469" y="563818"/>
                    <a:pt x="2739265" y="563818"/>
                  </a:cubicBezTo>
                  <a:cubicBezTo>
                    <a:pt x="3094157" y="563818"/>
                    <a:pt x="3478280" y="673808"/>
                    <a:pt x="3849849" y="881796"/>
                  </a:cubicBezTo>
                  <a:cubicBezTo>
                    <a:pt x="4226851" y="1092783"/>
                    <a:pt x="4567316" y="1390338"/>
                    <a:pt x="4834515" y="1742419"/>
                  </a:cubicBezTo>
                  <a:cubicBezTo>
                    <a:pt x="5070798" y="2053653"/>
                    <a:pt x="5240374" y="2399363"/>
                    <a:pt x="5325256" y="2742076"/>
                  </a:cubicBezTo>
                  <a:cubicBezTo>
                    <a:pt x="5414634" y="3102964"/>
                    <a:pt x="5411824" y="3458044"/>
                    <a:pt x="5317011" y="3797009"/>
                  </a:cubicBezTo>
                  <a:close/>
                </a:path>
              </a:pathLst>
            </a:custGeom>
            <a:solidFill>
              <a:schemeClr val="bg1">
                <a:alpha val="30000"/>
              </a:schemeClr>
            </a:solidFill>
            <a:ln w="18736" cap="flat">
              <a:noFill/>
              <a:prstDash val="solid"/>
              <a:miter/>
            </a:ln>
          </p:spPr>
          <p:txBody>
            <a:bodyPr rtlCol="0" anchor="ctr"/>
            <a:lstStyle/>
            <a:p>
              <a:endParaRPr lang="tr-TR" noProof="1"/>
            </a:p>
          </p:txBody>
        </p:sp>
        <p:sp>
          <p:nvSpPr>
            <p:cNvPr id="14" name="Freeform: Shape 13">
              <a:extLst>
                <a:ext uri="{FF2B5EF4-FFF2-40B4-BE49-F238E27FC236}">
                  <a16:creationId xmlns:a16="http://schemas.microsoft.com/office/drawing/2014/main" id="{A0394888-C50F-41C1-92D4-0E2B4315A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1462"/>
              <a:ext cx="5953893" cy="6444167"/>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208520 w 5953893"/>
                <a:gd name="connsiteY8" fmla="*/ 3766654 h 6434152"/>
                <a:gd name="connsiteX9" fmla="*/ 5094782 w 5953893"/>
                <a:gd name="connsiteY9" fmla="*/ 4022985 h 6434152"/>
                <a:gd name="connsiteX10" fmla="*/ 4888855 w 5953893"/>
                <a:gd name="connsiteY10" fmla="*/ 4150777 h 6434152"/>
                <a:gd name="connsiteX11" fmla="*/ 4135411 w 5953893"/>
                <a:gd name="connsiteY11" fmla="*/ 4694170 h 6434152"/>
                <a:gd name="connsiteX12" fmla="*/ 3821555 w 5953893"/>
                <a:gd name="connsiteY12" fmla="*/ 5029762 h 6434152"/>
                <a:gd name="connsiteX13" fmla="*/ 2739265 w 5953893"/>
                <a:gd name="connsiteY13" fmla="*/ 5758097 h 6434152"/>
                <a:gd name="connsiteX14" fmla="*/ 1695575 w 5953893"/>
                <a:gd name="connsiteY14" fmla="*/ 5523876 h 6434152"/>
                <a:gd name="connsiteX15" fmla="*/ 866619 w 5953893"/>
                <a:gd name="connsiteY15" fmla="*/ 4887356 h 6434152"/>
                <a:gd name="connsiteX16" fmla="*/ 417851 w 5953893"/>
                <a:gd name="connsiteY16" fmla="*/ 4125481 h 6434152"/>
                <a:gd name="connsiteX17" fmla="*/ 254645 w 5953893"/>
                <a:gd name="connsiteY17" fmla="*/ 3217264 h 6434152"/>
                <a:gd name="connsiteX18" fmla="*/ 451204 w 5953893"/>
                <a:gd name="connsiteY18" fmla="*/ 2224540 h 6434152"/>
                <a:gd name="connsiteX19" fmla="*/ 986540 w 5953893"/>
                <a:gd name="connsiteY19" fmla="*/ 1416383 h 6434152"/>
                <a:gd name="connsiteX20" fmla="*/ 2739452 w 5953893"/>
                <a:gd name="connsiteY20" fmla="*/ 676244 h 6434152"/>
                <a:gd name="connsiteX21" fmla="*/ 3794947 w 5953893"/>
                <a:gd name="connsiteY21" fmla="*/ 979795 h 6434152"/>
                <a:gd name="connsiteX22" fmla="*/ 4744762 w 5953893"/>
                <a:gd name="connsiteY22" fmla="*/ 1810250 h 6434152"/>
                <a:gd name="connsiteX23" fmla="*/ 5215827 w 5953893"/>
                <a:gd name="connsiteY23" fmla="*/ 2768871 h 6434152"/>
                <a:gd name="connsiteX24" fmla="*/ 5208520 w 5953893"/>
                <a:gd name="connsiteY24" fmla="*/ 3766654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208520" y="3766654"/>
                  </a:moveTo>
                  <a:cubicBezTo>
                    <a:pt x="5173667" y="3891634"/>
                    <a:pt x="5133194" y="3982699"/>
                    <a:pt x="5094782" y="4022985"/>
                  </a:cubicBezTo>
                  <a:cubicBezTo>
                    <a:pt x="5060492" y="4058962"/>
                    <a:pt x="4984792" y="4099435"/>
                    <a:pt x="4888855" y="4150777"/>
                  </a:cubicBezTo>
                  <a:cubicBezTo>
                    <a:pt x="4693420" y="4255333"/>
                    <a:pt x="4426033" y="4398489"/>
                    <a:pt x="4135411" y="4694170"/>
                  </a:cubicBezTo>
                  <a:cubicBezTo>
                    <a:pt x="4024297" y="4807158"/>
                    <a:pt x="3921239" y="4920334"/>
                    <a:pt x="3821555" y="5029762"/>
                  </a:cubicBezTo>
                  <a:cubicBezTo>
                    <a:pt x="3385341" y="5508324"/>
                    <a:pt x="3138940" y="5758097"/>
                    <a:pt x="2739265" y="5758097"/>
                  </a:cubicBezTo>
                  <a:cubicBezTo>
                    <a:pt x="2374442" y="5758097"/>
                    <a:pt x="2023297" y="5679211"/>
                    <a:pt x="1695575" y="5523876"/>
                  </a:cubicBezTo>
                  <a:cubicBezTo>
                    <a:pt x="1381906" y="5375098"/>
                    <a:pt x="1095219" y="5154930"/>
                    <a:pt x="866619" y="4887356"/>
                  </a:cubicBezTo>
                  <a:cubicBezTo>
                    <a:pt x="673246" y="4661005"/>
                    <a:pt x="522220" y="4404673"/>
                    <a:pt x="417851" y="4125481"/>
                  </a:cubicBezTo>
                  <a:cubicBezTo>
                    <a:pt x="309547" y="3836171"/>
                    <a:pt x="254645" y="3530558"/>
                    <a:pt x="254645" y="3217264"/>
                  </a:cubicBezTo>
                  <a:cubicBezTo>
                    <a:pt x="254645" y="2872490"/>
                    <a:pt x="320790" y="2538585"/>
                    <a:pt x="451204" y="2224540"/>
                  </a:cubicBezTo>
                  <a:cubicBezTo>
                    <a:pt x="577121" y="1921739"/>
                    <a:pt x="757191" y="1649855"/>
                    <a:pt x="986540" y="1416383"/>
                  </a:cubicBezTo>
                  <a:cubicBezTo>
                    <a:pt x="1455357" y="939134"/>
                    <a:pt x="2078011" y="676244"/>
                    <a:pt x="2739452" y="676244"/>
                  </a:cubicBezTo>
                  <a:cubicBezTo>
                    <a:pt x="3075232" y="676244"/>
                    <a:pt x="3440243" y="781175"/>
                    <a:pt x="3794947" y="979795"/>
                  </a:cubicBezTo>
                  <a:cubicBezTo>
                    <a:pt x="4158459" y="1183286"/>
                    <a:pt x="4486931" y="1470348"/>
                    <a:pt x="4744762" y="1810250"/>
                  </a:cubicBezTo>
                  <a:cubicBezTo>
                    <a:pt x="4971862" y="2109491"/>
                    <a:pt x="5134693" y="2440961"/>
                    <a:pt x="5215827" y="2768871"/>
                  </a:cubicBezTo>
                  <a:cubicBezTo>
                    <a:pt x="5300334" y="3110834"/>
                    <a:pt x="5297898" y="3446614"/>
                    <a:pt x="5208520" y="3766654"/>
                  </a:cubicBezTo>
                  <a:close/>
                </a:path>
              </a:pathLst>
            </a:custGeom>
            <a:solidFill>
              <a:schemeClr val="bg1">
                <a:alpha val="30000"/>
              </a:schemeClr>
            </a:solidFill>
            <a:ln w="18736" cap="flat">
              <a:noFill/>
              <a:prstDash val="solid"/>
              <a:miter/>
            </a:ln>
          </p:spPr>
          <p:txBody>
            <a:bodyPr rtlCol="0" anchor="ctr"/>
            <a:lstStyle/>
            <a:p>
              <a:endParaRPr lang="tr-TR" noProof="1"/>
            </a:p>
          </p:txBody>
        </p:sp>
        <p:sp useBgFill="1">
          <p:nvSpPr>
            <p:cNvPr id="15" name="Freeform: Shape 14">
              <a:extLst>
                <a:ext uri="{FF2B5EF4-FFF2-40B4-BE49-F238E27FC236}">
                  <a16:creationId xmlns:a16="http://schemas.microsoft.com/office/drawing/2014/main" id="{F22C906F-48B7-4ABF-B36E-0C0A056A5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3725"/>
              <a:ext cx="5855313" cy="6880645"/>
            </a:xfrm>
            <a:custGeom>
              <a:avLst/>
              <a:gdLst>
                <a:gd name="connsiteX0" fmla="*/ 5855313 w 5855313"/>
                <a:gd name="connsiteY0" fmla="*/ 4717843 h 6880645"/>
                <a:gd name="connsiteX1" fmla="*/ 5855313 w 5855313"/>
                <a:gd name="connsiteY1" fmla="*/ 6880645 h 6880645"/>
                <a:gd name="connsiteX2" fmla="*/ 0 w 5855313"/>
                <a:gd name="connsiteY2" fmla="*/ 6880645 h 6880645"/>
                <a:gd name="connsiteX3" fmla="*/ 0 w 5855313"/>
                <a:gd name="connsiteY3" fmla="*/ 5268859 h 6880645"/>
                <a:gd name="connsiteX4" fmla="*/ 36130 w 5855313"/>
                <a:gd name="connsiteY4" fmla="*/ 5327430 h 6880645"/>
                <a:gd name="connsiteX5" fmla="*/ 2782721 w 5855313"/>
                <a:gd name="connsiteY5" fmla="*/ 6765687 h 6880645"/>
                <a:gd name="connsiteX6" fmla="*/ 5834702 w 5855313"/>
                <a:gd name="connsiteY6" fmla="*/ 4773305 h 6880645"/>
                <a:gd name="connsiteX7" fmla="*/ 9148 w 5855313"/>
                <a:gd name="connsiteY7" fmla="*/ 0 h 6880645"/>
                <a:gd name="connsiteX8" fmla="*/ 5855312 w 5855313"/>
                <a:gd name="connsiteY8" fmla="*/ 0 h 6880645"/>
                <a:gd name="connsiteX9" fmla="*/ 5855312 w 5855313"/>
                <a:gd name="connsiteY9" fmla="*/ 96759 h 6880645"/>
                <a:gd name="connsiteX10" fmla="*/ 5855313 w 5855313"/>
                <a:gd name="connsiteY10" fmla="*/ 96759 h 6880645"/>
                <a:gd name="connsiteX11" fmla="*/ 5855313 w 5855313"/>
                <a:gd name="connsiteY11" fmla="*/ 2289203 h 6880645"/>
                <a:gd name="connsiteX12" fmla="*/ 5834702 w 5855313"/>
                <a:gd name="connsiteY12" fmla="*/ 2233742 h 6880645"/>
                <a:gd name="connsiteX13" fmla="*/ 2782721 w 5855313"/>
                <a:gd name="connsiteY13" fmla="*/ 241359 h 6880645"/>
                <a:gd name="connsiteX14" fmla="*/ 36130 w 5855313"/>
                <a:gd name="connsiteY14" fmla="*/ 1679616 h 6880645"/>
                <a:gd name="connsiteX15" fmla="*/ 0 w 5855313"/>
                <a:gd name="connsiteY15" fmla="*/ 1738187 h 6880645"/>
                <a:gd name="connsiteX16" fmla="*/ 0 w 5855313"/>
                <a:gd name="connsiteY16" fmla="*/ 96759 h 6880645"/>
                <a:gd name="connsiteX17" fmla="*/ 9148 w 5855313"/>
                <a:gd name="connsiteY17" fmla="*/ 96759 h 688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5313" h="6880645">
                  <a:moveTo>
                    <a:pt x="5855313" y="4717843"/>
                  </a:moveTo>
                  <a:lnTo>
                    <a:pt x="5855313" y="6880645"/>
                  </a:lnTo>
                  <a:lnTo>
                    <a:pt x="0" y="6880645"/>
                  </a:lnTo>
                  <a:lnTo>
                    <a:pt x="0" y="5268859"/>
                  </a:lnTo>
                  <a:lnTo>
                    <a:pt x="36130" y="5327430"/>
                  </a:lnTo>
                  <a:cubicBezTo>
                    <a:pt x="631370" y="6195172"/>
                    <a:pt x="1639396" y="6765687"/>
                    <a:pt x="2782721" y="6765687"/>
                  </a:cubicBezTo>
                  <a:cubicBezTo>
                    <a:pt x="4154711" y="6765687"/>
                    <a:pt x="5331871" y="5944145"/>
                    <a:pt x="5834702" y="4773305"/>
                  </a:cubicBezTo>
                  <a:close/>
                  <a:moveTo>
                    <a:pt x="9148" y="0"/>
                  </a:moveTo>
                  <a:lnTo>
                    <a:pt x="5855312" y="0"/>
                  </a:lnTo>
                  <a:lnTo>
                    <a:pt x="5855312" y="96759"/>
                  </a:lnTo>
                  <a:lnTo>
                    <a:pt x="5855313" y="96759"/>
                  </a:lnTo>
                  <a:lnTo>
                    <a:pt x="5855313" y="2289203"/>
                  </a:lnTo>
                  <a:lnTo>
                    <a:pt x="5834702" y="2233742"/>
                  </a:lnTo>
                  <a:cubicBezTo>
                    <a:pt x="5331871" y="1062902"/>
                    <a:pt x="4154711" y="241359"/>
                    <a:pt x="2782721" y="241359"/>
                  </a:cubicBezTo>
                  <a:cubicBezTo>
                    <a:pt x="1639396" y="241359"/>
                    <a:pt x="631370" y="811875"/>
                    <a:pt x="36130" y="1679616"/>
                  </a:cubicBezTo>
                  <a:lnTo>
                    <a:pt x="0" y="1738187"/>
                  </a:lnTo>
                  <a:lnTo>
                    <a:pt x="0" y="96759"/>
                  </a:lnTo>
                  <a:lnTo>
                    <a:pt x="9148" y="9675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useBgFill="1">
          <p:nvSpPr>
            <p:cNvPr id="16" name="Freeform: Shape 15">
              <a:extLst>
                <a:ext uri="{FF2B5EF4-FFF2-40B4-BE49-F238E27FC236}">
                  <a16:creationId xmlns:a16="http://schemas.microsoft.com/office/drawing/2014/main" id="{B4ABE2AA-A788-450F-94A8-AED4B698F3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6370"/>
              <a:ext cx="6254832" cy="6864558"/>
            </a:xfrm>
            <a:custGeom>
              <a:avLst/>
              <a:gdLst>
                <a:gd name="connsiteX0" fmla="*/ 2766060 w 6254832"/>
                <a:gd name="connsiteY0" fmla="*/ 0 h 6864558"/>
                <a:gd name="connsiteX1" fmla="*/ 0 w 6254832"/>
                <a:gd name="connsiteY1" fmla="*/ 1340683 h 6864558"/>
                <a:gd name="connsiteX2" fmla="*/ 0 w 6254832"/>
                <a:gd name="connsiteY2" fmla="*/ 2201306 h 6864558"/>
                <a:gd name="connsiteX3" fmla="*/ 1312 w 6254832"/>
                <a:gd name="connsiteY3" fmla="*/ 2197746 h 6864558"/>
                <a:gd name="connsiteX4" fmla="*/ 612723 w 6254832"/>
                <a:gd name="connsiteY4" fmla="*/ 1201649 h 6864558"/>
                <a:gd name="connsiteX5" fmla="*/ 1571344 w 6254832"/>
                <a:gd name="connsiteY5" fmla="*/ 483245 h 6864558"/>
                <a:gd name="connsiteX6" fmla="*/ 1641235 w 6254832"/>
                <a:gd name="connsiteY6" fmla="*/ 452328 h 6864558"/>
                <a:gd name="connsiteX7" fmla="*/ 1711502 w 6254832"/>
                <a:gd name="connsiteY7" fmla="*/ 422348 h 6864558"/>
                <a:gd name="connsiteX8" fmla="*/ 1783080 w 6254832"/>
                <a:gd name="connsiteY8" fmla="*/ 395178 h 6864558"/>
                <a:gd name="connsiteX9" fmla="*/ 1855220 w 6254832"/>
                <a:gd name="connsiteY9" fmla="*/ 369133 h 6864558"/>
                <a:gd name="connsiteX10" fmla="*/ 1928297 w 6254832"/>
                <a:gd name="connsiteY10" fmla="*/ 345711 h 6864558"/>
                <a:gd name="connsiteX11" fmla="*/ 2001749 w 6254832"/>
                <a:gd name="connsiteY11" fmla="*/ 323600 h 6864558"/>
                <a:gd name="connsiteX12" fmla="*/ 2076138 w 6254832"/>
                <a:gd name="connsiteY12" fmla="*/ 304300 h 6864558"/>
                <a:gd name="connsiteX13" fmla="*/ 2113426 w 6254832"/>
                <a:gd name="connsiteY13" fmla="*/ 294744 h 6864558"/>
                <a:gd name="connsiteX14" fmla="*/ 2132163 w 6254832"/>
                <a:gd name="connsiteY14" fmla="*/ 290060 h 6864558"/>
                <a:gd name="connsiteX15" fmla="*/ 2151089 w 6254832"/>
                <a:gd name="connsiteY15" fmla="*/ 286312 h 6864558"/>
                <a:gd name="connsiteX16" fmla="*/ 2763249 w 6254832"/>
                <a:gd name="connsiteY16" fmla="*/ 218482 h 6864558"/>
                <a:gd name="connsiteX17" fmla="*/ 3372225 w 6254832"/>
                <a:gd name="connsiteY17" fmla="*/ 301302 h 6864558"/>
                <a:gd name="connsiteX18" fmla="*/ 3663596 w 6254832"/>
                <a:gd name="connsiteY18" fmla="*/ 398364 h 6864558"/>
                <a:gd name="connsiteX19" fmla="*/ 3941663 w 6254832"/>
                <a:gd name="connsiteY19" fmla="*/ 526717 h 6864558"/>
                <a:gd name="connsiteX20" fmla="*/ 4204366 w 6254832"/>
                <a:gd name="connsiteY20" fmla="*/ 681678 h 6864558"/>
                <a:gd name="connsiteX21" fmla="*/ 4450018 w 6254832"/>
                <a:gd name="connsiteY21" fmla="*/ 860061 h 6864558"/>
                <a:gd name="connsiteX22" fmla="*/ 4678992 w 6254832"/>
                <a:gd name="connsiteY22" fmla="*/ 1057181 h 6864558"/>
                <a:gd name="connsiteX23" fmla="*/ 4889791 w 6254832"/>
                <a:gd name="connsiteY23" fmla="*/ 1271166 h 6864558"/>
                <a:gd name="connsiteX24" fmla="*/ 5083164 w 6254832"/>
                <a:gd name="connsiteY24" fmla="*/ 1498642 h 6864558"/>
                <a:gd name="connsiteX25" fmla="*/ 5257987 w 6254832"/>
                <a:gd name="connsiteY25" fmla="*/ 1738484 h 6864558"/>
                <a:gd name="connsiteX26" fmla="*/ 5413510 w 6254832"/>
                <a:gd name="connsiteY26" fmla="*/ 1989195 h 6864558"/>
                <a:gd name="connsiteX27" fmla="*/ 5548609 w 6254832"/>
                <a:gd name="connsiteY27" fmla="*/ 2249462 h 6864558"/>
                <a:gd name="connsiteX28" fmla="*/ 5747791 w 6254832"/>
                <a:gd name="connsiteY28" fmla="*/ 2795666 h 6864558"/>
                <a:gd name="connsiteX29" fmla="*/ 5806814 w 6254832"/>
                <a:gd name="connsiteY29" fmla="*/ 3078980 h 6864558"/>
                <a:gd name="connsiteX30" fmla="*/ 5816933 w 6254832"/>
                <a:gd name="connsiteY30" fmla="*/ 3150558 h 6864558"/>
                <a:gd name="connsiteX31" fmla="*/ 5825178 w 6254832"/>
                <a:gd name="connsiteY31" fmla="*/ 3222323 h 6864558"/>
                <a:gd name="connsiteX32" fmla="*/ 5831923 w 6254832"/>
                <a:gd name="connsiteY32" fmla="*/ 3294276 h 6864558"/>
                <a:gd name="connsiteX33" fmla="*/ 5836233 w 6254832"/>
                <a:gd name="connsiteY33" fmla="*/ 3366416 h 6864558"/>
                <a:gd name="connsiteX34" fmla="*/ 5833047 w 6254832"/>
                <a:gd name="connsiteY34" fmla="*/ 3655726 h 6864558"/>
                <a:gd name="connsiteX35" fmla="*/ 5827426 w 6254832"/>
                <a:gd name="connsiteY35" fmla="*/ 3728054 h 6864558"/>
                <a:gd name="connsiteX36" fmla="*/ 5819556 w 6254832"/>
                <a:gd name="connsiteY36" fmla="*/ 3800194 h 6864558"/>
                <a:gd name="connsiteX37" fmla="*/ 5809063 w 6254832"/>
                <a:gd name="connsiteY37" fmla="*/ 3872147 h 6864558"/>
                <a:gd name="connsiteX38" fmla="*/ 5796696 w 6254832"/>
                <a:gd name="connsiteY38" fmla="*/ 3943912 h 6864558"/>
                <a:gd name="connsiteX39" fmla="*/ 5725305 w 6254832"/>
                <a:gd name="connsiteY39" fmla="*/ 4225165 h 6864558"/>
                <a:gd name="connsiteX40" fmla="*/ 5605384 w 6254832"/>
                <a:gd name="connsiteY40" fmla="*/ 4478312 h 6864558"/>
                <a:gd name="connsiteX41" fmla="*/ 5412573 w 6254832"/>
                <a:gd name="connsiteY41" fmla="*/ 4677306 h 6864558"/>
                <a:gd name="connsiteX42" fmla="*/ 5155867 w 6254832"/>
                <a:gd name="connsiteY42" fmla="*/ 4834703 h 6864558"/>
                <a:gd name="connsiteX43" fmla="*/ 4645452 w 6254832"/>
                <a:gd name="connsiteY43" fmla="*/ 5207396 h 6864558"/>
                <a:gd name="connsiteX44" fmla="*/ 4536211 w 6254832"/>
                <a:gd name="connsiteY44" fmla="*/ 5319072 h 6864558"/>
                <a:gd name="connsiteX45" fmla="*/ 4430343 w 6254832"/>
                <a:gd name="connsiteY45" fmla="*/ 5432061 h 6864558"/>
                <a:gd name="connsiteX46" fmla="*/ 4220668 w 6254832"/>
                <a:gd name="connsiteY46" fmla="*/ 5657663 h 6864558"/>
                <a:gd name="connsiteX47" fmla="*/ 4115174 w 6254832"/>
                <a:gd name="connsiteY47" fmla="*/ 5768777 h 6864558"/>
                <a:gd name="connsiteX48" fmla="*/ 4007245 w 6254832"/>
                <a:gd name="connsiteY48" fmla="*/ 5876707 h 6864558"/>
                <a:gd name="connsiteX49" fmla="*/ 3781081 w 6254832"/>
                <a:gd name="connsiteY49" fmla="*/ 6078887 h 6864558"/>
                <a:gd name="connsiteX50" fmla="*/ 3534493 w 6254832"/>
                <a:gd name="connsiteY50" fmla="*/ 6249775 h 6864558"/>
                <a:gd name="connsiteX51" fmla="*/ 3265232 w 6254832"/>
                <a:gd name="connsiteY51" fmla="*/ 6373068 h 6864558"/>
                <a:gd name="connsiteX52" fmla="*/ 3194779 w 6254832"/>
                <a:gd name="connsiteY52" fmla="*/ 6394804 h 6864558"/>
                <a:gd name="connsiteX53" fmla="*/ 3123575 w 6254832"/>
                <a:gd name="connsiteY53" fmla="*/ 6412792 h 6864558"/>
                <a:gd name="connsiteX54" fmla="*/ 3051435 w 6254832"/>
                <a:gd name="connsiteY54" fmla="*/ 6426471 h 6864558"/>
                <a:gd name="connsiteX55" fmla="*/ 2978733 w 6254832"/>
                <a:gd name="connsiteY55" fmla="*/ 6436214 h 6864558"/>
                <a:gd name="connsiteX56" fmla="*/ 2905656 w 6254832"/>
                <a:gd name="connsiteY56" fmla="*/ 6442211 h 6864558"/>
                <a:gd name="connsiteX57" fmla="*/ 2832204 w 6254832"/>
                <a:gd name="connsiteY57" fmla="*/ 6444459 h 6864558"/>
                <a:gd name="connsiteX58" fmla="*/ 2758565 w 6254832"/>
                <a:gd name="connsiteY58" fmla="*/ 6443335 h 6864558"/>
                <a:gd name="connsiteX59" fmla="*/ 2683239 w 6254832"/>
                <a:gd name="connsiteY59" fmla="*/ 6438463 h 6864558"/>
                <a:gd name="connsiteX60" fmla="*/ 2091503 w 6254832"/>
                <a:gd name="connsiteY60" fmla="*/ 6343275 h 6864558"/>
                <a:gd name="connsiteX61" fmla="*/ 1948347 w 6254832"/>
                <a:gd name="connsiteY61" fmla="*/ 6301490 h 6864558"/>
                <a:gd name="connsiteX62" fmla="*/ 1807626 w 6254832"/>
                <a:gd name="connsiteY62" fmla="*/ 6252585 h 6864558"/>
                <a:gd name="connsiteX63" fmla="*/ 1738297 w 6254832"/>
                <a:gd name="connsiteY63" fmla="*/ 6225790 h 6864558"/>
                <a:gd name="connsiteX64" fmla="*/ 1669529 w 6254832"/>
                <a:gd name="connsiteY64" fmla="*/ 6197684 h 6864558"/>
                <a:gd name="connsiteX65" fmla="*/ 1635239 w 6254832"/>
                <a:gd name="connsiteY65" fmla="*/ 6183630 h 6864558"/>
                <a:gd name="connsiteX66" fmla="*/ 1601699 w 6254832"/>
                <a:gd name="connsiteY66" fmla="*/ 6167891 h 6864558"/>
                <a:gd name="connsiteX67" fmla="*/ 1534618 w 6254832"/>
                <a:gd name="connsiteY67" fmla="*/ 6136411 h 6864558"/>
                <a:gd name="connsiteX68" fmla="*/ 592299 w 6254832"/>
                <a:gd name="connsiteY68" fmla="*/ 5443116 h 6864558"/>
                <a:gd name="connsiteX69" fmla="*/ 0 w 6254832"/>
                <a:gd name="connsiteY69" fmla="*/ 4496675 h 6864558"/>
                <a:gd name="connsiteX70" fmla="*/ 0 w 6254832"/>
                <a:gd name="connsiteY70" fmla="*/ 5523875 h 6864558"/>
                <a:gd name="connsiteX71" fmla="*/ 2766060 w 6254832"/>
                <a:gd name="connsiteY71" fmla="*/ 6864559 h 6864558"/>
                <a:gd name="connsiteX72" fmla="*/ 6254833 w 6254832"/>
                <a:gd name="connsiteY72" fmla="*/ 3432373 h 6864558"/>
                <a:gd name="connsiteX73" fmla="*/ 2766060 w 6254832"/>
                <a:gd name="connsiteY73" fmla="*/ 0 h 686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54832" h="6864558">
                  <a:moveTo>
                    <a:pt x="2766060" y="0"/>
                  </a:moveTo>
                  <a:cubicBezTo>
                    <a:pt x="1639549" y="0"/>
                    <a:pt x="637831" y="525405"/>
                    <a:pt x="0" y="1340683"/>
                  </a:cubicBezTo>
                  <a:lnTo>
                    <a:pt x="0" y="2201306"/>
                  </a:lnTo>
                  <a:cubicBezTo>
                    <a:pt x="375" y="2200181"/>
                    <a:pt x="937" y="2198870"/>
                    <a:pt x="1312" y="2197746"/>
                  </a:cubicBezTo>
                  <a:cubicBezTo>
                    <a:pt x="142969" y="1837045"/>
                    <a:pt x="347959" y="1497143"/>
                    <a:pt x="612723" y="1201649"/>
                  </a:cubicBezTo>
                  <a:cubicBezTo>
                    <a:pt x="876550" y="906155"/>
                    <a:pt x="1201836" y="655258"/>
                    <a:pt x="1571344" y="483245"/>
                  </a:cubicBezTo>
                  <a:lnTo>
                    <a:pt x="1641235" y="452328"/>
                  </a:lnTo>
                  <a:cubicBezTo>
                    <a:pt x="1664658" y="442210"/>
                    <a:pt x="1687518" y="430967"/>
                    <a:pt x="1711502" y="422348"/>
                  </a:cubicBezTo>
                  <a:lnTo>
                    <a:pt x="1783080" y="395178"/>
                  </a:lnTo>
                  <a:cubicBezTo>
                    <a:pt x="1807064" y="386372"/>
                    <a:pt x="1830674" y="376441"/>
                    <a:pt x="1855220" y="369133"/>
                  </a:cubicBezTo>
                  <a:lnTo>
                    <a:pt x="1928297" y="345711"/>
                  </a:lnTo>
                  <a:cubicBezTo>
                    <a:pt x="1952656" y="338028"/>
                    <a:pt x="1976828" y="329409"/>
                    <a:pt x="2001749" y="323600"/>
                  </a:cubicBezTo>
                  <a:lnTo>
                    <a:pt x="2076138" y="304300"/>
                  </a:lnTo>
                  <a:lnTo>
                    <a:pt x="2113426" y="294744"/>
                  </a:lnTo>
                  <a:lnTo>
                    <a:pt x="2132163" y="290060"/>
                  </a:lnTo>
                  <a:lnTo>
                    <a:pt x="2151089" y="286312"/>
                  </a:lnTo>
                  <a:cubicBezTo>
                    <a:pt x="2351395" y="241716"/>
                    <a:pt x="2557322" y="219044"/>
                    <a:pt x="2763249" y="218482"/>
                  </a:cubicBezTo>
                  <a:cubicBezTo>
                    <a:pt x="2968802" y="218294"/>
                    <a:pt x="3174167" y="247900"/>
                    <a:pt x="3372225" y="301302"/>
                  </a:cubicBezTo>
                  <a:cubicBezTo>
                    <a:pt x="3471347" y="327910"/>
                    <a:pt x="3568596" y="360513"/>
                    <a:pt x="3663596" y="398364"/>
                  </a:cubicBezTo>
                  <a:cubicBezTo>
                    <a:pt x="3758784" y="435652"/>
                    <a:pt x="3851348" y="479311"/>
                    <a:pt x="3941663" y="526717"/>
                  </a:cubicBezTo>
                  <a:cubicBezTo>
                    <a:pt x="4031979" y="573936"/>
                    <a:pt x="4119297" y="626402"/>
                    <a:pt x="4204366" y="681678"/>
                  </a:cubicBezTo>
                  <a:cubicBezTo>
                    <a:pt x="4289060" y="737516"/>
                    <a:pt x="4370944" y="797289"/>
                    <a:pt x="4450018" y="860061"/>
                  </a:cubicBezTo>
                  <a:cubicBezTo>
                    <a:pt x="4529091" y="922832"/>
                    <a:pt x="4605540" y="988601"/>
                    <a:pt x="4678992" y="1057181"/>
                  </a:cubicBezTo>
                  <a:cubicBezTo>
                    <a:pt x="4752444" y="1125574"/>
                    <a:pt x="4822335" y="1197527"/>
                    <a:pt x="4889791" y="1271166"/>
                  </a:cubicBezTo>
                  <a:cubicBezTo>
                    <a:pt x="4957247" y="1344805"/>
                    <a:pt x="5021705" y="1420693"/>
                    <a:pt x="5083164" y="1498642"/>
                  </a:cubicBezTo>
                  <a:cubicBezTo>
                    <a:pt x="5144062" y="1576965"/>
                    <a:pt x="5202899" y="1656601"/>
                    <a:pt x="5257987" y="1738484"/>
                  </a:cubicBezTo>
                  <a:cubicBezTo>
                    <a:pt x="5313076" y="1820368"/>
                    <a:pt x="5365354" y="1903751"/>
                    <a:pt x="5413510" y="1989195"/>
                  </a:cubicBezTo>
                  <a:cubicBezTo>
                    <a:pt x="5462041" y="2074451"/>
                    <a:pt x="5507011" y="2161207"/>
                    <a:pt x="5548609" y="2249462"/>
                  </a:cubicBezTo>
                  <a:cubicBezTo>
                    <a:pt x="5631430" y="2426158"/>
                    <a:pt x="5698323" y="2608851"/>
                    <a:pt x="5747791" y="2795666"/>
                  </a:cubicBezTo>
                  <a:cubicBezTo>
                    <a:pt x="5771963" y="2889167"/>
                    <a:pt x="5791825" y="2983792"/>
                    <a:pt x="5806814" y="3078980"/>
                  </a:cubicBezTo>
                  <a:cubicBezTo>
                    <a:pt x="5810562" y="3102777"/>
                    <a:pt x="5814497" y="3126574"/>
                    <a:pt x="5816933" y="3150558"/>
                  </a:cubicBezTo>
                  <a:cubicBezTo>
                    <a:pt x="5819556" y="3174542"/>
                    <a:pt x="5823304" y="3198339"/>
                    <a:pt x="5825178" y="3222323"/>
                  </a:cubicBezTo>
                  <a:cubicBezTo>
                    <a:pt x="5827426" y="3246308"/>
                    <a:pt x="5830050" y="3270292"/>
                    <a:pt x="5831923" y="3294276"/>
                  </a:cubicBezTo>
                  <a:lnTo>
                    <a:pt x="5836233" y="3366416"/>
                  </a:lnTo>
                  <a:cubicBezTo>
                    <a:pt x="5839981" y="3462728"/>
                    <a:pt x="5839981" y="3559227"/>
                    <a:pt x="5833047" y="3655726"/>
                  </a:cubicBezTo>
                  <a:cubicBezTo>
                    <a:pt x="5830986" y="3679711"/>
                    <a:pt x="5830237" y="3704069"/>
                    <a:pt x="5827426" y="3728054"/>
                  </a:cubicBezTo>
                  <a:lnTo>
                    <a:pt x="5819556" y="3800194"/>
                  </a:lnTo>
                  <a:lnTo>
                    <a:pt x="5809063" y="3872147"/>
                  </a:lnTo>
                  <a:cubicBezTo>
                    <a:pt x="5805690" y="3896131"/>
                    <a:pt x="5800818" y="3919928"/>
                    <a:pt x="5796696" y="3943912"/>
                  </a:cubicBezTo>
                  <a:cubicBezTo>
                    <a:pt x="5778708" y="4039287"/>
                    <a:pt x="5755848" y="4134662"/>
                    <a:pt x="5725305" y="4225165"/>
                  </a:cubicBezTo>
                  <a:cubicBezTo>
                    <a:pt x="5694763" y="4315669"/>
                    <a:pt x="5656726" y="4402237"/>
                    <a:pt x="5605384" y="4478312"/>
                  </a:cubicBezTo>
                  <a:cubicBezTo>
                    <a:pt x="5554980" y="4555324"/>
                    <a:pt x="5489960" y="4620718"/>
                    <a:pt x="5412573" y="4677306"/>
                  </a:cubicBezTo>
                  <a:cubicBezTo>
                    <a:pt x="5335374" y="4734269"/>
                    <a:pt x="5245995" y="4782987"/>
                    <a:pt x="5155867" y="4834703"/>
                  </a:cubicBezTo>
                  <a:cubicBezTo>
                    <a:pt x="4973924" y="4936261"/>
                    <a:pt x="4794791" y="5058806"/>
                    <a:pt x="4645452" y="5207396"/>
                  </a:cubicBezTo>
                  <a:cubicBezTo>
                    <a:pt x="4607414" y="5244497"/>
                    <a:pt x="4571813" y="5281597"/>
                    <a:pt x="4536211" y="5319072"/>
                  </a:cubicBezTo>
                  <a:lnTo>
                    <a:pt x="4430343" y="5432061"/>
                  </a:lnTo>
                  <a:cubicBezTo>
                    <a:pt x="4360264" y="5507574"/>
                    <a:pt x="4290934" y="5583087"/>
                    <a:pt x="4220668" y="5657663"/>
                  </a:cubicBezTo>
                  <a:cubicBezTo>
                    <a:pt x="4185628" y="5694951"/>
                    <a:pt x="4150589" y="5732052"/>
                    <a:pt x="4115174" y="5768777"/>
                  </a:cubicBezTo>
                  <a:cubicBezTo>
                    <a:pt x="4079573" y="5805316"/>
                    <a:pt x="4043597" y="5841292"/>
                    <a:pt x="4007245" y="5876707"/>
                  </a:cubicBezTo>
                  <a:cubicBezTo>
                    <a:pt x="3934543" y="5947723"/>
                    <a:pt x="3859405" y="6015740"/>
                    <a:pt x="3781081" y="6078887"/>
                  </a:cubicBezTo>
                  <a:cubicBezTo>
                    <a:pt x="3702945" y="6142220"/>
                    <a:pt x="3620312" y="6199557"/>
                    <a:pt x="3534493" y="6249775"/>
                  </a:cubicBezTo>
                  <a:cubicBezTo>
                    <a:pt x="3448300" y="6299429"/>
                    <a:pt x="3358359" y="6341589"/>
                    <a:pt x="3265232" y="6373068"/>
                  </a:cubicBezTo>
                  <a:cubicBezTo>
                    <a:pt x="3241998" y="6381313"/>
                    <a:pt x="3218201" y="6387497"/>
                    <a:pt x="3194779" y="6394804"/>
                  </a:cubicBezTo>
                  <a:cubicBezTo>
                    <a:pt x="3171169" y="6401175"/>
                    <a:pt x="3147185" y="6406797"/>
                    <a:pt x="3123575" y="6412792"/>
                  </a:cubicBezTo>
                  <a:cubicBezTo>
                    <a:pt x="3099404" y="6417477"/>
                    <a:pt x="3075420" y="6422161"/>
                    <a:pt x="3051435" y="6426471"/>
                  </a:cubicBezTo>
                  <a:cubicBezTo>
                    <a:pt x="3027076" y="6429657"/>
                    <a:pt x="3002904" y="6433591"/>
                    <a:pt x="2978733" y="6436214"/>
                  </a:cubicBezTo>
                  <a:cubicBezTo>
                    <a:pt x="2954374" y="6438088"/>
                    <a:pt x="2930015" y="6440899"/>
                    <a:pt x="2905656" y="6442211"/>
                  </a:cubicBezTo>
                  <a:cubicBezTo>
                    <a:pt x="2881109" y="6442960"/>
                    <a:pt x="2856751" y="6444272"/>
                    <a:pt x="2832204" y="6444459"/>
                  </a:cubicBezTo>
                  <a:cubicBezTo>
                    <a:pt x="2807658" y="6444084"/>
                    <a:pt x="2783298" y="6444084"/>
                    <a:pt x="2758565" y="6443335"/>
                  </a:cubicBezTo>
                  <a:lnTo>
                    <a:pt x="2683239" y="6438463"/>
                  </a:lnTo>
                  <a:cubicBezTo>
                    <a:pt x="2482559" y="6425909"/>
                    <a:pt x="2284126" y="6393492"/>
                    <a:pt x="2091503" y="6343275"/>
                  </a:cubicBezTo>
                  <a:lnTo>
                    <a:pt x="1948347" y="6301490"/>
                  </a:lnTo>
                  <a:cubicBezTo>
                    <a:pt x="1901127" y="6286126"/>
                    <a:pt x="1854658" y="6268699"/>
                    <a:pt x="1807626" y="6252585"/>
                  </a:cubicBezTo>
                  <a:cubicBezTo>
                    <a:pt x="1784017" y="6245090"/>
                    <a:pt x="1761344" y="6234972"/>
                    <a:pt x="1738297" y="6225790"/>
                  </a:cubicBezTo>
                  <a:lnTo>
                    <a:pt x="1669529" y="6197684"/>
                  </a:lnTo>
                  <a:lnTo>
                    <a:pt x="1635239" y="6183630"/>
                  </a:lnTo>
                  <a:lnTo>
                    <a:pt x="1601699" y="6167891"/>
                  </a:lnTo>
                  <a:lnTo>
                    <a:pt x="1534618" y="6136411"/>
                  </a:lnTo>
                  <a:cubicBezTo>
                    <a:pt x="1179164" y="5964961"/>
                    <a:pt x="857250" y="5729616"/>
                    <a:pt x="592299" y="5443116"/>
                  </a:cubicBezTo>
                  <a:cubicBezTo>
                    <a:pt x="336904" y="5166173"/>
                    <a:pt x="137160" y="4842573"/>
                    <a:pt x="0" y="4496675"/>
                  </a:cubicBezTo>
                  <a:lnTo>
                    <a:pt x="0" y="5523875"/>
                  </a:lnTo>
                  <a:cubicBezTo>
                    <a:pt x="637831" y="6338966"/>
                    <a:pt x="1639549" y="6864559"/>
                    <a:pt x="2766060" y="6864559"/>
                  </a:cubicBezTo>
                  <a:cubicBezTo>
                    <a:pt x="4692858" y="6864559"/>
                    <a:pt x="6254833" y="5327879"/>
                    <a:pt x="6254833" y="3432373"/>
                  </a:cubicBezTo>
                  <a:cubicBezTo>
                    <a:pt x="6254833" y="1536679"/>
                    <a:pt x="4692858" y="0"/>
                    <a:pt x="2766060" y="0"/>
                  </a:cubicBezTo>
                  <a:close/>
                </a:path>
              </a:pathLst>
            </a:custGeom>
            <a:ln w="18736" cap="flat">
              <a:noFill/>
              <a:prstDash val="solid"/>
              <a:miter/>
            </a:ln>
          </p:spPr>
          <p:txBody>
            <a:bodyPr rtlCol="0" anchor="ctr"/>
            <a:lstStyle/>
            <a:p>
              <a:endParaRPr lang="tr-TR" noProof="1"/>
            </a:p>
          </p:txBody>
        </p:sp>
      </p:grpSp>
      <p:sp>
        <p:nvSpPr>
          <p:cNvPr id="4" name="Dikdörtgen 3">
            <a:extLst>
              <a:ext uri="{FF2B5EF4-FFF2-40B4-BE49-F238E27FC236}">
                <a16:creationId xmlns:a16="http://schemas.microsoft.com/office/drawing/2014/main" id="{2FB6DD3E-5FB2-ABB7-CA21-EE88F67ECC29}"/>
              </a:ext>
            </a:extLst>
          </p:cNvPr>
          <p:cNvSpPr/>
          <p:nvPr/>
        </p:nvSpPr>
        <p:spPr>
          <a:xfrm>
            <a:off x="6095847" y="1414464"/>
            <a:ext cx="5791353" cy="4368674"/>
          </a:xfrm>
          <a:prstGeom prst="rect">
            <a:avLst/>
          </a:prstGeom>
        </p:spPr>
        <p:txBody>
          <a:bodyPr vert="horz" lIns="91440" tIns="45720" rIns="91440" bIns="45720" rtlCol="0" anchor="ctr">
            <a:normAutofit fontScale="85000" lnSpcReduction="20000"/>
          </a:bodyPr>
          <a:lstStyle/>
          <a:p>
            <a:pPr algn="just">
              <a:lnSpc>
                <a:spcPct val="90000"/>
              </a:lnSpc>
              <a:spcAft>
                <a:spcPts val="1000"/>
              </a:spcAft>
            </a:pPr>
            <a:r>
              <a:rPr lang="tr-TR" sz="2200" noProof="1">
                <a:solidFill>
                  <a:schemeClr val="tx2"/>
                </a:solidFill>
              </a:rPr>
              <a:t>Merton’a göre bu yayın, bir propaganda denemesi değil, ikna çalışmasıdır. İkisi arasındaki fark şudur: Propaganda tek yönlü iken, ikna iki yönlü bir iletişim sürecine dayanır. İknanın daha interaktif bir niteliği vardır, karşılıklı konuşmaya benzer. Bu şekilde Smith, taahhütte bulunmak için istasyona telefon eden dinleyicilerin tepkilerine göre konuşmasını dikkatlice ayarlayabilmiştir. </a:t>
            </a:r>
          </a:p>
          <a:p>
            <a:pPr algn="just">
              <a:lnSpc>
                <a:spcPct val="90000"/>
              </a:lnSpc>
              <a:spcAft>
                <a:spcPts val="1000"/>
              </a:spcAft>
            </a:pPr>
            <a:endParaRPr lang="tr-TR" sz="2000" noProof="1">
              <a:solidFill>
                <a:schemeClr val="tx2"/>
              </a:solidFill>
            </a:endParaRPr>
          </a:p>
          <a:p>
            <a:pPr algn="just">
              <a:lnSpc>
                <a:spcPct val="90000"/>
              </a:lnSpc>
              <a:spcAft>
                <a:spcPts val="1000"/>
              </a:spcAft>
            </a:pPr>
            <a:r>
              <a:rPr lang="tr-TR" sz="2600" i="1" noProof="1">
                <a:solidFill>
                  <a:schemeClr val="tx2"/>
                </a:solidFill>
              </a:rPr>
              <a:t>"… alışılagelmiş radyo monoloğu bir tür karşılıklı konuşmaya dönüşür. Bu iki yönlü konuşmanın özü, her iki tarafın da söyleyeceği şeyi, az önce konuşana göre ayarlayabilmesi ya da kendisine karşılık verilebileceğini göz önüne alarak belirleyebilmesidir… Yayının uzunluğu Smith’e bir karşılıklı konuşma görünümü yakalaması, hatta bir ölçüde de gerçeğine yaklaşması imkânı sunmuştu." </a:t>
            </a:r>
          </a:p>
          <a:p>
            <a:pPr indent="-228600">
              <a:lnSpc>
                <a:spcPct val="90000"/>
              </a:lnSpc>
              <a:spcAft>
                <a:spcPts val="1000"/>
              </a:spcAft>
              <a:buFont typeface="Arial" panose="020B0604020202020204" pitchFamily="34" charset="0"/>
              <a:buChar char="•"/>
            </a:pPr>
            <a:endParaRPr lang="tr-TR" sz="1700" noProof="1">
              <a:solidFill>
                <a:schemeClr val="tx2"/>
              </a:solidFill>
              <a:effectLst/>
            </a:endParaRPr>
          </a:p>
        </p:txBody>
      </p:sp>
    </p:spTree>
    <p:extLst>
      <p:ext uri="{BB962C8B-B14F-4D97-AF65-F5344CB8AC3E}">
        <p14:creationId xmlns:p14="http://schemas.microsoft.com/office/powerpoint/2010/main" val="928071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6">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graphicFrame>
        <p:nvGraphicFramePr>
          <p:cNvPr id="12" name="İçerik Yer Tutucusu 11"/>
          <p:cNvGraphicFramePr>
            <a:graphicFrameLocks noGrp="1"/>
          </p:cNvGraphicFramePr>
          <p:nvPr>
            <p:ph idx="1"/>
            <p:extLst>
              <p:ext uri="{D42A27DB-BD31-4B8C-83A1-F6EECF244321}">
                <p14:modId xmlns:p14="http://schemas.microsoft.com/office/powerpoint/2010/main" val="1844445487"/>
              </p:ext>
            </p:extLst>
          </p:nvPr>
        </p:nvGraphicFramePr>
        <p:xfrm>
          <a:off x="836675" y="1253331"/>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83632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6C4015-A6A8-FCAD-5337-5358C7B2EF0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10650BA-D090-4A23-98E3-B48BBAEA9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3" name="Resim 2" descr="metin, kitap, yazı tipi içeren bir resim&#10;&#10;Yapay zeka tarafından oluşturulmuş içerik yanlış olabilir.">
            <a:extLst>
              <a:ext uri="{FF2B5EF4-FFF2-40B4-BE49-F238E27FC236}">
                <a16:creationId xmlns:a16="http://schemas.microsoft.com/office/drawing/2014/main" id="{3B765A33-E59D-DAC4-A618-009459F73BD7}"/>
              </a:ext>
            </a:extLst>
          </p:cNvPr>
          <p:cNvPicPr>
            <a:picLocks noChangeAspect="1"/>
          </p:cNvPicPr>
          <p:nvPr/>
        </p:nvPicPr>
        <p:blipFill>
          <a:blip r:embed="rId2">
            <a:extLst>
              <a:ext uri="{28A0092B-C50C-407E-A947-70E740481C1C}">
                <a14:useLocalDpi xmlns:a14="http://schemas.microsoft.com/office/drawing/2010/main" val="0"/>
              </a:ext>
            </a:extLst>
          </a:blip>
          <a:srcRect r="-1" b="20317"/>
          <a:stretch>
            <a:fillRect/>
          </a:stretch>
        </p:blipFill>
        <p:spPr>
          <a:xfrm>
            <a:off x="-9527" y="3725"/>
            <a:ext cx="5846165" cy="6850548"/>
          </a:xfrm>
          <a:prstGeom prst="rect">
            <a:avLst/>
          </a:prstGeom>
        </p:spPr>
      </p:pic>
      <p:grpSp>
        <p:nvGrpSpPr>
          <p:cNvPr id="11" name="Group 10">
            <a:extLst>
              <a:ext uri="{FF2B5EF4-FFF2-40B4-BE49-F238E27FC236}">
                <a16:creationId xmlns:a16="http://schemas.microsoft.com/office/drawing/2014/main" id="{FFB939B9-73CE-4644-87BB-72AEBF0011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27" y="-6558"/>
            <a:ext cx="6254832" cy="6874766"/>
            <a:chOff x="-9149" y="3725"/>
            <a:chExt cx="6254832" cy="6887203"/>
          </a:xfrm>
        </p:grpSpPr>
        <p:sp>
          <p:nvSpPr>
            <p:cNvPr id="12" name="Freeform: Shape 11">
              <a:extLst>
                <a:ext uri="{FF2B5EF4-FFF2-40B4-BE49-F238E27FC236}">
                  <a16:creationId xmlns:a16="http://schemas.microsoft.com/office/drawing/2014/main" id="{15F2A0CF-7879-4629-AC2B-4069D77A3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8645"/>
              <a:ext cx="5933139" cy="6387893"/>
            </a:xfrm>
            <a:custGeom>
              <a:avLst/>
              <a:gdLst>
                <a:gd name="connsiteX0" fmla="*/ 5852909 w 5933139"/>
                <a:gd name="connsiteY0" fmla="*/ 2469528 h 6335678"/>
                <a:gd name="connsiteX1" fmla="*/ 5830799 w 5933139"/>
                <a:gd name="connsiteY1" fmla="*/ 2394015 h 6335678"/>
                <a:gd name="connsiteX2" fmla="*/ 5805878 w 5933139"/>
                <a:gd name="connsiteY2" fmla="*/ 2319439 h 6335678"/>
                <a:gd name="connsiteX3" fmla="*/ 5778708 w 5933139"/>
                <a:gd name="connsiteY3" fmla="*/ 2245800 h 6335678"/>
                <a:gd name="connsiteX4" fmla="*/ 5652978 w 5933139"/>
                <a:gd name="connsiteY4" fmla="*/ 1959675 h 6335678"/>
                <a:gd name="connsiteX5" fmla="*/ 5327691 w 5933139"/>
                <a:gd name="connsiteY5" fmla="*/ 1432958 h 6335678"/>
                <a:gd name="connsiteX6" fmla="*/ 4921458 w 5933139"/>
                <a:gd name="connsiteY6" fmla="*/ 973322 h 6335678"/>
                <a:gd name="connsiteX7" fmla="*/ 4450018 w 5933139"/>
                <a:gd name="connsiteY7" fmla="*/ 586764 h 6335678"/>
                <a:gd name="connsiteX8" fmla="*/ 4193311 w 5933139"/>
                <a:gd name="connsiteY8" fmla="*/ 423558 h 6335678"/>
                <a:gd name="connsiteX9" fmla="*/ 3924237 w 5933139"/>
                <a:gd name="connsiteY9" fmla="*/ 281901 h 6335678"/>
                <a:gd name="connsiteX10" fmla="*/ 3352175 w 5933139"/>
                <a:gd name="connsiteY10" fmla="*/ 75786 h 6335678"/>
                <a:gd name="connsiteX11" fmla="*/ 3051997 w 5933139"/>
                <a:gd name="connsiteY11" fmla="*/ 19011 h 6335678"/>
                <a:gd name="connsiteX12" fmla="*/ 2745823 w 5933139"/>
                <a:gd name="connsiteY12" fmla="*/ 86 h 6335678"/>
                <a:gd name="connsiteX13" fmla="*/ 2141720 w 5933139"/>
                <a:gd name="connsiteY13" fmla="*/ 55550 h 6335678"/>
                <a:gd name="connsiteX14" fmla="*/ 1551295 w 5933139"/>
                <a:gd name="connsiteY14" fmla="*/ 216319 h 6335678"/>
                <a:gd name="connsiteX15" fmla="*/ 1001718 w 5933139"/>
                <a:gd name="connsiteY15" fmla="*/ 498134 h 6335678"/>
                <a:gd name="connsiteX16" fmla="*/ 754755 w 5933139"/>
                <a:gd name="connsiteY16" fmla="*/ 685886 h 6335678"/>
                <a:gd name="connsiteX17" fmla="*/ 533462 w 5933139"/>
                <a:gd name="connsiteY17" fmla="*/ 903056 h 6335678"/>
                <a:gd name="connsiteX18" fmla="*/ 0 w 5933139"/>
                <a:gd name="connsiteY18" fmla="*/ 1646568 h 6335678"/>
                <a:gd name="connsiteX19" fmla="*/ 0 w 5933139"/>
                <a:gd name="connsiteY19" fmla="*/ 4709059 h 6335678"/>
                <a:gd name="connsiteX20" fmla="*/ 120671 w 5933139"/>
                <a:gd name="connsiteY20" fmla="*/ 4907491 h 6335678"/>
                <a:gd name="connsiteX21" fmla="*/ 507979 w 5933139"/>
                <a:gd name="connsiteY21" fmla="*/ 5384178 h 6335678"/>
                <a:gd name="connsiteX22" fmla="*/ 972112 w 5933139"/>
                <a:gd name="connsiteY22" fmla="*/ 5778607 h 6335678"/>
                <a:gd name="connsiteX23" fmla="*/ 1229943 w 5933139"/>
                <a:gd name="connsiteY23" fmla="*/ 5939939 h 6335678"/>
                <a:gd name="connsiteX24" fmla="*/ 1502389 w 5933139"/>
                <a:gd name="connsiteY24" fmla="*/ 6073913 h 6335678"/>
                <a:gd name="connsiteX25" fmla="*/ 2673870 w 5933139"/>
                <a:gd name="connsiteY25" fmla="*/ 6333993 h 6335678"/>
                <a:gd name="connsiteX26" fmla="*/ 2749196 w 5933139"/>
                <a:gd name="connsiteY26" fmla="*/ 6335679 h 6335678"/>
                <a:gd name="connsiteX27" fmla="*/ 2787983 w 5933139"/>
                <a:gd name="connsiteY27" fmla="*/ 6335492 h 6335678"/>
                <a:gd name="connsiteX28" fmla="*/ 2826770 w 5933139"/>
                <a:gd name="connsiteY28" fmla="*/ 6334368 h 6335678"/>
                <a:gd name="connsiteX29" fmla="*/ 2981918 w 5933139"/>
                <a:gd name="connsiteY29" fmla="*/ 6319939 h 6335678"/>
                <a:gd name="connsiteX30" fmla="*/ 3285282 w 5933139"/>
                <a:gd name="connsiteY30" fmla="*/ 6241803 h 6335678"/>
                <a:gd name="connsiteX31" fmla="*/ 3566347 w 5933139"/>
                <a:gd name="connsiteY31" fmla="*/ 6104831 h 6335678"/>
                <a:gd name="connsiteX32" fmla="*/ 3818369 w 5933139"/>
                <a:gd name="connsiteY32" fmla="*/ 5926823 h 6335678"/>
                <a:gd name="connsiteX33" fmla="*/ 4044908 w 5933139"/>
                <a:gd name="connsiteY33" fmla="*/ 5726329 h 6335678"/>
                <a:gd name="connsiteX34" fmla="*/ 4151151 w 5933139"/>
                <a:gd name="connsiteY34" fmla="*/ 5622147 h 6335678"/>
                <a:gd name="connsiteX35" fmla="*/ 4253834 w 5933139"/>
                <a:gd name="connsiteY35" fmla="*/ 5516841 h 6335678"/>
                <a:gd name="connsiteX36" fmla="*/ 4452453 w 5933139"/>
                <a:gd name="connsiteY36" fmla="*/ 5306979 h 6335678"/>
                <a:gd name="connsiteX37" fmla="*/ 4548578 w 5933139"/>
                <a:gd name="connsiteY37" fmla="*/ 5202797 h 6335678"/>
                <a:gd name="connsiteX38" fmla="*/ 4596546 w 5933139"/>
                <a:gd name="connsiteY38" fmla="*/ 5151456 h 6335678"/>
                <a:gd name="connsiteX39" fmla="*/ 4643016 w 5933139"/>
                <a:gd name="connsiteY39" fmla="*/ 5103300 h 6335678"/>
                <a:gd name="connsiteX40" fmla="*/ 4739515 w 5933139"/>
                <a:gd name="connsiteY40" fmla="*/ 5013172 h 6335678"/>
                <a:gd name="connsiteX41" fmla="*/ 4842198 w 5933139"/>
                <a:gd name="connsiteY41" fmla="*/ 4930164 h 6335678"/>
                <a:gd name="connsiteX42" fmla="*/ 5071360 w 5933139"/>
                <a:gd name="connsiteY42" fmla="*/ 4780449 h 6335678"/>
                <a:gd name="connsiteX43" fmla="*/ 5332001 w 5933139"/>
                <a:gd name="connsiteY43" fmla="*/ 4615932 h 6335678"/>
                <a:gd name="connsiteX44" fmla="*/ 5397396 w 5933139"/>
                <a:gd name="connsiteY44" fmla="*/ 4563655 h 6335678"/>
                <a:gd name="connsiteX45" fmla="*/ 5459417 w 5933139"/>
                <a:gd name="connsiteY45" fmla="*/ 4505380 h 6335678"/>
                <a:gd name="connsiteX46" fmla="*/ 5567159 w 5933139"/>
                <a:gd name="connsiteY46" fmla="*/ 4374029 h 6335678"/>
                <a:gd name="connsiteX47" fmla="*/ 5651292 w 5933139"/>
                <a:gd name="connsiteY47" fmla="*/ 4231810 h 6335678"/>
                <a:gd name="connsiteX48" fmla="*/ 5716686 w 5933139"/>
                <a:gd name="connsiteY48" fmla="*/ 4085655 h 6335678"/>
                <a:gd name="connsiteX49" fmla="*/ 5820681 w 5933139"/>
                <a:gd name="connsiteY49" fmla="*/ 3791848 h 6335678"/>
                <a:gd name="connsiteX50" fmla="*/ 5898629 w 5933139"/>
                <a:gd name="connsiteY50" fmla="*/ 3487922 h 6335678"/>
                <a:gd name="connsiteX51" fmla="*/ 5932170 w 5933139"/>
                <a:gd name="connsiteY51" fmla="*/ 3174066 h 6335678"/>
                <a:gd name="connsiteX52" fmla="*/ 5872209 w 5933139"/>
                <a:gd name="connsiteY52" fmla="*/ 2545978 h 6335678"/>
                <a:gd name="connsiteX53" fmla="*/ 5852909 w 5933139"/>
                <a:gd name="connsiteY53" fmla="*/ 2469528 h 6335678"/>
                <a:gd name="connsiteX54" fmla="*/ 5507386 w 5933139"/>
                <a:gd name="connsiteY54" fmla="*/ 3724580 h 6335678"/>
                <a:gd name="connsiteX55" fmla="*/ 5453609 w 5933139"/>
                <a:gd name="connsiteY55" fmla="*/ 3989906 h 6335678"/>
                <a:gd name="connsiteX56" fmla="*/ 5344181 w 5933139"/>
                <a:gd name="connsiteY56" fmla="*/ 4220380 h 6335678"/>
                <a:gd name="connsiteX57" fmla="*/ 5171419 w 5933139"/>
                <a:gd name="connsiteY57" fmla="*/ 4388644 h 6335678"/>
                <a:gd name="connsiteX58" fmla="*/ 5057868 w 5933139"/>
                <a:gd name="connsiteY58" fmla="*/ 4453851 h 6335678"/>
                <a:gd name="connsiteX59" fmla="*/ 4930265 w 5933139"/>
                <a:gd name="connsiteY59" fmla="*/ 4516810 h 6335678"/>
                <a:gd name="connsiteX60" fmla="*/ 4660067 w 5933139"/>
                <a:gd name="connsiteY60" fmla="*/ 4664276 h 6335678"/>
                <a:gd name="connsiteX61" fmla="*/ 4408794 w 5933139"/>
                <a:gd name="connsiteY61" fmla="*/ 4857836 h 6335678"/>
                <a:gd name="connsiteX62" fmla="*/ 4352207 w 5933139"/>
                <a:gd name="connsiteY62" fmla="*/ 4911988 h 6335678"/>
                <a:gd name="connsiteX63" fmla="*/ 4299366 w 5933139"/>
                <a:gd name="connsiteY63" fmla="*/ 4965390 h 6335678"/>
                <a:gd name="connsiteX64" fmla="*/ 4197621 w 5933139"/>
                <a:gd name="connsiteY64" fmla="*/ 5074257 h 6335678"/>
                <a:gd name="connsiteX65" fmla="*/ 4008744 w 5933139"/>
                <a:gd name="connsiteY65" fmla="*/ 5297985 h 6335678"/>
                <a:gd name="connsiteX66" fmla="*/ 3917304 w 5933139"/>
                <a:gd name="connsiteY66" fmla="*/ 5409100 h 6335678"/>
                <a:gd name="connsiteX67" fmla="*/ 3826052 w 5933139"/>
                <a:gd name="connsiteY67" fmla="*/ 5518153 h 6335678"/>
                <a:gd name="connsiteX68" fmla="*/ 3637925 w 5933139"/>
                <a:gd name="connsiteY68" fmla="*/ 5725017 h 6335678"/>
                <a:gd name="connsiteX69" fmla="*/ 3433497 w 5933139"/>
                <a:gd name="connsiteY69" fmla="*/ 5906586 h 6335678"/>
                <a:gd name="connsiteX70" fmla="*/ 3204522 w 5933139"/>
                <a:gd name="connsiteY70" fmla="*/ 6046744 h 6335678"/>
                <a:gd name="connsiteX71" fmla="*/ 2950439 w 5933139"/>
                <a:gd name="connsiteY71" fmla="*/ 6129190 h 6335678"/>
                <a:gd name="connsiteX72" fmla="*/ 2816839 w 5933139"/>
                <a:gd name="connsiteY72" fmla="*/ 6146428 h 6335678"/>
                <a:gd name="connsiteX73" fmla="*/ 2749009 w 5933139"/>
                <a:gd name="connsiteY73" fmla="*/ 6149051 h 6335678"/>
                <a:gd name="connsiteX74" fmla="*/ 2678930 w 5933139"/>
                <a:gd name="connsiteY74" fmla="*/ 6148677 h 6335678"/>
                <a:gd name="connsiteX75" fmla="*/ 2125793 w 5933139"/>
                <a:gd name="connsiteY75" fmla="*/ 6065481 h 6335678"/>
                <a:gd name="connsiteX76" fmla="*/ 1610506 w 5933139"/>
                <a:gd name="connsiteY76" fmla="*/ 5851310 h 6335678"/>
                <a:gd name="connsiteX77" fmla="*/ 1373099 w 5933139"/>
                <a:gd name="connsiteY77" fmla="*/ 5706279 h 6335678"/>
                <a:gd name="connsiteX78" fmla="*/ 1315949 w 5933139"/>
                <a:gd name="connsiteY78" fmla="*/ 5666743 h 6335678"/>
                <a:gd name="connsiteX79" fmla="*/ 1259923 w 5933139"/>
                <a:gd name="connsiteY79" fmla="*/ 5625894 h 6335678"/>
                <a:gd name="connsiteX80" fmla="*/ 1204647 w 5933139"/>
                <a:gd name="connsiteY80" fmla="*/ 5583922 h 6335678"/>
                <a:gd name="connsiteX81" fmla="*/ 1150308 w 5933139"/>
                <a:gd name="connsiteY81" fmla="*/ 5540826 h 6335678"/>
                <a:gd name="connsiteX82" fmla="*/ 751569 w 5933139"/>
                <a:gd name="connsiteY82" fmla="*/ 5158015 h 6335678"/>
                <a:gd name="connsiteX83" fmla="*/ 663315 w 5933139"/>
                <a:gd name="connsiteY83" fmla="*/ 5052146 h 6335678"/>
                <a:gd name="connsiteX84" fmla="*/ 580869 w 5933139"/>
                <a:gd name="connsiteY84" fmla="*/ 4942718 h 6335678"/>
                <a:gd name="connsiteX85" fmla="*/ 432279 w 5933139"/>
                <a:gd name="connsiteY85" fmla="*/ 4713369 h 6335678"/>
                <a:gd name="connsiteX86" fmla="*/ 205553 w 5933139"/>
                <a:gd name="connsiteY86" fmla="*/ 4219443 h 6335678"/>
                <a:gd name="connsiteX87" fmla="*/ 79448 w 5933139"/>
                <a:gd name="connsiteY87" fmla="*/ 3693850 h 6335678"/>
                <a:gd name="connsiteX88" fmla="*/ 53590 w 5933139"/>
                <a:gd name="connsiteY88" fmla="*/ 3425339 h 6335678"/>
                <a:gd name="connsiteX89" fmla="*/ 49655 w 5933139"/>
                <a:gd name="connsiteY89" fmla="*/ 3155890 h 6335678"/>
                <a:gd name="connsiteX90" fmla="*/ 67830 w 5933139"/>
                <a:gd name="connsiteY90" fmla="*/ 2886817 h 6335678"/>
                <a:gd name="connsiteX91" fmla="*/ 108679 w 5933139"/>
                <a:gd name="connsiteY91" fmla="*/ 2619992 h 6335678"/>
                <a:gd name="connsiteX92" fmla="*/ 263077 w 5933139"/>
                <a:gd name="connsiteY92" fmla="*/ 2101520 h 6335678"/>
                <a:gd name="connsiteX93" fmla="*/ 837575 w 5933139"/>
                <a:gd name="connsiteY93" fmla="*/ 1186370 h 6335678"/>
                <a:gd name="connsiteX94" fmla="*/ 1031698 w 5933139"/>
                <a:gd name="connsiteY94" fmla="*/ 996932 h 6335678"/>
                <a:gd name="connsiteX95" fmla="*/ 1236688 w 5933139"/>
                <a:gd name="connsiteY95" fmla="*/ 819298 h 6335678"/>
                <a:gd name="connsiteX96" fmla="*/ 1687143 w 5933139"/>
                <a:gd name="connsiteY96" fmla="*/ 511438 h 6335678"/>
                <a:gd name="connsiteX97" fmla="*/ 2196246 w 5933139"/>
                <a:gd name="connsiteY97" fmla="*/ 300639 h 6335678"/>
                <a:gd name="connsiteX98" fmla="*/ 2745823 w 5933139"/>
                <a:gd name="connsiteY98" fmla="*/ 229248 h 6335678"/>
                <a:gd name="connsiteX99" fmla="*/ 3019206 w 5933139"/>
                <a:gd name="connsiteY99" fmla="*/ 252108 h 6335678"/>
                <a:gd name="connsiteX100" fmla="*/ 3288092 w 5933139"/>
                <a:gd name="connsiteY100" fmla="*/ 313006 h 6335678"/>
                <a:gd name="connsiteX101" fmla="*/ 3548172 w 5933139"/>
                <a:gd name="connsiteY101" fmla="*/ 407069 h 6335678"/>
                <a:gd name="connsiteX102" fmla="*/ 3611505 w 5933139"/>
                <a:gd name="connsiteY102" fmla="*/ 435176 h 6335678"/>
                <a:gd name="connsiteX103" fmla="*/ 3674089 w 5933139"/>
                <a:gd name="connsiteY103" fmla="*/ 464968 h 6335678"/>
                <a:gd name="connsiteX104" fmla="*/ 3735736 w 5933139"/>
                <a:gd name="connsiteY104" fmla="*/ 496823 h 6335678"/>
                <a:gd name="connsiteX105" fmla="*/ 3796634 w 5933139"/>
                <a:gd name="connsiteY105" fmla="*/ 530176 h 6335678"/>
                <a:gd name="connsiteX106" fmla="*/ 4251585 w 5933139"/>
                <a:gd name="connsiteY106" fmla="*/ 847405 h 6335678"/>
                <a:gd name="connsiteX107" fmla="*/ 4644515 w 5933139"/>
                <a:gd name="connsiteY107" fmla="*/ 1236775 h 6335678"/>
                <a:gd name="connsiteX108" fmla="*/ 4816527 w 5933139"/>
                <a:gd name="connsiteY108" fmla="*/ 1451883 h 6335678"/>
                <a:gd name="connsiteX109" fmla="*/ 4970738 w 5933139"/>
                <a:gd name="connsiteY109" fmla="*/ 1678610 h 6335678"/>
                <a:gd name="connsiteX110" fmla="*/ 5223885 w 5933139"/>
                <a:gd name="connsiteY110" fmla="*/ 2159232 h 6335678"/>
                <a:gd name="connsiteX111" fmla="*/ 5395709 w 5933139"/>
                <a:gd name="connsiteY111" fmla="*/ 2666087 h 6335678"/>
                <a:gd name="connsiteX112" fmla="*/ 5458855 w 5933139"/>
                <a:gd name="connsiteY112" fmla="*/ 2924292 h 6335678"/>
                <a:gd name="connsiteX113" fmla="*/ 5499142 w 5933139"/>
                <a:gd name="connsiteY113" fmla="*/ 3186995 h 6335678"/>
                <a:gd name="connsiteX114" fmla="*/ 5516755 w 5933139"/>
                <a:gd name="connsiteY114" fmla="*/ 3454007 h 6335678"/>
                <a:gd name="connsiteX115" fmla="*/ 5507386 w 5933139"/>
                <a:gd name="connsiteY115" fmla="*/ 3724580 h 633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933139" h="6335678">
                  <a:moveTo>
                    <a:pt x="5852909" y="2469528"/>
                  </a:moveTo>
                  <a:lnTo>
                    <a:pt x="5830799" y="2394015"/>
                  </a:lnTo>
                  <a:lnTo>
                    <a:pt x="5805878" y="2319439"/>
                  </a:lnTo>
                  <a:cubicBezTo>
                    <a:pt x="5797446" y="2294705"/>
                    <a:pt x="5787890" y="2270346"/>
                    <a:pt x="5778708" y="2245800"/>
                  </a:cubicBezTo>
                  <a:cubicBezTo>
                    <a:pt x="5740858" y="2148364"/>
                    <a:pt x="5699073" y="2052614"/>
                    <a:pt x="5652978" y="1959675"/>
                  </a:cubicBezTo>
                  <a:cubicBezTo>
                    <a:pt x="5559664" y="1773985"/>
                    <a:pt x="5450986" y="1597663"/>
                    <a:pt x="5327691" y="1432958"/>
                  </a:cubicBezTo>
                  <a:cubicBezTo>
                    <a:pt x="5204960" y="1268067"/>
                    <a:pt x="5068362" y="1114980"/>
                    <a:pt x="4921458" y="973322"/>
                  </a:cubicBezTo>
                  <a:cubicBezTo>
                    <a:pt x="4774742" y="831665"/>
                    <a:pt x="4616408" y="703125"/>
                    <a:pt x="4450018" y="586764"/>
                  </a:cubicBezTo>
                  <a:cubicBezTo>
                    <a:pt x="4366822" y="528489"/>
                    <a:pt x="4281003" y="474337"/>
                    <a:pt x="4193311" y="423558"/>
                  </a:cubicBezTo>
                  <a:cubicBezTo>
                    <a:pt x="4105806" y="372404"/>
                    <a:pt x="4015865" y="325560"/>
                    <a:pt x="3924237" y="281901"/>
                  </a:cubicBezTo>
                  <a:cubicBezTo>
                    <a:pt x="3740983" y="195333"/>
                    <a:pt x="3549483" y="125067"/>
                    <a:pt x="3352175" y="75786"/>
                  </a:cubicBezTo>
                  <a:cubicBezTo>
                    <a:pt x="3253428" y="51240"/>
                    <a:pt x="3153368" y="31565"/>
                    <a:pt x="3051997" y="19011"/>
                  </a:cubicBezTo>
                  <a:cubicBezTo>
                    <a:pt x="2950814" y="5895"/>
                    <a:pt x="2848506" y="-851"/>
                    <a:pt x="2745823" y="86"/>
                  </a:cubicBezTo>
                  <a:cubicBezTo>
                    <a:pt x="2543643" y="1585"/>
                    <a:pt x="2341838" y="20135"/>
                    <a:pt x="2141720" y="55550"/>
                  </a:cubicBezTo>
                  <a:cubicBezTo>
                    <a:pt x="1941976" y="91339"/>
                    <a:pt x="1743356" y="143055"/>
                    <a:pt x="1551295" y="216319"/>
                  </a:cubicBezTo>
                  <a:cubicBezTo>
                    <a:pt x="1359233" y="289396"/>
                    <a:pt x="1173917" y="383459"/>
                    <a:pt x="1001718" y="498134"/>
                  </a:cubicBezTo>
                  <a:cubicBezTo>
                    <a:pt x="915712" y="555659"/>
                    <a:pt x="832141" y="617119"/>
                    <a:pt x="754755" y="685886"/>
                  </a:cubicBezTo>
                  <a:cubicBezTo>
                    <a:pt x="677555" y="754841"/>
                    <a:pt x="604666" y="828293"/>
                    <a:pt x="533462" y="903056"/>
                  </a:cubicBezTo>
                  <a:cubicBezTo>
                    <a:pt x="323413" y="1125660"/>
                    <a:pt x="143906" y="1376370"/>
                    <a:pt x="0" y="1646568"/>
                  </a:cubicBezTo>
                  <a:lnTo>
                    <a:pt x="0" y="4709059"/>
                  </a:lnTo>
                  <a:cubicBezTo>
                    <a:pt x="37850" y="4776702"/>
                    <a:pt x="78136" y="4843033"/>
                    <a:pt x="120671" y="4907491"/>
                  </a:cubicBezTo>
                  <a:cubicBezTo>
                    <a:pt x="234034" y="5078941"/>
                    <a:pt x="365198" y="5239336"/>
                    <a:pt x="507979" y="5384178"/>
                  </a:cubicBezTo>
                  <a:cubicBezTo>
                    <a:pt x="650948" y="5529395"/>
                    <a:pt x="805909" y="5662059"/>
                    <a:pt x="972112" y="5778607"/>
                  </a:cubicBezTo>
                  <a:cubicBezTo>
                    <a:pt x="1055308" y="5836881"/>
                    <a:pt x="1141314" y="5890846"/>
                    <a:pt x="1229943" y="5939939"/>
                  </a:cubicBezTo>
                  <a:cubicBezTo>
                    <a:pt x="1318385" y="5989406"/>
                    <a:pt x="1409450" y="6033815"/>
                    <a:pt x="1502389" y="6073913"/>
                  </a:cubicBezTo>
                  <a:cubicBezTo>
                    <a:pt x="1874145" y="6233559"/>
                    <a:pt x="2272884" y="6320689"/>
                    <a:pt x="2673870" y="6333993"/>
                  </a:cubicBezTo>
                  <a:lnTo>
                    <a:pt x="2749196" y="6335679"/>
                  </a:lnTo>
                  <a:lnTo>
                    <a:pt x="2787983" y="6335492"/>
                  </a:lnTo>
                  <a:lnTo>
                    <a:pt x="2826770" y="6334368"/>
                  </a:lnTo>
                  <a:cubicBezTo>
                    <a:pt x="2878486" y="6332494"/>
                    <a:pt x="2930390" y="6327247"/>
                    <a:pt x="2981918" y="6319939"/>
                  </a:cubicBezTo>
                  <a:cubicBezTo>
                    <a:pt x="3085163" y="6304949"/>
                    <a:pt x="3187096" y="6278529"/>
                    <a:pt x="3285282" y="6241803"/>
                  </a:cubicBezTo>
                  <a:cubicBezTo>
                    <a:pt x="3383467" y="6205265"/>
                    <a:pt x="3477530" y="6158608"/>
                    <a:pt x="3566347" y="6104831"/>
                  </a:cubicBezTo>
                  <a:cubicBezTo>
                    <a:pt x="3655164" y="6051053"/>
                    <a:pt x="3739109" y="5990905"/>
                    <a:pt x="3818369" y="5926823"/>
                  </a:cubicBezTo>
                  <a:cubicBezTo>
                    <a:pt x="3897630" y="5862739"/>
                    <a:pt x="3973143" y="5795471"/>
                    <a:pt x="4044908" y="5726329"/>
                  </a:cubicBezTo>
                  <a:cubicBezTo>
                    <a:pt x="4080884" y="5691852"/>
                    <a:pt x="4116299" y="5656999"/>
                    <a:pt x="4151151" y="5622147"/>
                  </a:cubicBezTo>
                  <a:cubicBezTo>
                    <a:pt x="4185816" y="5586920"/>
                    <a:pt x="4220106" y="5552068"/>
                    <a:pt x="4253834" y="5516841"/>
                  </a:cubicBezTo>
                  <a:cubicBezTo>
                    <a:pt x="4321289" y="5446388"/>
                    <a:pt x="4387808" y="5376871"/>
                    <a:pt x="4452453" y="5306979"/>
                  </a:cubicBezTo>
                  <a:lnTo>
                    <a:pt x="4548578" y="5202797"/>
                  </a:lnTo>
                  <a:lnTo>
                    <a:pt x="4596546" y="5151456"/>
                  </a:lnTo>
                  <a:cubicBezTo>
                    <a:pt x="4612661" y="5134592"/>
                    <a:pt x="4627276" y="5119040"/>
                    <a:pt x="4643016" y="5103300"/>
                  </a:cubicBezTo>
                  <a:cubicBezTo>
                    <a:pt x="4674308" y="5072196"/>
                    <a:pt x="4706162" y="5041841"/>
                    <a:pt x="4739515" y="5013172"/>
                  </a:cubicBezTo>
                  <a:cubicBezTo>
                    <a:pt x="4772493" y="4984128"/>
                    <a:pt x="4806596" y="4956397"/>
                    <a:pt x="4842198" y="4930164"/>
                  </a:cubicBezTo>
                  <a:cubicBezTo>
                    <a:pt x="4913026" y="4876949"/>
                    <a:pt x="4988914" y="4828980"/>
                    <a:pt x="5071360" y="4780449"/>
                  </a:cubicBezTo>
                  <a:cubicBezTo>
                    <a:pt x="5153243" y="4731544"/>
                    <a:pt x="5243372" y="4682076"/>
                    <a:pt x="5332001" y="4615932"/>
                  </a:cubicBezTo>
                  <a:cubicBezTo>
                    <a:pt x="5354111" y="4599443"/>
                    <a:pt x="5376035" y="4582205"/>
                    <a:pt x="5397396" y="4563655"/>
                  </a:cubicBezTo>
                  <a:cubicBezTo>
                    <a:pt x="5418757" y="4545104"/>
                    <a:pt x="5439368" y="4525617"/>
                    <a:pt x="5459417" y="4505380"/>
                  </a:cubicBezTo>
                  <a:cubicBezTo>
                    <a:pt x="5499329" y="4464719"/>
                    <a:pt x="5535493" y="4420311"/>
                    <a:pt x="5567159" y="4374029"/>
                  </a:cubicBezTo>
                  <a:cubicBezTo>
                    <a:pt x="5599388" y="4328121"/>
                    <a:pt x="5626558" y="4279965"/>
                    <a:pt x="5651292" y="4231810"/>
                  </a:cubicBezTo>
                  <a:cubicBezTo>
                    <a:pt x="5675651" y="4183466"/>
                    <a:pt x="5697012" y="4134561"/>
                    <a:pt x="5716686" y="4085655"/>
                  </a:cubicBezTo>
                  <a:cubicBezTo>
                    <a:pt x="5756223" y="3987845"/>
                    <a:pt x="5789576" y="3891158"/>
                    <a:pt x="5820681" y="3791848"/>
                  </a:cubicBezTo>
                  <a:cubicBezTo>
                    <a:pt x="5851972" y="3692726"/>
                    <a:pt x="5878955" y="3591167"/>
                    <a:pt x="5898629" y="3487922"/>
                  </a:cubicBezTo>
                  <a:cubicBezTo>
                    <a:pt x="5918116" y="3384490"/>
                    <a:pt x="5929172" y="3279372"/>
                    <a:pt x="5932170" y="3174066"/>
                  </a:cubicBezTo>
                  <a:cubicBezTo>
                    <a:pt x="5937604" y="2963454"/>
                    <a:pt x="5920552" y="2750968"/>
                    <a:pt x="5872209" y="2545978"/>
                  </a:cubicBezTo>
                  <a:cubicBezTo>
                    <a:pt x="5865838" y="2520307"/>
                    <a:pt x="5860029" y="2494637"/>
                    <a:pt x="5852909" y="2469528"/>
                  </a:cubicBezTo>
                  <a:close/>
                  <a:moveTo>
                    <a:pt x="5507386" y="3724580"/>
                  </a:moveTo>
                  <a:cubicBezTo>
                    <a:pt x="5497830" y="3814521"/>
                    <a:pt x="5480591" y="3905586"/>
                    <a:pt x="5453609" y="3989906"/>
                  </a:cubicBezTo>
                  <a:cubicBezTo>
                    <a:pt x="5426439" y="4074413"/>
                    <a:pt x="5390088" y="4152924"/>
                    <a:pt x="5344181" y="4220380"/>
                  </a:cubicBezTo>
                  <a:cubicBezTo>
                    <a:pt x="5297898" y="4287835"/>
                    <a:pt x="5241311" y="4342549"/>
                    <a:pt x="5171419" y="4388644"/>
                  </a:cubicBezTo>
                  <a:cubicBezTo>
                    <a:pt x="5136755" y="4411879"/>
                    <a:pt x="5098342" y="4433052"/>
                    <a:pt x="5057868" y="4453851"/>
                  </a:cubicBezTo>
                  <a:cubicBezTo>
                    <a:pt x="5017395" y="4474837"/>
                    <a:pt x="4974298" y="4495449"/>
                    <a:pt x="4930265" y="4516810"/>
                  </a:cubicBezTo>
                  <a:cubicBezTo>
                    <a:pt x="4841823" y="4559719"/>
                    <a:pt x="4748696" y="4607126"/>
                    <a:pt x="4660067" y="4664276"/>
                  </a:cubicBezTo>
                  <a:cubicBezTo>
                    <a:pt x="4571251" y="4721238"/>
                    <a:pt x="4486181" y="4786071"/>
                    <a:pt x="4408794" y="4857836"/>
                  </a:cubicBezTo>
                  <a:cubicBezTo>
                    <a:pt x="4389682" y="4875637"/>
                    <a:pt x="4370008" y="4894375"/>
                    <a:pt x="4352207" y="4911988"/>
                  </a:cubicBezTo>
                  <a:lnTo>
                    <a:pt x="4299366" y="4965390"/>
                  </a:lnTo>
                  <a:cubicBezTo>
                    <a:pt x="4264514" y="5001179"/>
                    <a:pt x="4230599" y="5037531"/>
                    <a:pt x="4197621" y="5074257"/>
                  </a:cubicBezTo>
                  <a:cubicBezTo>
                    <a:pt x="4131664" y="5147896"/>
                    <a:pt x="4070204" y="5223784"/>
                    <a:pt x="4008744" y="5297985"/>
                  </a:cubicBezTo>
                  <a:lnTo>
                    <a:pt x="3917304" y="5409100"/>
                  </a:lnTo>
                  <a:cubicBezTo>
                    <a:pt x="3886949" y="5446013"/>
                    <a:pt x="3856782" y="5482364"/>
                    <a:pt x="3826052" y="5518153"/>
                  </a:cubicBezTo>
                  <a:cubicBezTo>
                    <a:pt x="3764592" y="5589544"/>
                    <a:pt x="3702758" y="5659435"/>
                    <a:pt x="3637925" y="5725017"/>
                  </a:cubicBezTo>
                  <a:cubicBezTo>
                    <a:pt x="3573093" y="5790412"/>
                    <a:pt x="3505637" y="5852059"/>
                    <a:pt x="3433497" y="5906586"/>
                  </a:cubicBezTo>
                  <a:cubicBezTo>
                    <a:pt x="3361544" y="5961112"/>
                    <a:pt x="3285469" y="6009268"/>
                    <a:pt x="3204522" y="6046744"/>
                  </a:cubicBezTo>
                  <a:cubicBezTo>
                    <a:pt x="3123763" y="6084594"/>
                    <a:pt x="3038506" y="6112513"/>
                    <a:pt x="2950439" y="6129190"/>
                  </a:cubicBezTo>
                  <a:cubicBezTo>
                    <a:pt x="2906405" y="6137809"/>
                    <a:pt x="2861810" y="6143055"/>
                    <a:pt x="2816839" y="6146428"/>
                  </a:cubicBezTo>
                  <a:cubicBezTo>
                    <a:pt x="2794354" y="6147927"/>
                    <a:pt x="2771681" y="6148677"/>
                    <a:pt x="2749009" y="6149051"/>
                  </a:cubicBezTo>
                  <a:lnTo>
                    <a:pt x="2678930" y="6148677"/>
                  </a:lnTo>
                  <a:cubicBezTo>
                    <a:pt x="2491927" y="6144367"/>
                    <a:pt x="2305675" y="6116260"/>
                    <a:pt x="2125793" y="6065481"/>
                  </a:cubicBezTo>
                  <a:cubicBezTo>
                    <a:pt x="1945911" y="6014515"/>
                    <a:pt x="1773524" y="5940501"/>
                    <a:pt x="1610506" y="5851310"/>
                  </a:cubicBezTo>
                  <a:cubicBezTo>
                    <a:pt x="1528997" y="5806714"/>
                    <a:pt x="1449924" y="5757808"/>
                    <a:pt x="1373099" y="5706279"/>
                  </a:cubicBezTo>
                  <a:lnTo>
                    <a:pt x="1315949" y="5666743"/>
                  </a:lnTo>
                  <a:lnTo>
                    <a:pt x="1259923" y="5625894"/>
                  </a:lnTo>
                  <a:lnTo>
                    <a:pt x="1204647" y="5583922"/>
                  </a:lnTo>
                  <a:cubicBezTo>
                    <a:pt x="1186284" y="5569869"/>
                    <a:pt x="1168483" y="5555066"/>
                    <a:pt x="1150308" y="5540826"/>
                  </a:cubicBezTo>
                  <a:cubicBezTo>
                    <a:pt x="1006402" y="5424839"/>
                    <a:pt x="872615" y="5296860"/>
                    <a:pt x="751569" y="5158015"/>
                  </a:cubicBezTo>
                  <a:cubicBezTo>
                    <a:pt x="721214" y="5123350"/>
                    <a:pt x="691983" y="5087935"/>
                    <a:pt x="663315" y="5052146"/>
                  </a:cubicBezTo>
                  <a:cubicBezTo>
                    <a:pt x="635021" y="5016170"/>
                    <a:pt x="607289" y="4980006"/>
                    <a:pt x="580869" y="4942718"/>
                  </a:cubicBezTo>
                  <a:cubicBezTo>
                    <a:pt x="527654" y="4868517"/>
                    <a:pt x="478186" y="4791880"/>
                    <a:pt x="432279" y="4713369"/>
                  </a:cubicBezTo>
                  <a:cubicBezTo>
                    <a:pt x="340651" y="4556159"/>
                    <a:pt x="264764" y="4390330"/>
                    <a:pt x="205553" y="4219443"/>
                  </a:cubicBezTo>
                  <a:cubicBezTo>
                    <a:pt x="146154" y="4048555"/>
                    <a:pt x="104369" y="3872045"/>
                    <a:pt x="79448" y="3693850"/>
                  </a:cubicBezTo>
                  <a:cubicBezTo>
                    <a:pt x="67268" y="3604659"/>
                    <a:pt x="58087" y="3515092"/>
                    <a:pt x="53590" y="3425339"/>
                  </a:cubicBezTo>
                  <a:cubicBezTo>
                    <a:pt x="47969" y="3335585"/>
                    <a:pt x="47406" y="3245644"/>
                    <a:pt x="49655" y="3155890"/>
                  </a:cubicBezTo>
                  <a:cubicBezTo>
                    <a:pt x="52278" y="3066137"/>
                    <a:pt x="58274" y="2976383"/>
                    <a:pt x="67830" y="2886817"/>
                  </a:cubicBezTo>
                  <a:cubicBezTo>
                    <a:pt x="77761" y="2797438"/>
                    <a:pt x="91253" y="2708246"/>
                    <a:pt x="108679" y="2619992"/>
                  </a:cubicBezTo>
                  <a:cubicBezTo>
                    <a:pt x="143906" y="2443108"/>
                    <a:pt x="195809" y="2269409"/>
                    <a:pt x="263077" y="2101520"/>
                  </a:cubicBezTo>
                  <a:cubicBezTo>
                    <a:pt x="397614" y="1765740"/>
                    <a:pt x="593048" y="1453382"/>
                    <a:pt x="837575" y="1186370"/>
                  </a:cubicBezTo>
                  <a:cubicBezTo>
                    <a:pt x="898473" y="1119289"/>
                    <a:pt x="964242" y="1056893"/>
                    <a:pt x="1031698" y="996932"/>
                  </a:cubicBezTo>
                  <a:cubicBezTo>
                    <a:pt x="1099154" y="936784"/>
                    <a:pt x="1166235" y="876261"/>
                    <a:pt x="1236688" y="819298"/>
                  </a:cubicBezTo>
                  <a:cubicBezTo>
                    <a:pt x="1377221" y="704999"/>
                    <a:pt x="1526935" y="600442"/>
                    <a:pt x="1687143" y="511438"/>
                  </a:cubicBezTo>
                  <a:cubicBezTo>
                    <a:pt x="1847163" y="422621"/>
                    <a:pt x="2017676" y="348795"/>
                    <a:pt x="2196246" y="300639"/>
                  </a:cubicBezTo>
                  <a:cubicBezTo>
                    <a:pt x="2374629" y="251921"/>
                    <a:pt x="2560320" y="227749"/>
                    <a:pt x="2745823" y="229248"/>
                  </a:cubicBezTo>
                  <a:cubicBezTo>
                    <a:pt x="2837076" y="230372"/>
                    <a:pt x="2928516" y="238055"/>
                    <a:pt x="3019206" y="252108"/>
                  </a:cubicBezTo>
                  <a:cubicBezTo>
                    <a:pt x="3109710" y="266724"/>
                    <a:pt x="3199650" y="286773"/>
                    <a:pt x="3288092" y="313006"/>
                  </a:cubicBezTo>
                  <a:cubicBezTo>
                    <a:pt x="3376347" y="339426"/>
                    <a:pt x="3463477" y="370343"/>
                    <a:pt x="3548172" y="407069"/>
                  </a:cubicBezTo>
                  <a:cubicBezTo>
                    <a:pt x="3569345" y="416438"/>
                    <a:pt x="3590519" y="425432"/>
                    <a:pt x="3611505" y="435176"/>
                  </a:cubicBezTo>
                  <a:lnTo>
                    <a:pt x="3674089" y="464968"/>
                  </a:lnTo>
                  <a:lnTo>
                    <a:pt x="3735736" y="496823"/>
                  </a:lnTo>
                  <a:cubicBezTo>
                    <a:pt x="3756160" y="507690"/>
                    <a:pt x="3776397" y="519120"/>
                    <a:pt x="3796634" y="530176"/>
                  </a:cubicBezTo>
                  <a:cubicBezTo>
                    <a:pt x="3957965" y="621054"/>
                    <a:pt x="4110303" y="728046"/>
                    <a:pt x="4251585" y="847405"/>
                  </a:cubicBezTo>
                  <a:cubicBezTo>
                    <a:pt x="4393242" y="966390"/>
                    <a:pt x="4524781" y="1096991"/>
                    <a:pt x="4644515" y="1236775"/>
                  </a:cubicBezTo>
                  <a:cubicBezTo>
                    <a:pt x="4704663" y="1306479"/>
                    <a:pt x="4762375" y="1378057"/>
                    <a:pt x="4816527" y="1451883"/>
                  </a:cubicBezTo>
                  <a:cubicBezTo>
                    <a:pt x="4870679" y="1525897"/>
                    <a:pt x="4922020" y="1601598"/>
                    <a:pt x="4970738" y="1678610"/>
                  </a:cubicBezTo>
                  <a:cubicBezTo>
                    <a:pt x="5067799" y="1833008"/>
                    <a:pt x="5152494" y="1993965"/>
                    <a:pt x="5223885" y="2159232"/>
                  </a:cubicBezTo>
                  <a:cubicBezTo>
                    <a:pt x="5295275" y="2324686"/>
                    <a:pt x="5349615" y="2495199"/>
                    <a:pt x="5395709" y="2666087"/>
                  </a:cubicBezTo>
                  <a:cubicBezTo>
                    <a:pt x="5418757" y="2751718"/>
                    <a:pt x="5440680" y="2837537"/>
                    <a:pt x="5458855" y="2924292"/>
                  </a:cubicBezTo>
                  <a:cubicBezTo>
                    <a:pt x="5477406" y="3011048"/>
                    <a:pt x="5490522" y="3098740"/>
                    <a:pt x="5499142" y="3186995"/>
                  </a:cubicBezTo>
                  <a:cubicBezTo>
                    <a:pt x="5507761" y="3275250"/>
                    <a:pt x="5513944" y="3364254"/>
                    <a:pt x="5516755" y="3454007"/>
                  </a:cubicBezTo>
                  <a:cubicBezTo>
                    <a:pt x="5518629" y="3543761"/>
                    <a:pt x="5516755" y="3634264"/>
                    <a:pt x="5507386" y="3724580"/>
                  </a:cubicBezTo>
                  <a:close/>
                </a:path>
              </a:pathLst>
            </a:custGeom>
            <a:solidFill>
              <a:schemeClr val="bg1">
                <a:alpha val="30000"/>
              </a:schemeClr>
            </a:solidFill>
            <a:ln w="18736" cap="flat">
              <a:noFill/>
              <a:prstDash val="solid"/>
              <a:miter/>
            </a:ln>
          </p:spPr>
          <p:txBody>
            <a:bodyPr rtlCol="0" anchor="ctr"/>
            <a:lstStyle/>
            <a:p>
              <a:endParaRPr lang="tr-TR" noProof="1"/>
            </a:p>
          </p:txBody>
        </p:sp>
        <p:sp>
          <p:nvSpPr>
            <p:cNvPr id="13" name="Freeform: Shape 12">
              <a:extLst>
                <a:ext uri="{FF2B5EF4-FFF2-40B4-BE49-F238E27FC236}">
                  <a16:creationId xmlns:a16="http://schemas.microsoft.com/office/drawing/2014/main" id="{C7E50BFD-51AC-4ACE-820C-A285E6672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41478"/>
              <a:ext cx="5953893" cy="6434152"/>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317011 w 5953893"/>
                <a:gd name="connsiteY8" fmla="*/ 3797009 h 6434152"/>
                <a:gd name="connsiteX9" fmla="*/ 5176478 w 5953893"/>
                <a:gd name="connsiteY9" fmla="*/ 4100747 h 6434152"/>
                <a:gd name="connsiteX10" fmla="*/ 4942257 w 5953893"/>
                <a:gd name="connsiteY10" fmla="*/ 4250274 h 6434152"/>
                <a:gd name="connsiteX11" fmla="*/ 4216171 w 5953893"/>
                <a:gd name="connsiteY11" fmla="*/ 4773243 h 6434152"/>
                <a:gd name="connsiteX12" fmla="*/ 3905125 w 5953893"/>
                <a:gd name="connsiteY12" fmla="*/ 5105837 h 6434152"/>
                <a:gd name="connsiteX13" fmla="*/ 3308329 w 5953893"/>
                <a:gd name="connsiteY13" fmla="*/ 5682022 h 6434152"/>
                <a:gd name="connsiteX14" fmla="*/ 2739452 w 5953893"/>
                <a:gd name="connsiteY14" fmla="*/ 5870898 h 6434152"/>
                <a:gd name="connsiteX15" fmla="*/ 1647419 w 5953893"/>
                <a:gd name="connsiteY15" fmla="*/ 5625809 h 6434152"/>
                <a:gd name="connsiteX16" fmla="*/ 781175 w 5953893"/>
                <a:gd name="connsiteY16" fmla="*/ 4960620 h 6434152"/>
                <a:gd name="connsiteX17" fmla="*/ 312545 w 5953893"/>
                <a:gd name="connsiteY17" fmla="*/ 4165205 h 6434152"/>
                <a:gd name="connsiteX18" fmla="*/ 142032 w 5953893"/>
                <a:gd name="connsiteY18" fmla="*/ 3217451 h 6434152"/>
                <a:gd name="connsiteX19" fmla="*/ 347210 w 5953893"/>
                <a:gd name="connsiteY19" fmla="*/ 2181444 h 6434152"/>
                <a:gd name="connsiteX20" fmla="*/ 906155 w 5953893"/>
                <a:gd name="connsiteY20" fmla="*/ 1337497 h 6434152"/>
                <a:gd name="connsiteX21" fmla="*/ 2739265 w 5953893"/>
                <a:gd name="connsiteY21" fmla="*/ 563818 h 6434152"/>
                <a:gd name="connsiteX22" fmla="*/ 3849849 w 5953893"/>
                <a:gd name="connsiteY22" fmla="*/ 881796 h 6434152"/>
                <a:gd name="connsiteX23" fmla="*/ 4834515 w 5953893"/>
                <a:gd name="connsiteY23" fmla="*/ 1742419 h 6434152"/>
                <a:gd name="connsiteX24" fmla="*/ 5325256 w 5953893"/>
                <a:gd name="connsiteY24" fmla="*/ 2742076 h 6434152"/>
                <a:gd name="connsiteX25" fmla="*/ 5317011 w 5953893"/>
                <a:gd name="connsiteY25" fmla="*/ 3797009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317011" y="3797009"/>
                  </a:moveTo>
                  <a:cubicBezTo>
                    <a:pt x="5275976" y="3943538"/>
                    <a:pt x="5228756" y="4045658"/>
                    <a:pt x="5176478" y="4100747"/>
                  </a:cubicBezTo>
                  <a:cubicBezTo>
                    <a:pt x="5131883" y="4147591"/>
                    <a:pt x="5061991" y="4186004"/>
                    <a:pt x="4942257" y="4250274"/>
                  </a:cubicBezTo>
                  <a:cubicBezTo>
                    <a:pt x="4753381" y="4351458"/>
                    <a:pt x="4494613" y="4489929"/>
                    <a:pt x="4216171" y="4773243"/>
                  </a:cubicBezTo>
                  <a:cubicBezTo>
                    <a:pt x="4106555" y="4884733"/>
                    <a:pt x="4004247" y="4997159"/>
                    <a:pt x="3905125" y="5105837"/>
                  </a:cubicBezTo>
                  <a:cubicBezTo>
                    <a:pt x="3701071" y="5329753"/>
                    <a:pt x="3508260" y="5541302"/>
                    <a:pt x="3308329" y="5682022"/>
                  </a:cubicBezTo>
                  <a:cubicBezTo>
                    <a:pt x="3122826" y="5812624"/>
                    <a:pt x="2947441" y="5870898"/>
                    <a:pt x="2739452" y="5870898"/>
                  </a:cubicBezTo>
                  <a:cubicBezTo>
                    <a:pt x="2357765" y="5870898"/>
                    <a:pt x="1990319" y="5788452"/>
                    <a:pt x="1647419" y="5625809"/>
                  </a:cubicBezTo>
                  <a:cubicBezTo>
                    <a:pt x="1319509" y="5470286"/>
                    <a:pt x="1019893" y="5240187"/>
                    <a:pt x="781175" y="4960620"/>
                  </a:cubicBezTo>
                  <a:cubicBezTo>
                    <a:pt x="579370" y="4724151"/>
                    <a:pt x="421598" y="4456576"/>
                    <a:pt x="312545" y="4165205"/>
                  </a:cubicBezTo>
                  <a:cubicBezTo>
                    <a:pt x="199369" y="3863153"/>
                    <a:pt x="142032" y="3544237"/>
                    <a:pt x="142032" y="3217451"/>
                  </a:cubicBezTo>
                  <a:cubicBezTo>
                    <a:pt x="142032" y="2857688"/>
                    <a:pt x="211174" y="2509166"/>
                    <a:pt x="347210" y="2181444"/>
                  </a:cubicBezTo>
                  <a:cubicBezTo>
                    <a:pt x="478561" y="1865339"/>
                    <a:pt x="666688" y="1581275"/>
                    <a:pt x="906155" y="1337497"/>
                  </a:cubicBezTo>
                  <a:cubicBezTo>
                    <a:pt x="1396334" y="838512"/>
                    <a:pt x="2047469" y="563818"/>
                    <a:pt x="2739265" y="563818"/>
                  </a:cubicBezTo>
                  <a:cubicBezTo>
                    <a:pt x="3094157" y="563818"/>
                    <a:pt x="3478280" y="673808"/>
                    <a:pt x="3849849" y="881796"/>
                  </a:cubicBezTo>
                  <a:cubicBezTo>
                    <a:pt x="4226851" y="1092783"/>
                    <a:pt x="4567316" y="1390338"/>
                    <a:pt x="4834515" y="1742419"/>
                  </a:cubicBezTo>
                  <a:cubicBezTo>
                    <a:pt x="5070798" y="2053653"/>
                    <a:pt x="5240374" y="2399363"/>
                    <a:pt x="5325256" y="2742076"/>
                  </a:cubicBezTo>
                  <a:cubicBezTo>
                    <a:pt x="5414634" y="3102964"/>
                    <a:pt x="5411824" y="3458044"/>
                    <a:pt x="5317011" y="3797009"/>
                  </a:cubicBezTo>
                  <a:close/>
                </a:path>
              </a:pathLst>
            </a:custGeom>
            <a:solidFill>
              <a:schemeClr val="bg1">
                <a:alpha val="30000"/>
              </a:schemeClr>
            </a:solidFill>
            <a:ln w="18736" cap="flat">
              <a:noFill/>
              <a:prstDash val="solid"/>
              <a:miter/>
            </a:ln>
          </p:spPr>
          <p:txBody>
            <a:bodyPr rtlCol="0" anchor="ctr"/>
            <a:lstStyle/>
            <a:p>
              <a:endParaRPr lang="tr-TR" noProof="1"/>
            </a:p>
          </p:txBody>
        </p:sp>
        <p:sp>
          <p:nvSpPr>
            <p:cNvPr id="14" name="Freeform: Shape 13">
              <a:extLst>
                <a:ext uri="{FF2B5EF4-FFF2-40B4-BE49-F238E27FC236}">
                  <a16:creationId xmlns:a16="http://schemas.microsoft.com/office/drawing/2014/main" id="{A0394888-C50F-41C1-92D4-0E2B4315A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1462"/>
              <a:ext cx="5953893" cy="6444167"/>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208520 w 5953893"/>
                <a:gd name="connsiteY8" fmla="*/ 3766654 h 6434152"/>
                <a:gd name="connsiteX9" fmla="*/ 5094782 w 5953893"/>
                <a:gd name="connsiteY9" fmla="*/ 4022985 h 6434152"/>
                <a:gd name="connsiteX10" fmla="*/ 4888855 w 5953893"/>
                <a:gd name="connsiteY10" fmla="*/ 4150777 h 6434152"/>
                <a:gd name="connsiteX11" fmla="*/ 4135411 w 5953893"/>
                <a:gd name="connsiteY11" fmla="*/ 4694170 h 6434152"/>
                <a:gd name="connsiteX12" fmla="*/ 3821555 w 5953893"/>
                <a:gd name="connsiteY12" fmla="*/ 5029762 h 6434152"/>
                <a:gd name="connsiteX13" fmla="*/ 2739265 w 5953893"/>
                <a:gd name="connsiteY13" fmla="*/ 5758097 h 6434152"/>
                <a:gd name="connsiteX14" fmla="*/ 1695575 w 5953893"/>
                <a:gd name="connsiteY14" fmla="*/ 5523876 h 6434152"/>
                <a:gd name="connsiteX15" fmla="*/ 866619 w 5953893"/>
                <a:gd name="connsiteY15" fmla="*/ 4887356 h 6434152"/>
                <a:gd name="connsiteX16" fmla="*/ 417851 w 5953893"/>
                <a:gd name="connsiteY16" fmla="*/ 4125481 h 6434152"/>
                <a:gd name="connsiteX17" fmla="*/ 254645 w 5953893"/>
                <a:gd name="connsiteY17" fmla="*/ 3217264 h 6434152"/>
                <a:gd name="connsiteX18" fmla="*/ 451204 w 5953893"/>
                <a:gd name="connsiteY18" fmla="*/ 2224540 h 6434152"/>
                <a:gd name="connsiteX19" fmla="*/ 986540 w 5953893"/>
                <a:gd name="connsiteY19" fmla="*/ 1416383 h 6434152"/>
                <a:gd name="connsiteX20" fmla="*/ 2739452 w 5953893"/>
                <a:gd name="connsiteY20" fmla="*/ 676244 h 6434152"/>
                <a:gd name="connsiteX21" fmla="*/ 3794947 w 5953893"/>
                <a:gd name="connsiteY21" fmla="*/ 979795 h 6434152"/>
                <a:gd name="connsiteX22" fmla="*/ 4744762 w 5953893"/>
                <a:gd name="connsiteY22" fmla="*/ 1810250 h 6434152"/>
                <a:gd name="connsiteX23" fmla="*/ 5215827 w 5953893"/>
                <a:gd name="connsiteY23" fmla="*/ 2768871 h 6434152"/>
                <a:gd name="connsiteX24" fmla="*/ 5208520 w 5953893"/>
                <a:gd name="connsiteY24" fmla="*/ 3766654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208520" y="3766654"/>
                  </a:moveTo>
                  <a:cubicBezTo>
                    <a:pt x="5173667" y="3891634"/>
                    <a:pt x="5133194" y="3982699"/>
                    <a:pt x="5094782" y="4022985"/>
                  </a:cubicBezTo>
                  <a:cubicBezTo>
                    <a:pt x="5060492" y="4058962"/>
                    <a:pt x="4984792" y="4099435"/>
                    <a:pt x="4888855" y="4150777"/>
                  </a:cubicBezTo>
                  <a:cubicBezTo>
                    <a:pt x="4693420" y="4255333"/>
                    <a:pt x="4426033" y="4398489"/>
                    <a:pt x="4135411" y="4694170"/>
                  </a:cubicBezTo>
                  <a:cubicBezTo>
                    <a:pt x="4024297" y="4807158"/>
                    <a:pt x="3921239" y="4920334"/>
                    <a:pt x="3821555" y="5029762"/>
                  </a:cubicBezTo>
                  <a:cubicBezTo>
                    <a:pt x="3385341" y="5508324"/>
                    <a:pt x="3138940" y="5758097"/>
                    <a:pt x="2739265" y="5758097"/>
                  </a:cubicBezTo>
                  <a:cubicBezTo>
                    <a:pt x="2374442" y="5758097"/>
                    <a:pt x="2023297" y="5679211"/>
                    <a:pt x="1695575" y="5523876"/>
                  </a:cubicBezTo>
                  <a:cubicBezTo>
                    <a:pt x="1381906" y="5375098"/>
                    <a:pt x="1095219" y="5154930"/>
                    <a:pt x="866619" y="4887356"/>
                  </a:cubicBezTo>
                  <a:cubicBezTo>
                    <a:pt x="673246" y="4661005"/>
                    <a:pt x="522220" y="4404673"/>
                    <a:pt x="417851" y="4125481"/>
                  </a:cubicBezTo>
                  <a:cubicBezTo>
                    <a:pt x="309547" y="3836171"/>
                    <a:pt x="254645" y="3530558"/>
                    <a:pt x="254645" y="3217264"/>
                  </a:cubicBezTo>
                  <a:cubicBezTo>
                    <a:pt x="254645" y="2872490"/>
                    <a:pt x="320790" y="2538585"/>
                    <a:pt x="451204" y="2224540"/>
                  </a:cubicBezTo>
                  <a:cubicBezTo>
                    <a:pt x="577121" y="1921739"/>
                    <a:pt x="757191" y="1649855"/>
                    <a:pt x="986540" y="1416383"/>
                  </a:cubicBezTo>
                  <a:cubicBezTo>
                    <a:pt x="1455357" y="939134"/>
                    <a:pt x="2078011" y="676244"/>
                    <a:pt x="2739452" y="676244"/>
                  </a:cubicBezTo>
                  <a:cubicBezTo>
                    <a:pt x="3075232" y="676244"/>
                    <a:pt x="3440243" y="781175"/>
                    <a:pt x="3794947" y="979795"/>
                  </a:cubicBezTo>
                  <a:cubicBezTo>
                    <a:pt x="4158459" y="1183286"/>
                    <a:pt x="4486931" y="1470348"/>
                    <a:pt x="4744762" y="1810250"/>
                  </a:cubicBezTo>
                  <a:cubicBezTo>
                    <a:pt x="4971862" y="2109491"/>
                    <a:pt x="5134693" y="2440961"/>
                    <a:pt x="5215827" y="2768871"/>
                  </a:cubicBezTo>
                  <a:cubicBezTo>
                    <a:pt x="5300334" y="3110834"/>
                    <a:pt x="5297898" y="3446614"/>
                    <a:pt x="5208520" y="3766654"/>
                  </a:cubicBezTo>
                  <a:close/>
                </a:path>
              </a:pathLst>
            </a:custGeom>
            <a:solidFill>
              <a:schemeClr val="bg1">
                <a:alpha val="30000"/>
              </a:schemeClr>
            </a:solidFill>
            <a:ln w="18736" cap="flat">
              <a:noFill/>
              <a:prstDash val="solid"/>
              <a:miter/>
            </a:ln>
          </p:spPr>
          <p:txBody>
            <a:bodyPr rtlCol="0" anchor="ctr"/>
            <a:lstStyle/>
            <a:p>
              <a:endParaRPr lang="tr-TR" noProof="1"/>
            </a:p>
          </p:txBody>
        </p:sp>
        <p:sp useBgFill="1">
          <p:nvSpPr>
            <p:cNvPr id="15" name="Freeform: Shape 14">
              <a:extLst>
                <a:ext uri="{FF2B5EF4-FFF2-40B4-BE49-F238E27FC236}">
                  <a16:creationId xmlns:a16="http://schemas.microsoft.com/office/drawing/2014/main" id="{F22C906F-48B7-4ABF-B36E-0C0A056A5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3725"/>
              <a:ext cx="5855313" cy="6880645"/>
            </a:xfrm>
            <a:custGeom>
              <a:avLst/>
              <a:gdLst>
                <a:gd name="connsiteX0" fmla="*/ 5855313 w 5855313"/>
                <a:gd name="connsiteY0" fmla="*/ 4717843 h 6880645"/>
                <a:gd name="connsiteX1" fmla="*/ 5855313 w 5855313"/>
                <a:gd name="connsiteY1" fmla="*/ 6880645 h 6880645"/>
                <a:gd name="connsiteX2" fmla="*/ 0 w 5855313"/>
                <a:gd name="connsiteY2" fmla="*/ 6880645 h 6880645"/>
                <a:gd name="connsiteX3" fmla="*/ 0 w 5855313"/>
                <a:gd name="connsiteY3" fmla="*/ 5268859 h 6880645"/>
                <a:gd name="connsiteX4" fmla="*/ 36130 w 5855313"/>
                <a:gd name="connsiteY4" fmla="*/ 5327430 h 6880645"/>
                <a:gd name="connsiteX5" fmla="*/ 2782721 w 5855313"/>
                <a:gd name="connsiteY5" fmla="*/ 6765687 h 6880645"/>
                <a:gd name="connsiteX6" fmla="*/ 5834702 w 5855313"/>
                <a:gd name="connsiteY6" fmla="*/ 4773305 h 6880645"/>
                <a:gd name="connsiteX7" fmla="*/ 9148 w 5855313"/>
                <a:gd name="connsiteY7" fmla="*/ 0 h 6880645"/>
                <a:gd name="connsiteX8" fmla="*/ 5855312 w 5855313"/>
                <a:gd name="connsiteY8" fmla="*/ 0 h 6880645"/>
                <a:gd name="connsiteX9" fmla="*/ 5855312 w 5855313"/>
                <a:gd name="connsiteY9" fmla="*/ 96759 h 6880645"/>
                <a:gd name="connsiteX10" fmla="*/ 5855313 w 5855313"/>
                <a:gd name="connsiteY10" fmla="*/ 96759 h 6880645"/>
                <a:gd name="connsiteX11" fmla="*/ 5855313 w 5855313"/>
                <a:gd name="connsiteY11" fmla="*/ 2289203 h 6880645"/>
                <a:gd name="connsiteX12" fmla="*/ 5834702 w 5855313"/>
                <a:gd name="connsiteY12" fmla="*/ 2233742 h 6880645"/>
                <a:gd name="connsiteX13" fmla="*/ 2782721 w 5855313"/>
                <a:gd name="connsiteY13" fmla="*/ 241359 h 6880645"/>
                <a:gd name="connsiteX14" fmla="*/ 36130 w 5855313"/>
                <a:gd name="connsiteY14" fmla="*/ 1679616 h 6880645"/>
                <a:gd name="connsiteX15" fmla="*/ 0 w 5855313"/>
                <a:gd name="connsiteY15" fmla="*/ 1738187 h 6880645"/>
                <a:gd name="connsiteX16" fmla="*/ 0 w 5855313"/>
                <a:gd name="connsiteY16" fmla="*/ 96759 h 6880645"/>
                <a:gd name="connsiteX17" fmla="*/ 9148 w 5855313"/>
                <a:gd name="connsiteY17" fmla="*/ 96759 h 688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5313" h="6880645">
                  <a:moveTo>
                    <a:pt x="5855313" y="4717843"/>
                  </a:moveTo>
                  <a:lnTo>
                    <a:pt x="5855313" y="6880645"/>
                  </a:lnTo>
                  <a:lnTo>
                    <a:pt x="0" y="6880645"/>
                  </a:lnTo>
                  <a:lnTo>
                    <a:pt x="0" y="5268859"/>
                  </a:lnTo>
                  <a:lnTo>
                    <a:pt x="36130" y="5327430"/>
                  </a:lnTo>
                  <a:cubicBezTo>
                    <a:pt x="631370" y="6195172"/>
                    <a:pt x="1639396" y="6765687"/>
                    <a:pt x="2782721" y="6765687"/>
                  </a:cubicBezTo>
                  <a:cubicBezTo>
                    <a:pt x="4154711" y="6765687"/>
                    <a:pt x="5331871" y="5944145"/>
                    <a:pt x="5834702" y="4773305"/>
                  </a:cubicBezTo>
                  <a:close/>
                  <a:moveTo>
                    <a:pt x="9148" y="0"/>
                  </a:moveTo>
                  <a:lnTo>
                    <a:pt x="5855312" y="0"/>
                  </a:lnTo>
                  <a:lnTo>
                    <a:pt x="5855312" y="96759"/>
                  </a:lnTo>
                  <a:lnTo>
                    <a:pt x="5855313" y="96759"/>
                  </a:lnTo>
                  <a:lnTo>
                    <a:pt x="5855313" y="2289203"/>
                  </a:lnTo>
                  <a:lnTo>
                    <a:pt x="5834702" y="2233742"/>
                  </a:lnTo>
                  <a:cubicBezTo>
                    <a:pt x="5331871" y="1062902"/>
                    <a:pt x="4154711" y="241359"/>
                    <a:pt x="2782721" y="241359"/>
                  </a:cubicBezTo>
                  <a:cubicBezTo>
                    <a:pt x="1639396" y="241359"/>
                    <a:pt x="631370" y="811875"/>
                    <a:pt x="36130" y="1679616"/>
                  </a:cubicBezTo>
                  <a:lnTo>
                    <a:pt x="0" y="1738187"/>
                  </a:lnTo>
                  <a:lnTo>
                    <a:pt x="0" y="96759"/>
                  </a:lnTo>
                  <a:lnTo>
                    <a:pt x="9148" y="9675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useBgFill="1">
          <p:nvSpPr>
            <p:cNvPr id="16" name="Freeform: Shape 15">
              <a:extLst>
                <a:ext uri="{FF2B5EF4-FFF2-40B4-BE49-F238E27FC236}">
                  <a16:creationId xmlns:a16="http://schemas.microsoft.com/office/drawing/2014/main" id="{B4ABE2AA-A788-450F-94A8-AED4B698F3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6370"/>
              <a:ext cx="6254832" cy="6864558"/>
            </a:xfrm>
            <a:custGeom>
              <a:avLst/>
              <a:gdLst>
                <a:gd name="connsiteX0" fmla="*/ 2766060 w 6254832"/>
                <a:gd name="connsiteY0" fmla="*/ 0 h 6864558"/>
                <a:gd name="connsiteX1" fmla="*/ 0 w 6254832"/>
                <a:gd name="connsiteY1" fmla="*/ 1340683 h 6864558"/>
                <a:gd name="connsiteX2" fmla="*/ 0 w 6254832"/>
                <a:gd name="connsiteY2" fmla="*/ 2201306 h 6864558"/>
                <a:gd name="connsiteX3" fmla="*/ 1312 w 6254832"/>
                <a:gd name="connsiteY3" fmla="*/ 2197746 h 6864558"/>
                <a:gd name="connsiteX4" fmla="*/ 612723 w 6254832"/>
                <a:gd name="connsiteY4" fmla="*/ 1201649 h 6864558"/>
                <a:gd name="connsiteX5" fmla="*/ 1571344 w 6254832"/>
                <a:gd name="connsiteY5" fmla="*/ 483245 h 6864558"/>
                <a:gd name="connsiteX6" fmla="*/ 1641235 w 6254832"/>
                <a:gd name="connsiteY6" fmla="*/ 452328 h 6864558"/>
                <a:gd name="connsiteX7" fmla="*/ 1711502 w 6254832"/>
                <a:gd name="connsiteY7" fmla="*/ 422348 h 6864558"/>
                <a:gd name="connsiteX8" fmla="*/ 1783080 w 6254832"/>
                <a:gd name="connsiteY8" fmla="*/ 395178 h 6864558"/>
                <a:gd name="connsiteX9" fmla="*/ 1855220 w 6254832"/>
                <a:gd name="connsiteY9" fmla="*/ 369133 h 6864558"/>
                <a:gd name="connsiteX10" fmla="*/ 1928297 w 6254832"/>
                <a:gd name="connsiteY10" fmla="*/ 345711 h 6864558"/>
                <a:gd name="connsiteX11" fmla="*/ 2001749 w 6254832"/>
                <a:gd name="connsiteY11" fmla="*/ 323600 h 6864558"/>
                <a:gd name="connsiteX12" fmla="*/ 2076138 w 6254832"/>
                <a:gd name="connsiteY12" fmla="*/ 304300 h 6864558"/>
                <a:gd name="connsiteX13" fmla="*/ 2113426 w 6254832"/>
                <a:gd name="connsiteY13" fmla="*/ 294744 h 6864558"/>
                <a:gd name="connsiteX14" fmla="*/ 2132163 w 6254832"/>
                <a:gd name="connsiteY14" fmla="*/ 290060 h 6864558"/>
                <a:gd name="connsiteX15" fmla="*/ 2151089 w 6254832"/>
                <a:gd name="connsiteY15" fmla="*/ 286312 h 6864558"/>
                <a:gd name="connsiteX16" fmla="*/ 2763249 w 6254832"/>
                <a:gd name="connsiteY16" fmla="*/ 218482 h 6864558"/>
                <a:gd name="connsiteX17" fmla="*/ 3372225 w 6254832"/>
                <a:gd name="connsiteY17" fmla="*/ 301302 h 6864558"/>
                <a:gd name="connsiteX18" fmla="*/ 3663596 w 6254832"/>
                <a:gd name="connsiteY18" fmla="*/ 398364 h 6864558"/>
                <a:gd name="connsiteX19" fmla="*/ 3941663 w 6254832"/>
                <a:gd name="connsiteY19" fmla="*/ 526717 h 6864558"/>
                <a:gd name="connsiteX20" fmla="*/ 4204366 w 6254832"/>
                <a:gd name="connsiteY20" fmla="*/ 681678 h 6864558"/>
                <a:gd name="connsiteX21" fmla="*/ 4450018 w 6254832"/>
                <a:gd name="connsiteY21" fmla="*/ 860061 h 6864558"/>
                <a:gd name="connsiteX22" fmla="*/ 4678992 w 6254832"/>
                <a:gd name="connsiteY22" fmla="*/ 1057181 h 6864558"/>
                <a:gd name="connsiteX23" fmla="*/ 4889791 w 6254832"/>
                <a:gd name="connsiteY23" fmla="*/ 1271166 h 6864558"/>
                <a:gd name="connsiteX24" fmla="*/ 5083164 w 6254832"/>
                <a:gd name="connsiteY24" fmla="*/ 1498642 h 6864558"/>
                <a:gd name="connsiteX25" fmla="*/ 5257987 w 6254832"/>
                <a:gd name="connsiteY25" fmla="*/ 1738484 h 6864558"/>
                <a:gd name="connsiteX26" fmla="*/ 5413510 w 6254832"/>
                <a:gd name="connsiteY26" fmla="*/ 1989195 h 6864558"/>
                <a:gd name="connsiteX27" fmla="*/ 5548609 w 6254832"/>
                <a:gd name="connsiteY27" fmla="*/ 2249462 h 6864558"/>
                <a:gd name="connsiteX28" fmla="*/ 5747791 w 6254832"/>
                <a:gd name="connsiteY28" fmla="*/ 2795666 h 6864558"/>
                <a:gd name="connsiteX29" fmla="*/ 5806814 w 6254832"/>
                <a:gd name="connsiteY29" fmla="*/ 3078980 h 6864558"/>
                <a:gd name="connsiteX30" fmla="*/ 5816933 w 6254832"/>
                <a:gd name="connsiteY30" fmla="*/ 3150558 h 6864558"/>
                <a:gd name="connsiteX31" fmla="*/ 5825178 w 6254832"/>
                <a:gd name="connsiteY31" fmla="*/ 3222323 h 6864558"/>
                <a:gd name="connsiteX32" fmla="*/ 5831923 w 6254832"/>
                <a:gd name="connsiteY32" fmla="*/ 3294276 h 6864558"/>
                <a:gd name="connsiteX33" fmla="*/ 5836233 w 6254832"/>
                <a:gd name="connsiteY33" fmla="*/ 3366416 h 6864558"/>
                <a:gd name="connsiteX34" fmla="*/ 5833047 w 6254832"/>
                <a:gd name="connsiteY34" fmla="*/ 3655726 h 6864558"/>
                <a:gd name="connsiteX35" fmla="*/ 5827426 w 6254832"/>
                <a:gd name="connsiteY35" fmla="*/ 3728054 h 6864558"/>
                <a:gd name="connsiteX36" fmla="*/ 5819556 w 6254832"/>
                <a:gd name="connsiteY36" fmla="*/ 3800194 h 6864558"/>
                <a:gd name="connsiteX37" fmla="*/ 5809063 w 6254832"/>
                <a:gd name="connsiteY37" fmla="*/ 3872147 h 6864558"/>
                <a:gd name="connsiteX38" fmla="*/ 5796696 w 6254832"/>
                <a:gd name="connsiteY38" fmla="*/ 3943912 h 6864558"/>
                <a:gd name="connsiteX39" fmla="*/ 5725305 w 6254832"/>
                <a:gd name="connsiteY39" fmla="*/ 4225165 h 6864558"/>
                <a:gd name="connsiteX40" fmla="*/ 5605384 w 6254832"/>
                <a:gd name="connsiteY40" fmla="*/ 4478312 h 6864558"/>
                <a:gd name="connsiteX41" fmla="*/ 5412573 w 6254832"/>
                <a:gd name="connsiteY41" fmla="*/ 4677306 h 6864558"/>
                <a:gd name="connsiteX42" fmla="*/ 5155867 w 6254832"/>
                <a:gd name="connsiteY42" fmla="*/ 4834703 h 6864558"/>
                <a:gd name="connsiteX43" fmla="*/ 4645452 w 6254832"/>
                <a:gd name="connsiteY43" fmla="*/ 5207396 h 6864558"/>
                <a:gd name="connsiteX44" fmla="*/ 4536211 w 6254832"/>
                <a:gd name="connsiteY44" fmla="*/ 5319072 h 6864558"/>
                <a:gd name="connsiteX45" fmla="*/ 4430343 w 6254832"/>
                <a:gd name="connsiteY45" fmla="*/ 5432061 h 6864558"/>
                <a:gd name="connsiteX46" fmla="*/ 4220668 w 6254832"/>
                <a:gd name="connsiteY46" fmla="*/ 5657663 h 6864558"/>
                <a:gd name="connsiteX47" fmla="*/ 4115174 w 6254832"/>
                <a:gd name="connsiteY47" fmla="*/ 5768777 h 6864558"/>
                <a:gd name="connsiteX48" fmla="*/ 4007245 w 6254832"/>
                <a:gd name="connsiteY48" fmla="*/ 5876707 h 6864558"/>
                <a:gd name="connsiteX49" fmla="*/ 3781081 w 6254832"/>
                <a:gd name="connsiteY49" fmla="*/ 6078887 h 6864558"/>
                <a:gd name="connsiteX50" fmla="*/ 3534493 w 6254832"/>
                <a:gd name="connsiteY50" fmla="*/ 6249775 h 6864558"/>
                <a:gd name="connsiteX51" fmla="*/ 3265232 w 6254832"/>
                <a:gd name="connsiteY51" fmla="*/ 6373068 h 6864558"/>
                <a:gd name="connsiteX52" fmla="*/ 3194779 w 6254832"/>
                <a:gd name="connsiteY52" fmla="*/ 6394804 h 6864558"/>
                <a:gd name="connsiteX53" fmla="*/ 3123575 w 6254832"/>
                <a:gd name="connsiteY53" fmla="*/ 6412792 h 6864558"/>
                <a:gd name="connsiteX54" fmla="*/ 3051435 w 6254832"/>
                <a:gd name="connsiteY54" fmla="*/ 6426471 h 6864558"/>
                <a:gd name="connsiteX55" fmla="*/ 2978733 w 6254832"/>
                <a:gd name="connsiteY55" fmla="*/ 6436214 h 6864558"/>
                <a:gd name="connsiteX56" fmla="*/ 2905656 w 6254832"/>
                <a:gd name="connsiteY56" fmla="*/ 6442211 h 6864558"/>
                <a:gd name="connsiteX57" fmla="*/ 2832204 w 6254832"/>
                <a:gd name="connsiteY57" fmla="*/ 6444459 h 6864558"/>
                <a:gd name="connsiteX58" fmla="*/ 2758565 w 6254832"/>
                <a:gd name="connsiteY58" fmla="*/ 6443335 h 6864558"/>
                <a:gd name="connsiteX59" fmla="*/ 2683239 w 6254832"/>
                <a:gd name="connsiteY59" fmla="*/ 6438463 h 6864558"/>
                <a:gd name="connsiteX60" fmla="*/ 2091503 w 6254832"/>
                <a:gd name="connsiteY60" fmla="*/ 6343275 h 6864558"/>
                <a:gd name="connsiteX61" fmla="*/ 1948347 w 6254832"/>
                <a:gd name="connsiteY61" fmla="*/ 6301490 h 6864558"/>
                <a:gd name="connsiteX62" fmla="*/ 1807626 w 6254832"/>
                <a:gd name="connsiteY62" fmla="*/ 6252585 h 6864558"/>
                <a:gd name="connsiteX63" fmla="*/ 1738297 w 6254832"/>
                <a:gd name="connsiteY63" fmla="*/ 6225790 h 6864558"/>
                <a:gd name="connsiteX64" fmla="*/ 1669529 w 6254832"/>
                <a:gd name="connsiteY64" fmla="*/ 6197684 h 6864558"/>
                <a:gd name="connsiteX65" fmla="*/ 1635239 w 6254832"/>
                <a:gd name="connsiteY65" fmla="*/ 6183630 h 6864558"/>
                <a:gd name="connsiteX66" fmla="*/ 1601699 w 6254832"/>
                <a:gd name="connsiteY66" fmla="*/ 6167891 h 6864558"/>
                <a:gd name="connsiteX67" fmla="*/ 1534618 w 6254832"/>
                <a:gd name="connsiteY67" fmla="*/ 6136411 h 6864558"/>
                <a:gd name="connsiteX68" fmla="*/ 592299 w 6254832"/>
                <a:gd name="connsiteY68" fmla="*/ 5443116 h 6864558"/>
                <a:gd name="connsiteX69" fmla="*/ 0 w 6254832"/>
                <a:gd name="connsiteY69" fmla="*/ 4496675 h 6864558"/>
                <a:gd name="connsiteX70" fmla="*/ 0 w 6254832"/>
                <a:gd name="connsiteY70" fmla="*/ 5523875 h 6864558"/>
                <a:gd name="connsiteX71" fmla="*/ 2766060 w 6254832"/>
                <a:gd name="connsiteY71" fmla="*/ 6864559 h 6864558"/>
                <a:gd name="connsiteX72" fmla="*/ 6254833 w 6254832"/>
                <a:gd name="connsiteY72" fmla="*/ 3432373 h 6864558"/>
                <a:gd name="connsiteX73" fmla="*/ 2766060 w 6254832"/>
                <a:gd name="connsiteY73" fmla="*/ 0 h 686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54832" h="6864558">
                  <a:moveTo>
                    <a:pt x="2766060" y="0"/>
                  </a:moveTo>
                  <a:cubicBezTo>
                    <a:pt x="1639549" y="0"/>
                    <a:pt x="637831" y="525405"/>
                    <a:pt x="0" y="1340683"/>
                  </a:cubicBezTo>
                  <a:lnTo>
                    <a:pt x="0" y="2201306"/>
                  </a:lnTo>
                  <a:cubicBezTo>
                    <a:pt x="375" y="2200181"/>
                    <a:pt x="937" y="2198870"/>
                    <a:pt x="1312" y="2197746"/>
                  </a:cubicBezTo>
                  <a:cubicBezTo>
                    <a:pt x="142969" y="1837045"/>
                    <a:pt x="347959" y="1497143"/>
                    <a:pt x="612723" y="1201649"/>
                  </a:cubicBezTo>
                  <a:cubicBezTo>
                    <a:pt x="876550" y="906155"/>
                    <a:pt x="1201836" y="655258"/>
                    <a:pt x="1571344" y="483245"/>
                  </a:cubicBezTo>
                  <a:lnTo>
                    <a:pt x="1641235" y="452328"/>
                  </a:lnTo>
                  <a:cubicBezTo>
                    <a:pt x="1664658" y="442210"/>
                    <a:pt x="1687518" y="430967"/>
                    <a:pt x="1711502" y="422348"/>
                  </a:cubicBezTo>
                  <a:lnTo>
                    <a:pt x="1783080" y="395178"/>
                  </a:lnTo>
                  <a:cubicBezTo>
                    <a:pt x="1807064" y="386372"/>
                    <a:pt x="1830674" y="376441"/>
                    <a:pt x="1855220" y="369133"/>
                  </a:cubicBezTo>
                  <a:lnTo>
                    <a:pt x="1928297" y="345711"/>
                  </a:lnTo>
                  <a:cubicBezTo>
                    <a:pt x="1952656" y="338028"/>
                    <a:pt x="1976828" y="329409"/>
                    <a:pt x="2001749" y="323600"/>
                  </a:cubicBezTo>
                  <a:lnTo>
                    <a:pt x="2076138" y="304300"/>
                  </a:lnTo>
                  <a:lnTo>
                    <a:pt x="2113426" y="294744"/>
                  </a:lnTo>
                  <a:lnTo>
                    <a:pt x="2132163" y="290060"/>
                  </a:lnTo>
                  <a:lnTo>
                    <a:pt x="2151089" y="286312"/>
                  </a:lnTo>
                  <a:cubicBezTo>
                    <a:pt x="2351395" y="241716"/>
                    <a:pt x="2557322" y="219044"/>
                    <a:pt x="2763249" y="218482"/>
                  </a:cubicBezTo>
                  <a:cubicBezTo>
                    <a:pt x="2968802" y="218294"/>
                    <a:pt x="3174167" y="247900"/>
                    <a:pt x="3372225" y="301302"/>
                  </a:cubicBezTo>
                  <a:cubicBezTo>
                    <a:pt x="3471347" y="327910"/>
                    <a:pt x="3568596" y="360513"/>
                    <a:pt x="3663596" y="398364"/>
                  </a:cubicBezTo>
                  <a:cubicBezTo>
                    <a:pt x="3758784" y="435652"/>
                    <a:pt x="3851348" y="479311"/>
                    <a:pt x="3941663" y="526717"/>
                  </a:cubicBezTo>
                  <a:cubicBezTo>
                    <a:pt x="4031979" y="573936"/>
                    <a:pt x="4119297" y="626402"/>
                    <a:pt x="4204366" y="681678"/>
                  </a:cubicBezTo>
                  <a:cubicBezTo>
                    <a:pt x="4289060" y="737516"/>
                    <a:pt x="4370944" y="797289"/>
                    <a:pt x="4450018" y="860061"/>
                  </a:cubicBezTo>
                  <a:cubicBezTo>
                    <a:pt x="4529091" y="922832"/>
                    <a:pt x="4605540" y="988601"/>
                    <a:pt x="4678992" y="1057181"/>
                  </a:cubicBezTo>
                  <a:cubicBezTo>
                    <a:pt x="4752444" y="1125574"/>
                    <a:pt x="4822335" y="1197527"/>
                    <a:pt x="4889791" y="1271166"/>
                  </a:cubicBezTo>
                  <a:cubicBezTo>
                    <a:pt x="4957247" y="1344805"/>
                    <a:pt x="5021705" y="1420693"/>
                    <a:pt x="5083164" y="1498642"/>
                  </a:cubicBezTo>
                  <a:cubicBezTo>
                    <a:pt x="5144062" y="1576965"/>
                    <a:pt x="5202899" y="1656601"/>
                    <a:pt x="5257987" y="1738484"/>
                  </a:cubicBezTo>
                  <a:cubicBezTo>
                    <a:pt x="5313076" y="1820368"/>
                    <a:pt x="5365354" y="1903751"/>
                    <a:pt x="5413510" y="1989195"/>
                  </a:cubicBezTo>
                  <a:cubicBezTo>
                    <a:pt x="5462041" y="2074451"/>
                    <a:pt x="5507011" y="2161207"/>
                    <a:pt x="5548609" y="2249462"/>
                  </a:cubicBezTo>
                  <a:cubicBezTo>
                    <a:pt x="5631430" y="2426158"/>
                    <a:pt x="5698323" y="2608851"/>
                    <a:pt x="5747791" y="2795666"/>
                  </a:cubicBezTo>
                  <a:cubicBezTo>
                    <a:pt x="5771963" y="2889167"/>
                    <a:pt x="5791825" y="2983792"/>
                    <a:pt x="5806814" y="3078980"/>
                  </a:cubicBezTo>
                  <a:cubicBezTo>
                    <a:pt x="5810562" y="3102777"/>
                    <a:pt x="5814497" y="3126574"/>
                    <a:pt x="5816933" y="3150558"/>
                  </a:cubicBezTo>
                  <a:cubicBezTo>
                    <a:pt x="5819556" y="3174542"/>
                    <a:pt x="5823304" y="3198339"/>
                    <a:pt x="5825178" y="3222323"/>
                  </a:cubicBezTo>
                  <a:cubicBezTo>
                    <a:pt x="5827426" y="3246308"/>
                    <a:pt x="5830050" y="3270292"/>
                    <a:pt x="5831923" y="3294276"/>
                  </a:cubicBezTo>
                  <a:lnTo>
                    <a:pt x="5836233" y="3366416"/>
                  </a:lnTo>
                  <a:cubicBezTo>
                    <a:pt x="5839981" y="3462728"/>
                    <a:pt x="5839981" y="3559227"/>
                    <a:pt x="5833047" y="3655726"/>
                  </a:cubicBezTo>
                  <a:cubicBezTo>
                    <a:pt x="5830986" y="3679711"/>
                    <a:pt x="5830237" y="3704069"/>
                    <a:pt x="5827426" y="3728054"/>
                  </a:cubicBezTo>
                  <a:lnTo>
                    <a:pt x="5819556" y="3800194"/>
                  </a:lnTo>
                  <a:lnTo>
                    <a:pt x="5809063" y="3872147"/>
                  </a:lnTo>
                  <a:cubicBezTo>
                    <a:pt x="5805690" y="3896131"/>
                    <a:pt x="5800818" y="3919928"/>
                    <a:pt x="5796696" y="3943912"/>
                  </a:cubicBezTo>
                  <a:cubicBezTo>
                    <a:pt x="5778708" y="4039287"/>
                    <a:pt x="5755848" y="4134662"/>
                    <a:pt x="5725305" y="4225165"/>
                  </a:cubicBezTo>
                  <a:cubicBezTo>
                    <a:pt x="5694763" y="4315669"/>
                    <a:pt x="5656726" y="4402237"/>
                    <a:pt x="5605384" y="4478312"/>
                  </a:cubicBezTo>
                  <a:cubicBezTo>
                    <a:pt x="5554980" y="4555324"/>
                    <a:pt x="5489960" y="4620718"/>
                    <a:pt x="5412573" y="4677306"/>
                  </a:cubicBezTo>
                  <a:cubicBezTo>
                    <a:pt x="5335374" y="4734269"/>
                    <a:pt x="5245995" y="4782987"/>
                    <a:pt x="5155867" y="4834703"/>
                  </a:cubicBezTo>
                  <a:cubicBezTo>
                    <a:pt x="4973924" y="4936261"/>
                    <a:pt x="4794791" y="5058806"/>
                    <a:pt x="4645452" y="5207396"/>
                  </a:cubicBezTo>
                  <a:cubicBezTo>
                    <a:pt x="4607414" y="5244497"/>
                    <a:pt x="4571813" y="5281597"/>
                    <a:pt x="4536211" y="5319072"/>
                  </a:cubicBezTo>
                  <a:lnTo>
                    <a:pt x="4430343" y="5432061"/>
                  </a:lnTo>
                  <a:cubicBezTo>
                    <a:pt x="4360264" y="5507574"/>
                    <a:pt x="4290934" y="5583087"/>
                    <a:pt x="4220668" y="5657663"/>
                  </a:cubicBezTo>
                  <a:cubicBezTo>
                    <a:pt x="4185628" y="5694951"/>
                    <a:pt x="4150589" y="5732052"/>
                    <a:pt x="4115174" y="5768777"/>
                  </a:cubicBezTo>
                  <a:cubicBezTo>
                    <a:pt x="4079573" y="5805316"/>
                    <a:pt x="4043597" y="5841292"/>
                    <a:pt x="4007245" y="5876707"/>
                  </a:cubicBezTo>
                  <a:cubicBezTo>
                    <a:pt x="3934543" y="5947723"/>
                    <a:pt x="3859405" y="6015740"/>
                    <a:pt x="3781081" y="6078887"/>
                  </a:cubicBezTo>
                  <a:cubicBezTo>
                    <a:pt x="3702945" y="6142220"/>
                    <a:pt x="3620312" y="6199557"/>
                    <a:pt x="3534493" y="6249775"/>
                  </a:cubicBezTo>
                  <a:cubicBezTo>
                    <a:pt x="3448300" y="6299429"/>
                    <a:pt x="3358359" y="6341589"/>
                    <a:pt x="3265232" y="6373068"/>
                  </a:cubicBezTo>
                  <a:cubicBezTo>
                    <a:pt x="3241998" y="6381313"/>
                    <a:pt x="3218201" y="6387497"/>
                    <a:pt x="3194779" y="6394804"/>
                  </a:cubicBezTo>
                  <a:cubicBezTo>
                    <a:pt x="3171169" y="6401175"/>
                    <a:pt x="3147185" y="6406797"/>
                    <a:pt x="3123575" y="6412792"/>
                  </a:cubicBezTo>
                  <a:cubicBezTo>
                    <a:pt x="3099404" y="6417477"/>
                    <a:pt x="3075420" y="6422161"/>
                    <a:pt x="3051435" y="6426471"/>
                  </a:cubicBezTo>
                  <a:cubicBezTo>
                    <a:pt x="3027076" y="6429657"/>
                    <a:pt x="3002904" y="6433591"/>
                    <a:pt x="2978733" y="6436214"/>
                  </a:cubicBezTo>
                  <a:cubicBezTo>
                    <a:pt x="2954374" y="6438088"/>
                    <a:pt x="2930015" y="6440899"/>
                    <a:pt x="2905656" y="6442211"/>
                  </a:cubicBezTo>
                  <a:cubicBezTo>
                    <a:pt x="2881109" y="6442960"/>
                    <a:pt x="2856751" y="6444272"/>
                    <a:pt x="2832204" y="6444459"/>
                  </a:cubicBezTo>
                  <a:cubicBezTo>
                    <a:pt x="2807658" y="6444084"/>
                    <a:pt x="2783298" y="6444084"/>
                    <a:pt x="2758565" y="6443335"/>
                  </a:cubicBezTo>
                  <a:lnTo>
                    <a:pt x="2683239" y="6438463"/>
                  </a:lnTo>
                  <a:cubicBezTo>
                    <a:pt x="2482559" y="6425909"/>
                    <a:pt x="2284126" y="6393492"/>
                    <a:pt x="2091503" y="6343275"/>
                  </a:cubicBezTo>
                  <a:lnTo>
                    <a:pt x="1948347" y="6301490"/>
                  </a:lnTo>
                  <a:cubicBezTo>
                    <a:pt x="1901127" y="6286126"/>
                    <a:pt x="1854658" y="6268699"/>
                    <a:pt x="1807626" y="6252585"/>
                  </a:cubicBezTo>
                  <a:cubicBezTo>
                    <a:pt x="1784017" y="6245090"/>
                    <a:pt x="1761344" y="6234972"/>
                    <a:pt x="1738297" y="6225790"/>
                  </a:cubicBezTo>
                  <a:lnTo>
                    <a:pt x="1669529" y="6197684"/>
                  </a:lnTo>
                  <a:lnTo>
                    <a:pt x="1635239" y="6183630"/>
                  </a:lnTo>
                  <a:lnTo>
                    <a:pt x="1601699" y="6167891"/>
                  </a:lnTo>
                  <a:lnTo>
                    <a:pt x="1534618" y="6136411"/>
                  </a:lnTo>
                  <a:cubicBezTo>
                    <a:pt x="1179164" y="5964961"/>
                    <a:pt x="857250" y="5729616"/>
                    <a:pt x="592299" y="5443116"/>
                  </a:cubicBezTo>
                  <a:cubicBezTo>
                    <a:pt x="336904" y="5166173"/>
                    <a:pt x="137160" y="4842573"/>
                    <a:pt x="0" y="4496675"/>
                  </a:cubicBezTo>
                  <a:lnTo>
                    <a:pt x="0" y="5523875"/>
                  </a:lnTo>
                  <a:cubicBezTo>
                    <a:pt x="637831" y="6338966"/>
                    <a:pt x="1639549" y="6864559"/>
                    <a:pt x="2766060" y="6864559"/>
                  </a:cubicBezTo>
                  <a:cubicBezTo>
                    <a:pt x="4692858" y="6864559"/>
                    <a:pt x="6254833" y="5327879"/>
                    <a:pt x="6254833" y="3432373"/>
                  </a:cubicBezTo>
                  <a:cubicBezTo>
                    <a:pt x="6254833" y="1536679"/>
                    <a:pt x="4692858" y="0"/>
                    <a:pt x="2766060" y="0"/>
                  </a:cubicBezTo>
                  <a:close/>
                </a:path>
              </a:pathLst>
            </a:custGeom>
            <a:ln w="18736" cap="flat">
              <a:noFill/>
              <a:prstDash val="solid"/>
              <a:miter/>
            </a:ln>
          </p:spPr>
          <p:txBody>
            <a:bodyPr rtlCol="0" anchor="ctr"/>
            <a:lstStyle/>
            <a:p>
              <a:endParaRPr lang="tr-TR" noProof="1"/>
            </a:p>
          </p:txBody>
        </p:sp>
      </p:grpSp>
      <p:sp>
        <p:nvSpPr>
          <p:cNvPr id="4" name="Dikdörtgen 3">
            <a:extLst>
              <a:ext uri="{FF2B5EF4-FFF2-40B4-BE49-F238E27FC236}">
                <a16:creationId xmlns:a16="http://schemas.microsoft.com/office/drawing/2014/main" id="{28F9AAE1-C5DD-7C28-7274-7907A3F5ACC6}"/>
              </a:ext>
            </a:extLst>
          </p:cNvPr>
          <p:cNvSpPr/>
          <p:nvPr/>
        </p:nvSpPr>
        <p:spPr>
          <a:xfrm>
            <a:off x="6095847" y="571500"/>
            <a:ext cx="5477028" cy="6081798"/>
          </a:xfrm>
          <a:prstGeom prst="rect">
            <a:avLst/>
          </a:prstGeom>
        </p:spPr>
        <p:txBody>
          <a:bodyPr vert="horz" lIns="91440" tIns="45720" rIns="91440" bIns="45720" rtlCol="0" anchor="ctr">
            <a:normAutofit/>
          </a:bodyPr>
          <a:lstStyle/>
          <a:p>
            <a:pPr algn="just">
              <a:lnSpc>
                <a:spcPct val="90000"/>
              </a:lnSpc>
              <a:spcAft>
                <a:spcPts val="1000"/>
              </a:spcAft>
            </a:pPr>
            <a:endParaRPr lang="tr-TR" sz="1700" noProof="1">
              <a:solidFill>
                <a:schemeClr val="tx2"/>
              </a:solidFill>
              <a:effectLst/>
            </a:endParaRPr>
          </a:p>
        </p:txBody>
      </p:sp>
      <p:sp>
        <p:nvSpPr>
          <p:cNvPr id="5" name="Metin kutusu 4">
            <a:extLst>
              <a:ext uri="{FF2B5EF4-FFF2-40B4-BE49-F238E27FC236}">
                <a16:creationId xmlns:a16="http://schemas.microsoft.com/office/drawing/2014/main" id="{EECD9170-73E0-EE88-A487-764121C5D5F5}"/>
              </a:ext>
            </a:extLst>
          </p:cNvPr>
          <p:cNvSpPr txBox="1"/>
          <p:nvPr/>
        </p:nvSpPr>
        <p:spPr>
          <a:xfrm>
            <a:off x="6015378" y="1211742"/>
            <a:ext cx="5804366" cy="4801314"/>
          </a:xfrm>
          <a:prstGeom prst="rect">
            <a:avLst/>
          </a:prstGeom>
          <a:noFill/>
        </p:spPr>
        <p:txBody>
          <a:bodyPr wrap="square">
            <a:spAutoFit/>
          </a:bodyPr>
          <a:lstStyle/>
          <a:p>
            <a:pPr algn="just"/>
            <a:r>
              <a:rPr lang="tr-TR" noProof="1">
                <a:solidFill>
                  <a:schemeClr val="accent5">
                    <a:lumMod val="50000"/>
                  </a:schemeClr>
                </a:solidFill>
              </a:rPr>
              <a:t>Kişisellik teması, yayının karşılıklı konuşmaya dayalı karakterini vurguluyordu: Büyük bir kolektif çabayı harekeye geçirmeye yönelik de olsa Smith konuşmalarında dolaysız, samimi, senli-benli bir ilişki kurmaya yönelmişti.</a:t>
            </a:r>
          </a:p>
          <a:p>
            <a:pPr algn="just"/>
            <a:endParaRPr lang="tr-TR" noProof="1">
              <a:solidFill>
                <a:schemeClr val="accent5">
                  <a:lumMod val="50000"/>
                </a:schemeClr>
              </a:solidFill>
            </a:endParaRPr>
          </a:p>
          <a:p>
            <a:pPr algn="just"/>
            <a:r>
              <a:rPr lang="tr-TR" noProof="1">
                <a:solidFill>
                  <a:schemeClr val="accent5">
                    <a:lumMod val="50000"/>
                  </a:schemeClr>
                </a:solidFill>
              </a:rPr>
              <a:t>Yayıncı ve dinleyici arasındaki bu hasta-doktor ilişkisine benzer yakınlık hissi “kolaylaştırma teması”yla desteklenmiştir: Smith telefonun satın alma talebinde bulunmanın en kolay yolu olduğunu, telefon hatlarının hazır ve nazır bir şekilde arayanları beklediğini tekrar tekrar söylüyordu. </a:t>
            </a:r>
          </a:p>
          <a:p>
            <a:pPr algn="just"/>
            <a:endParaRPr lang="tr-TR" noProof="1">
              <a:solidFill>
                <a:schemeClr val="accent5">
                  <a:lumMod val="50000"/>
                </a:schemeClr>
              </a:solidFill>
            </a:endParaRPr>
          </a:p>
          <a:p>
            <a:pPr algn="just"/>
            <a:r>
              <a:rPr lang="tr-TR" noProof="1">
                <a:solidFill>
                  <a:schemeClr val="accent5">
                    <a:lumMod val="50000"/>
                  </a:schemeClr>
                </a:solidFill>
              </a:rPr>
              <a:t>Pek çok dinleyici doğrudan Smith’le konuşacağını düşünerek telefonun başına geçmişti. Telefon bono alımını kolaylaştırmakla kalmıyor, görünen o ki “telefonun kişisel bir temas yanılsaması hissettirdiğini” söyleyen dinleyiciler için, Smith’le bir bağ kurabilmenin de aracı haline geliyordu.</a:t>
            </a:r>
          </a:p>
        </p:txBody>
      </p:sp>
    </p:spTree>
    <p:extLst>
      <p:ext uri="{BB962C8B-B14F-4D97-AF65-F5344CB8AC3E}">
        <p14:creationId xmlns:p14="http://schemas.microsoft.com/office/powerpoint/2010/main" val="1264407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C1CDF7-6131-D61D-432F-A85AAB747E9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10650BA-D090-4A23-98E3-B48BBAEA9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3" name="Resim 2" descr="metin, kitap, yazı tipi içeren bir resim&#10;&#10;Yapay zeka tarafından oluşturulmuş içerik yanlış olabilir.">
            <a:extLst>
              <a:ext uri="{FF2B5EF4-FFF2-40B4-BE49-F238E27FC236}">
                <a16:creationId xmlns:a16="http://schemas.microsoft.com/office/drawing/2014/main" id="{0A34F69F-AF69-F003-AE50-305347A5DFA9}"/>
              </a:ext>
            </a:extLst>
          </p:cNvPr>
          <p:cNvPicPr>
            <a:picLocks noChangeAspect="1"/>
          </p:cNvPicPr>
          <p:nvPr/>
        </p:nvPicPr>
        <p:blipFill>
          <a:blip r:embed="rId2">
            <a:extLst>
              <a:ext uri="{28A0092B-C50C-407E-A947-70E740481C1C}">
                <a14:useLocalDpi xmlns:a14="http://schemas.microsoft.com/office/drawing/2010/main" val="0"/>
              </a:ext>
            </a:extLst>
          </a:blip>
          <a:srcRect r="-1" b="20317"/>
          <a:stretch>
            <a:fillRect/>
          </a:stretch>
        </p:blipFill>
        <p:spPr>
          <a:xfrm>
            <a:off x="-9527" y="3725"/>
            <a:ext cx="5846165" cy="6850548"/>
          </a:xfrm>
          <a:prstGeom prst="rect">
            <a:avLst/>
          </a:prstGeom>
        </p:spPr>
      </p:pic>
      <p:grpSp>
        <p:nvGrpSpPr>
          <p:cNvPr id="11" name="Group 10">
            <a:extLst>
              <a:ext uri="{FF2B5EF4-FFF2-40B4-BE49-F238E27FC236}">
                <a16:creationId xmlns:a16="http://schemas.microsoft.com/office/drawing/2014/main" id="{FFB939B9-73CE-4644-87BB-72AEBF0011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27" y="-6558"/>
            <a:ext cx="6254832" cy="6874766"/>
            <a:chOff x="-9149" y="3725"/>
            <a:chExt cx="6254832" cy="6887203"/>
          </a:xfrm>
        </p:grpSpPr>
        <p:sp>
          <p:nvSpPr>
            <p:cNvPr id="12" name="Freeform: Shape 11">
              <a:extLst>
                <a:ext uri="{FF2B5EF4-FFF2-40B4-BE49-F238E27FC236}">
                  <a16:creationId xmlns:a16="http://schemas.microsoft.com/office/drawing/2014/main" id="{15F2A0CF-7879-4629-AC2B-4069D77A3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8645"/>
              <a:ext cx="5933139" cy="6387893"/>
            </a:xfrm>
            <a:custGeom>
              <a:avLst/>
              <a:gdLst>
                <a:gd name="connsiteX0" fmla="*/ 5852909 w 5933139"/>
                <a:gd name="connsiteY0" fmla="*/ 2469528 h 6335678"/>
                <a:gd name="connsiteX1" fmla="*/ 5830799 w 5933139"/>
                <a:gd name="connsiteY1" fmla="*/ 2394015 h 6335678"/>
                <a:gd name="connsiteX2" fmla="*/ 5805878 w 5933139"/>
                <a:gd name="connsiteY2" fmla="*/ 2319439 h 6335678"/>
                <a:gd name="connsiteX3" fmla="*/ 5778708 w 5933139"/>
                <a:gd name="connsiteY3" fmla="*/ 2245800 h 6335678"/>
                <a:gd name="connsiteX4" fmla="*/ 5652978 w 5933139"/>
                <a:gd name="connsiteY4" fmla="*/ 1959675 h 6335678"/>
                <a:gd name="connsiteX5" fmla="*/ 5327691 w 5933139"/>
                <a:gd name="connsiteY5" fmla="*/ 1432958 h 6335678"/>
                <a:gd name="connsiteX6" fmla="*/ 4921458 w 5933139"/>
                <a:gd name="connsiteY6" fmla="*/ 973322 h 6335678"/>
                <a:gd name="connsiteX7" fmla="*/ 4450018 w 5933139"/>
                <a:gd name="connsiteY7" fmla="*/ 586764 h 6335678"/>
                <a:gd name="connsiteX8" fmla="*/ 4193311 w 5933139"/>
                <a:gd name="connsiteY8" fmla="*/ 423558 h 6335678"/>
                <a:gd name="connsiteX9" fmla="*/ 3924237 w 5933139"/>
                <a:gd name="connsiteY9" fmla="*/ 281901 h 6335678"/>
                <a:gd name="connsiteX10" fmla="*/ 3352175 w 5933139"/>
                <a:gd name="connsiteY10" fmla="*/ 75786 h 6335678"/>
                <a:gd name="connsiteX11" fmla="*/ 3051997 w 5933139"/>
                <a:gd name="connsiteY11" fmla="*/ 19011 h 6335678"/>
                <a:gd name="connsiteX12" fmla="*/ 2745823 w 5933139"/>
                <a:gd name="connsiteY12" fmla="*/ 86 h 6335678"/>
                <a:gd name="connsiteX13" fmla="*/ 2141720 w 5933139"/>
                <a:gd name="connsiteY13" fmla="*/ 55550 h 6335678"/>
                <a:gd name="connsiteX14" fmla="*/ 1551295 w 5933139"/>
                <a:gd name="connsiteY14" fmla="*/ 216319 h 6335678"/>
                <a:gd name="connsiteX15" fmla="*/ 1001718 w 5933139"/>
                <a:gd name="connsiteY15" fmla="*/ 498134 h 6335678"/>
                <a:gd name="connsiteX16" fmla="*/ 754755 w 5933139"/>
                <a:gd name="connsiteY16" fmla="*/ 685886 h 6335678"/>
                <a:gd name="connsiteX17" fmla="*/ 533462 w 5933139"/>
                <a:gd name="connsiteY17" fmla="*/ 903056 h 6335678"/>
                <a:gd name="connsiteX18" fmla="*/ 0 w 5933139"/>
                <a:gd name="connsiteY18" fmla="*/ 1646568 h 6335678"/>
                <a:gd name="connsiteX19" fmla="*/ 0 w 5933139"/>
                <a:gd name="connsiteY19" fmla="*/ 4709059 h 6335678"/>
                <a:gd name="connsiteX20" fmla="*/ 120671 w 5933139"/>
                <a:gd name="connsiteY20" fmla="*/ 4907491 h 6335678"/>
                <a:gd name="connsiteX21" fmla="*/ 507979 w 5933139"/>
                <a:gd name="connsiteY21" fmla="*/ 5384178 h 6335678"/>
                <a:gd name="connsiteX22" fmla="*/ 972112 w 5933139"/>
                <a:gd name="connsiteY22" fmla="*/ 5778607 h 6335678"/>
                <a:gd name="connsiteX23" fmla="*/ 1229943 w 5933139"/>
                <a:gd name="connsiteY23" fmla="*/ 5939939 h 6335678"/>
                <a:gd name="connsiteX24" fmla="*/ 1502389 w 5933139"/>
                <a:gd name="connsiteY24" fmla="*/ 6073913 h 6335678"/>
                <a:gd name="connsiteX25" fmla="*/ 2673870 w 5933139"/>
                <a:gd name="connsiteY25" fmla="*/ 6333993 h 6335678"/>
                <a:gd name="connsiteX26" fmla="*/ 2749196 w 5933139"/>
                <a:gd name="connsiteY26" fmla="*/ 6335679 h 6335678"/>
                <a:gd name="connsiteX27" fmla="*/ 2787983 w 5933139"/>
                <a:gd name="connsiteY27" fmla="*/ 6335492 h 6335678"/>
                <a:gd name="connsiteX28" fmla="*/ 2826770 w 5933139"/>
                <a:gd name="connsiteY28" fmla="*/ 6334368 h 6335678"/>
                <a:gd name="connsiteX29" fmla="*/ 2981918 w 5933139"/>
                <a:gd name="connsiteY29" fmla="*/ 6319939 h 6335678"/>
                <a:gd name="connsiteX30" fmla="*/ 3285282 w 5933139"/>
                <a:gd name="connsiteY30" fmla="*/ 6241803 h 6335678"/>
                <a:gd name="connsiteX31" fmla="*/ 3566347 w 5933139"/>
                <a:gd name="connsiteY31" fmla="*/ 6104831 h 6335678"/>
                <a:gd name="connsiteX32" fmla="*/ 3818369 w 5933139"/>
                <a:gd name="connsiteY32" fmla="*/ 5926823 h 6335678"/>
                <a:gd name="connsiteX33" fmla="*/ 4044908 w 5933139"/>
                <a:gd name="connsiteY33" fmla="*/ 5726329 h 6335678"/>
                <a:gd name="connsiteX34" fmla="*/ 4151151 w 5933139"/>
                <a:gd name="connsiteY34" fmla="*/ 5622147 h 6335678"/>
                <a:gd name="connsiteX35" fmla="*/ 4253834 w 5933139"/>
                <a:gd name="connsiteY35" fmla="*/ 5516841 h 6335678"/>
                <a:gd name="connsiteX36" fmla="*/ 4452453 w 5933139"/>
                <a:gd name="connsiteY36" fmla="*/ 5306979 h 6335678"/>
                <a:gd name="connsiteX37" fmla="*/ 4548578 w 5933139"/>
                <a:gd name="connsiteY37" fmla="*/ 5202797 h 6335678"/>
                <a:gd name="connsiteX38" fmla="*/ 4596546 w 5933139"/>
                <a:gd name="connsiteY38" fmla="*/ 5151456 h 6335678"/>
                <a:gd name="connsiteX39" fmla="*/ 4643016 w 5933139"/>
                <a:gd name="connsiteY39" fmla="*/ 5103300 h 6335678"/>
                <a:gd name="connsiteX40" fmla="*/ 4739515 w 5933139"/>
                <a:gd name="connsiteY40" fmla="*/ 5013172 h 6335678"/>
                <a:gd name="connsiteX41" fmla="*/ 4842198 w 5933139"/>
                <a:gd name="connsiteY41" fmla="*/ 4930164 h 6335678"/>
                <a:gd name="connsiteX42" fmla="*/ 5071360 w 5933139"/>
                <a:gd name="connsiteY42" fmla="*/ 4780449 h 6335678"/>
                <a:gd name="connsiteX43" fmla="*/ 5332001 w 5933139"/>
                <a:gd name="connsiteY43" fmla="*/ 4615932 h 6335678"/>
                <a:gd name="connsiteX44" fmla="*/ 5397396 w 5933139"/>
                <a:gd name="connsiteY44" fmla="*/ 4563655 h 6335678"/>
                <a:gd name="connsiteX45" fmla="*/ 5459417 w 5933139"/>
                <a:gd name="connsiteY45" fmla="*/ 4505380 h 6335678"/>
                <a:gd name="connsiteX46" fmla="*/ 5567159 w 5933139"/>
                <a:gd name="connsiteY46" fmla="*/ 4374029 h 6335678"/>
                <a:gd name="connsiteX47" fmla="*/ 5651292 w 5933139"/>
                <a:gd name="connsiteY47" fmla="*/ 4231810 h 6335678"/>
                <a:gd name="connsiteX48" fmla="*/ 5716686 w 5933139"/>
                <a:gd name="connsiteY48" fmla="*/ 4085655 h 6335678"/>
                <a:gd name="connsiteX49" fmla="*/ 5820681 w 5933139"/>
                <a:gd name="connsiteY49" fmla="*/ 3791848 h 6335678"/>
                <a:gd name="connsiteX50" fmla="*/ 5898629 w 5933139"/>
                <a:gd name="connsiteY50" fmla="*/ 3487922 h 6335678"/>
                <a:gd name="connsiteX51" fmla="*/ 5932170 w 5933139"/>
                <a:gd name="connsiteY51" fmla="*/ 3174066 h 6335678"/>
                <a:gd name="connsiteX52" fmla="*/ 5872209 w 5933139"/>
                <a:gd name="connsiteY52" fmla="*/ 2545978 h 6335678"/>
                <a:gd name="connsiteX53" fmla="*/ 5852909 w 5933139"/>
                <a:gd name="connsiteY53" fmla="*/ 2469528 h 6335678"/>
                <a:gd name="connsiteX54" fmla="*/ 5507386 w 5933139"/>
                <a:gd name="connsiteY54" fmla="*/ 3724580 h 6335678"/>
                <a:gd name="connsiteX55" fmla="*/ 5453609 w 5933139"/>
                <a:gd name="connsiteY55" fmla="*/ 3989906 h 6335678"/>
                <a:gd name="connsiteX56" fmla="*/ 5344181 w 5933139"/>
                <a:gd name="connsiteY56" fmla="*/ 4220380 h 6335678"/>
                <a:gd name="connsiteX57" fmla="*/ 5171419 w 5933139"/>
                <a:gd name="connsiteY57" fmla="*/ 4388644 h 6335678"/>
                <a:gd name="connsiteX58" fmla="*/ 5057868 w 5933139"/>
                <a:gd name="connsiteY58" fmla="*/ 4453851 h 6335678"/>
                <a:gd name="connsiteX59" fmla="*/ 4930265 w 5933139"/>
                <a:gd name="connsiteY59" fmla="*/ 4516810 h 6335678"/>
                <a:gd name="connsiteX60" fmla="*/ 4660067 w 5933139"/>
                <a:gd name="connsiteY60" fmla="*/ 4664276 h 6335678"/>
                <a:gd name="connsiteX61" fmla="*/ 4408794 w 5933139"/>
                <a:gd name="connsiteY61" fmla="*/ 4857836 h 6335678"/>
                <a:gd name="connsiteX62" fmla="*/ 4352207 w 5933139"/>
                <a:gd name="connsiteY62" fmla="*/ 4911988 h 6335678"/>
                <a:gd name="connsiteX63" fmla="*/ 4299366 w 5933139"/>
                <a:gd name="connsiteY63" fmla="*/ 4965390 h 6335678"/>
                <a:gd name="connsiteX64" fmla="*/ 4197621 w 5933139"/>
                <a:gd name="connsiteY64" fmla="*/ 5074257 h 6335678"/>
                <a:gd name="connsiteX65" fmla="*/ 4008744 w 5933139"/>
                <a:gd name="connsiteY65" fmla="*/ 5297985 h 6335678"/>
                <a:gd name="connsiteX66" fmla="*/ 3917304 w 5933139"/>
                <a:gd name="connsiteY66" fmla="*/ 5409100 h 6335678"/>
                <a:gd name="connsiteX67" fmla="*/ 3826052 w 5933139"/>
                <a:gd name="connsiteY67" fmla="*/ 5518153 h 6335678"/>
                <a:gd name="connsiteX68" fmla="*/ 3637925 w 5933139"/>
                <a:gd name="connsiteY68" fmla="*/ 5725017 h 6335678"/>
                <a:gd name="connsiteX69" fmla="*/ 3433497 w 5933139"/>
                <a:gd name="connsiteY69" fmla="*/ 5906586 h 6335678"/>
                <a:gd name="connsiteX70" fmla="*/ 3204522 w 5933139"/>
                <a:gd name="connsiteY70" fmla="*/ 6046744 h 6335678"/>
                <a:gd name="connsiteX71" fmla="*/ 2950439 w 5933139"/>
                <a:gd name="connsiteY71" fmla="*/ 6129190 h 6335678"/>
                <a:gd name="connsiteX72" fmla="*/ 2816839 w 5933139"/>
                <a:gd name="connsiteY72" fmla="*/ 6146428 h 6335678"/>
                <a:gd name="connsiteX73" fmla="*/ 2749009 w 5933139"/>
                <a:gd name="connsiteY73" fmla="*/ 6149051 h 6335678"/>
                <a:gd name="connsiteX74" fmla="*/ 2678930 w 5933139"/>
                <a:gd name="connsiteY74" fmla="*/ 6148677 h 6335678"/>
                <a:gd name="connsiteX75" fmla="*/ 2125793 w 5933139"/>
                <a:gd name="connsiteY75" fmla="*/ 6065481 h 6335678"/>
                <a:gd name="connsiteX76" fmla="*/ 1610506 w 5933139"/>
                <a:gd name="connsiteY76" fmla="*/ 5851310 h 6335678"/>
                <a:gd name="connsiteX77" fmla="*/ 1373099 w 5933139"/>
                <a:gd name="connsiteY77" fmla="*/ 5706279 h 6335678"/>
                <a:gd name="connsiteX78" fmla="*/ 1315949 w 5933139"/>
                <a:gd name="connsiteY78" fmla="*/ 5666743 h 6335678"/>
                <a:gd name="connsiteX79" fmla="*/ 1259923 w 5933139"/>
                <a:gd name="connsiteY79" fmla="*/ 5625894 h 6335678"/>
                <a:gd name="connsiteX80" fmla="*/ 1204647 w 5933139"/>
                <a:gd name="connsiteY80" fmla="*/ 5583922 h 6335678"/>
                <a:gd name="connsiteX81" fmla="*/ 1150308 w 5933139"/>
                <a:gd name="connsiteY81" fmla="*/ 5540826 h 6335678"/>
                <a:gd name="connsiteX82" fmla="*/ 751569 w 5933139"/>
                <a:gd name="connsiteY82" fmla="*/ 5158015 h 6335678"/>
                <a:gd name="connsiteX83" fmla="*/ 663315 w 5933139"/>
                <a:gd name="connsiteY83" fmla="*/ 5052146 h 6335678"/>
                <a:gd name="connsiteX84" fmla="*/ 580869 w 5933139"/>
                <a:gd name="connsiteY84" fmla="*/ 4942718 h 6335678"/>
                <a:gd name="connsiteX85" fmla="*/ 432279 w 5933139"/>
                <a:gd name="connsiteY85" fmla="*/ 4713369 h 6335678"/>
                <a:gd name="connsiteX86" fmla="*/ 205553 w 5933139"/>
                <a:gd name="connsiteY86" fmla="*/ 4219443 h 6335678"/>
                <a:gd name="connsiteX87" fmla="*/ 79448 w 5933139"/>
                <a:gd name="connsiteY87" fmla="*/ 3693850 h 6335678"/>
                <a:gd name="connsiteX88" fmla="*/ 53590 w 5933139"/>
                <a:gd name="connsiteY88" fmla="*/ 3425339 h 6335678"/>
                <a:gd name="connsiteX89" fmla="*/ 49655 w 5933139"/>
                <a:gd name="connsiteY89" fmla="*/ 3155890 h 6335678"/>
                <a:gd name="connsiteX90" fmla="*/ 67830 w 5933139"/>
                <a:gd name="connsiteY90" fmla="*/ 2886817 h 6335678"/>
                <a:gd name="connsiteX91" fmla="*/ 108679 w 5933139"/>
                <a:gd name="connsiteY91" fmla="*/ 2619992 h 6335678"/>
                <a:gd name="connsiteX92" fmla="*/ 263077 w 5933139"/>
                <a:gd name="connsiteY92" fmla="*/ 2101520 h 6335678"/>
                <a:gd name="connsiteX93" fmla="*/ 837575 w 5933139"/>
                <a:gd name="connsiteY93" fmla="*/ 1186370 h 6335678"/>
                <a:gd name="connsiteX94" fmla="*/ 1031698 w 5933139"/>
                <a:gd name="connsiteY94" fmla="*/ 996932 h 6335678"/>
                <a:gd name="connsiteX95" fmla="*/ 1236688 w 5933139"/>
                <a:gd name="connsiteY95" fmla="*/ 819298 h 6335678"/>
                <a:gd name="connsiteX96" fmla="*/ 1687143 w 5933139"/>
                <a:gd name="connsiteY96" fmla="*/ 511438 h 6335678"/>
                <a:gd name="connsiteX97" fmla="*/ 2196246 w 5933139"/>
                <a:gd name="connsiteY97" fmla="*/ 300639 h 6335678"/>
                <a:gd name="connsiteX98" fmla="*/ 2745823 w 5933139"/>
                <a:gd name="connsiteY98" fmla="*/ 229248 h 6335678"/>
                <a:gd name="connsiteX99" fmla="*/ 3019206 w 5933139"/>
                <a:gd name="connsiteY99" fmla="*/ 252108 h 6335678"/>
                <a:gd name="connsiteX100" fmla="*/ 3288092 w 5933139"/>
                <a:gd name="connsiteY100" fmla="*/ 313006 h 6335678"/>
                <a:gd name="connsiteX101" fmla="*/ 3548172 w 5933139"/>
                <a:gd name="connsiteY101" fmla="*/ 407069 h 6335678"/>
                <a:gd name="connsiteX102" fmla="*/ 3611505 w 5933139"/>
                <a:gd name="connsiteY102" fmla="*/ 435176 h 6335678"/>
                <a:gd name="connsiteX103" fmla="*/ 3674089 w 5933139"/>
                <a:gd name="connsiteY103" fmla="*/ 464968 h 6335678"/>
                <a:gd name="connsiteX104" fmla="*/ 3735736 w 5933139"/>
                <a:gd name="connsiteY104" fmla="*/ 496823 h 6335678"/>
                <a:gd name="connsiteX105" fmla="*/ 3796634 w 5933139"/>
                <a:gd name="connsiteY105" fmla="*/ 530176 h 6335678"/>
                <a:gd name="connsiteX106" fmla="*/ 4251585 w 5933139"/>
                <a:gd name="connsiteY106" fmla="*/ 847405 h 6335678"/>
                <a:gd name="connsiteX107" fmla="*/ 4644515 w 5933139"/>
                <a:gd name="connsiteY107" fmla="*/ 1236775 h 6335678"/>
                <a:gd name="connsiteX108" fmla="*/ 4816527 w 5933139"/>
                <a:gd name="connsiteY108" fmla="*/ 1451883 h 6335678"/>
                <a:gd name="connsiteX109" fmla="*/ 4970738 w 5933139"/>
                <a:gd name="connsiteY109" fmla="*/ 1678610 h 6335678"/>
                <a:gd name="connsiteX110" fmla="*/ 5223885 w 5933139"/>
                <a:gd name="connsiteY110" fmla="*/ 2159232 h 6335678"/>
                <a:gd name="connsiteX111" fmla="*/ 5395709 w 5933139"/>
                <a:gd name="connsiteY111" fmla="*/ 2666087 h 6335678"/>
                <a:gd name="connsiteX112" fmla="*/ 5458855 w 5933139"/>
                <a:gd name="connsiteY112" fmla="*/ 2924292 h 6335678"/>
                <a:gd name="connsiteX113" fmla="*/ 5499142 w 5933139"/>
                <a:gd name="connsiteY113" fmla="*/ 3186995 h 6335678"/>
                <a:gd name="connsiteX114" fmla="*/ 5516755 w 5933139"/>
                <a:gd name="connsiteY114" fmla="*/ 3454007 h 6335678"/>
                <a:gd name="connsiteX115" fmla="*/ 5507386 w 5933139"/>
                <a:gd name="connsiteY115" fmla="*/ 3724580 h 633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933139" h="6335678">
                  <a:moveTo>
                    <a:pt x="5852909" y="2469528"/>
                  </a:moveTo>
                  <a:lnTo>
                    <a:pt x="5830799" y="2394015"/>
                  </a:lnTo>
                  <a:lnTo>
                    <a:pt x="5805878" y="2319439"/>
                  </a:lnTo>
                  <a:cubicBezTo>
                    <a:pt x="5797446" y="2294705"/>
                    <a:pt x="5787890" y="2270346"/>
                    <a:pt x="5778708" y="2245800"/>
                  </a:cubicBezTo>
                  <a:cubicBezTo>
                    <a:pt x="5740858" y="2148364"/>
                    <a:pt x="5699073" y="2052614"/>
                    <a:pt x="5652978" y="1959675"/>
                  </a:cubicBezTo>
                  <a:cubicBezTo>
                    <a:pt x="5559664" y="1773985"/>
                    <a:pt x="5450986" y="1597663"/>
                    <a:pt x="5327691" y="1432958"/>
                  </a:cubicBezTo>
                  <a:cubicBezTo>
                    <a:pt x="5204960" y="1268067"/>
                    <a:pt x="5068362" y="1114980"/>
                    <a:pt x="4921458" y="973322"/>
                  </a:cubicBezTo>
                  <a:cubicBezTo>
                    <a:pt x="4774742" y="831665"/>
                    <a:pt x="4616408" y="703125"/>
                    <a:pt x="4450018" y="586764"/>
                  </a:cubicBezTo>
                  <a:cubicBezTo>
                    <a:pt x="4366822" y="528489"/>
                    <a:pt x="4281003" y="474337"/>
                    <a:pt x="4193311" y="423558"/>
                  </a:cubicBezTo>
                  <a:cubicBezTo>
                    <a:pt x="4105806" y="372404"/>
                    <a:pt x="4015865" y="325560"/>
                    <a:pt x="3924237" y="281901"/>
                  </a:cubicBezTo>
                  <a:cubicBezTo>
                    <a:pt x="3740983" y="195333"/>
                    <a:pt x="3549483" y="125067"/>
                    <a:pt x="3352175" y="75786"/>
                  </a:cubicBezTo>
                  <a:cubicBezTo>
                    <a:pt x="3253428" y="51240"/>
                    <a:pt x="3153368" y="31565"/>
                    <a:pt x="3051997" y="19011"/>
                  </a:cubicBezTo>
                  <a:cubicBezTo>
                    <a:pt x="2950814" y="5895"/>
                    <a:pt x="2848506" y="-851"/>
                    <a:pt x="2745823" y="86"/>
                  </a:cubicBezTo>
                  <a:cubicBezTo>
                    <a:pt x="2543643" y="1585"/>
                    <a:pt x="2341838" y="20135"/>
                    <a:pt x="2141720" y="55550"/>
                  </a:cubicBezTo>
                  <a:cubicBezTo>
                    <a:pt x="1941976" y="91339"/>
                    <a:pt x="1743356" y="143055"/>
                    <a:pt x="1551295" y="216319"/>
                  </a:cubicBezTo>
                  <a:cubicBezTo>
                    <a:pt x="1359233" y="289396"/>
                    <a:pt x="1173917" y="383459"/>
                    <a:pt x="1001718" y="498134"/>
                  </a:cubicBezTo>
                  <a:cubicBezTo>
                    <a:pt x="915712" y="555659"/>
                    <a:pt x="832141" y="617119"/>
                    <a:pt x="754755" y="685886"/>
                  </a:cubicBezTo>
                  <a:cubicBezTo>
                    <a:pt x="677555" y="754841"/>
                    <a:pt x="604666" y="828293"/>
                    <a:pt x="533462" y="903056"/>
                  </a:cubicBezTo>
                  <a:cubicBezTo>
                    <a:pt x="323413" y="1125660"/>
                    <a:pt x="143906" y="1376370"/>
                    <a:pt x="0" y="1646568"/>
                  </a:cubicBezTo>
                  <a:lnTo>
                    <a:pt x="0" y="4709059"/>
                  </a:lnTo>
                  <a:cubicBezTo>
                    <a:pt x="37850" y="4776702"/>
                    <a:pt x="78136" y="4843033"/>
                    <a:pt x="120671" y="4907491"/>
                  </a:cubicBezTo>
                  <a:cubicBezTo>
                    <a:pt x="234034" y="5078941"/>
                    <a:pt x="365198" y="5239336"/>
                    <a:pt x="507979" y="5384178"/>
                  </a:cubicBezTo>
                  <a:cubicBezTo>
                    <a:pt x="650948" y="5529395"/>
                    <a:pt x="805909" y="5662059"/>
                    <a:pt x="972112" y="5778607"/>
                  </a:cubicBezTo>
                  <a:cubicBezTo>
                    <a:pt x="1055308" y="5836881"/>
                    <a:pt x="1141314" y="5890846"/>
                    <a:pt x="1229943" y="5939939"/>
                  </a:cubicBezTo>
                  <a:cubicBezTo>
                    <a:pt x="1318385" y="5989406"/>
                    <a:pt x="1409450" y="6033815"/>
                    <a:pt x="1502389" y="6073913"/>
                  </a:cubicBezTo>
                  <a:cubicBezTo>
                    <a:pt x="1874145" y="6233559"/>
                    <a:pt x="2272884" y="6320689"/>
                    <a:pt x="2673870" y="6333993"/>
                  </a:cubicBezTo>
                  <a:lnTo>
                    <a:pt x="2749196" y="6335679"/>
                  </a:lnTo>
                  <a:lnTo>
                    <a:pt x="2787983" y="6335492"/>
                  </a:lnTo>
                  <a:lnTo>
                    <a:pt x="2826770" y="6334368"/>
                  </a:lnTo>
                  <a:cubicBezTo>
                    <a:pt x="2878486" y="6332494"/>
                    <a:pt x="2930390" y="6327247"/>
                    <a:pt x="2981918" y="6319939"/>
                  </a:cubicBezTo>
                  <a:cubicBezTo>
                    <a:pt x="3085163" y="6304949"/>
                    <a:pt x="3187096" y="6278529"/>
                    <a:pt x="3285282" y="6241803"/>
                  </a:cubicBezTo>
                  <a:cubicBezTo>
                    <a:pt x="3383467" y="6205265"/>
                    <a:pt x="3477530" y="6158608"/>
                    <a:pt x="3566347" y="6104831"/>
                  </a:cubicBezTo>
                  <a:cubicBezTo>
                    <a:pt x="3655164" y="6051053"/>
                    <a:pt x="3739109" y="5990905"/>
                    <a:pt x="3818369" y="5926823"/>
                  </a:cubicBezTo>
                  <a:cubicBezTo>
                    <a:pt x="3897630" y="5862739"/>
                    <a:pt x="3973143" y="5795471"/>
                    <a:pt x="4044908" y="5726329"/>
                  </a:cubicBezTo>
                  <a:cubicBezTo>
                    <a:pt x="4080884" y="5691852"/>
                    <a:pt x="4116299" y="5656999"/>
                    <a:pt x="4151151" y="5622147"/>
                  </a:cubicBezTo>
                  <a:cubicBezTo>
                    <a:pt x="4185816" y="5586920"/>
                    <a:pt x="4220106" y="5552068"/>
                    <a:pt x="4253834" y="5516841"/>
                  </a:cubicBezTo>
                  <a:cubicBezTo>
                    <a:pt x="4321289" y="5446388"/>
                    <a:pt x="4387808" y="5376871"/>
                    <a:pt x="4452453" y="5306979"/>
                  </a:cubicBezTo>
                  <a:lnTo>
                    <a:pt x="4548578" y="5202797"/>
                  </a:lnTo>
                  <a:lnTo>
                    <a:pt x="4596546" y="5151456"/>
                  </a:lnTo>
                  <a:cubicBezTo>
                    <a:pt x="4612661" y="5134592"/>
                    <a:pt x="4627276" y="5119040"/>
                    <a:pt x="4643016" y="5103300"/>
                  </a:cubicBezTo>
                  <a:cubicBezTo>
                    <a:pt x="4674308" y="5072196"/>
                    <a:pt x="4706162" y="5041841"/>
                    <a:pt x="4739515" y="5013172"/>
                  </a:cubicBezTo>
                  <a:cubicBezTo>
                    <a:pt x="4772493" y="4984128"/>
                    <a:pt x="4806596" y="4956397"/>
                    <a:pt x="4842198" y="4930164"/>
                  </a:cubicBezTo>
                  <a:cubicBezTo>
                    <a:pt x="4913026" y="4876949"/>
                    <a:pt x="4988914" y="4828980"/>
                    <a:pt x="5071360" y="4780449"/>
                  </a:cubicBezTo>
                  <a:cubicBezTo>
                    <a:pt x="5153243" y="4731544"/>
                    <a:pt x="5243372" y="4682076"/>
                    <a:pt x="5332001" y="4615932"/>
                  </a:cubicBezTo>
                  <a:cubicBezTo>
                    <a:pt x="5354111" y="4599443"/>
                    <a:pt x="5376035" y="4582205"/>
                    <a:pt x="5397396" y="4563655"/>
                  </a:cubicBezTo>
                  <a:cubicBezTo>
                    <a:pt x="5418757" y="4545104"/>
                    <a:pt x="5439368" y="4525617"/>
                    <a:pt x="5459417" y="4505380"/>
                  </a:cubicBezTo>
                  <a:cubicBezTo>
                    <a:pt x="5499329" y="4464719"/>
                    <a:pt x="5535493" y="4420311"/>
                    <a:pt x="5567159" y="4374029"/>
                  </a:cubicBezTo>
                  <a:cubicBezTo>
                    <a:pt x="5599388" y="4328121"/>
                    <a:pt x="5626558" y="4279965"/>
                    <a:pt x="5651292" y="4231810"/>
                  </a:cubicBezTo>
                  <a:cubicBezTo>
                    <a:pt x="5675651" y="4183466"/>
                    <a:pt x="5697012" y="4134561"/>
                    <a:pt x="5716686" y="4085655"/>
                  </a:cubicBezTo>
                  <a:cubicBezTo>
                    <a:pt x="5756223" y="3987845"/>
                    <a:pt x="5789576" y="3891158"/>
                    <a:pt x="5820681" y="3791848"/>
                  </a:cubicBezTo>
                  <a:cubicBezTo>
                    <a:pt x="5851972" y="3692726"/>
                    <a:pt x="5878955" y="3591167"/>
                    <a:pt x="5898629" y="3487922"/>
                  </a:cubicBezTo>
                  <a:cubicBezTo>
                    <a:pt x="5918116" y="3384490"/>
                    <a:pt x="5929172" y="3279372"/>
                    <a:pt x="5932170" y="3174066"/>
                  </a:cubicBezTo>
                  <a:cubicBezTo>
                    <a:pt x="5937604" y="2963454"/>
                    <a:pt x="5920552" y="2750968"/>
                    <a:pt x="5872209" y="2545978"/>
                  </a:cubicBezTo>
                  <a:cubicBezTo>
                    <a:pt x="5865838" y="2520307"/>
                    <a:pt x="5860029" y="2494637"/>
                    <a:pt x="5852909" y="2469528"/>
                  </a:cubicBezTo>
                  <a:close/>
                  <a:moveTo>
                    <a:pt x="5507386" y="3724580"/>
                  </a:moveTo>
                  <a:cubicBezTo>
                    <a:pt x="5497830" y="3814521"/>
                    <a:pt x="5480591" y="3905586"/>
                    <a:pt x="5453609" y="3989906"/>
                  </a:cubicBezTo>
                  <a:cubicBezTo>
                    <a:pt x="5426439" y="4074413"/>
                    <a:pt x="5390088" y="4152924"/>
                    <a:pt x="5344181" y="4220380"/>
                  </a:cubicBezTo>
                  <a:cubicBezTo>
                    <a:pt x="5297898" y="4287835"/>
                    <a:pt x="5241311" y="4342549"/>
                    <a:pt x="5171419" y="4388644"/>
                  </a:cubicBezTo>
                  <a:cubicBezTo>
                    <a:pt x="5136755" y="4411879"/>
                    <a:pt x="5098342" y="4433052"/>
                    <a:pt x="5057868" y="4453851"/>
                  </a:cubicBezTo>
                  <a:cubicBezTo>
                    <a:pt x="5017395" y="4474837"/>
                    <a:pt x="4974298" y="4495449"/>
                    <a:pt x="4930265" y="4516810"/>
                  </a:cubicBezTo>
                  <a:cubicBezTo>
                    <a:pt x="4841823" y="4559719"/>
                    <a:pt x="4748696" y="4607126"/>
                    <a:pt x="4660067" y="4664276"/>
                  </a:cubicBezTo>
                  <a:cubicBezTo>
                    <a:pt x="4571251" y="4721238"/>
                    <a:pt x="4486181" y="4786071"/>
                    <a:pt x="4408794" y="4857836"/>
                  </a:cubicBezTo>
                  <a:cubicBezTo>
                    <a:pt x="4389682" y="4875637"/>
                    <a:pt x="4370008" y="4894375"/>
                    <a:pt x="4352207" y="4911988"/>
                  </a:cubicBezTo>
                  <a:lnTo>
                    <a:pt x="4299366" y="4965390"/>
                  </a:lnTo>
                  <a:cubicBezTo>
                    <a:pt x="4264514" y="5001179"/>
                    <a:pt x="4230599" y="5037531"/>
                    <a:pt x="4197621" y="5074257"/>
                  </a:cubicBezTo>
                  <a:cubicBezTo>
                    <a:pt x="4131664" y="5147896"/>
                    <a:pt x="4070204" y="5223784"/>
                    <a:pt x="4008744" y="5297985"/>
                  </a:cubicBezTo>
                  <a:lnTo>
                    <a:pt x="3917304" y="5409100"/>
                  </a:lnTo>
                  <a:cubicBezTo>
                    <a:pt x="3886949" y="5446013"/>
                    <a:pt x="3856782" y="5482364"/>
                    <a:pt x="3826052" y="5518153"/>
                  </a:cubicBezTo>
                  <a:cubicBezTo>
                    <a:pt x="3764592" y="5589544"/>
                    <a:pt x="3702758" y="5659435"/>
                    <a:pt x="3637925" y="5725017"/>
                  </a:cubicBezTo>
                  <a:cubicBezTo>
                    <a:pt x="3573093" y="5790412"/>
                    <a:pt x="3505637" y="5852059"/>
                    <a:pt x="3433497" y="5906586"/>
                  </a:cubicBezTo>
                  <a:cubicBezTo>
                    <a:pt x="3361544" y="5961112"/>
                    <a:pt x="3285469" y="6009268"/>
                    <a:pt x="3204522" y="6046744"/>
                  </a:cubicBezTo>
                  <a:cubicBezTo>
                    <a:pt x="3123763" y="6084594"/>
                    <a:pt x="3038506" y="6112513"/>
                    <a:pt x="2950439" y="6129190"/>
                  </a:cubicBezTo>
                  <a:cubicBezTo>
                    <a:pt x="2906405" y="6137809"/>
                    <a:pt x="2861810" y="6143055"/>
                    <a:pt x="2816839" y="6146428"/>
                  </a:cubicBezTo>
                  <a:cubicBezTo>
                    <a:pt x="2794354" y="6147927"/>
                    <a:pt x="2771681" y="6148677"/>
                    <a:pt x="2749009" y="6149051"/>
                  </a:cubicBezTo>
                  <a:lnTo>
                    <a:pt x="2678930" y="6148677"/>
                  </a:lnTo>
                  <a:cubicBezTo>
                    <a:pt x="2491927" y="6144367"/>
                    <a:pt x="2305675" y="6116260"/>
                    <a:pt x="2125793" y="6065481"/>
                  </a:cubicBezTo>
                  <a:cubicBezTo>
                    <a:pt x="1945911" y="6014515"/>
                    <a:pt x="1773524" y="5940501"/>
                    <a:pt x="1610506" y="5851310"/>
                  </a:cubicBezTo>
                  <a:cubicBezTo>
                    <a:pt x="1528997" y="5806714"/>
                    <a:pt x="1449924" y="5757808"/>
                    <a:pt x="1373099" y="5706279"/>
                  </a:cubicBezTo>
                  <a:lnTo>
                    <a:pt x="1315949" y="5666743"/>
                  </a:lnTo>
                  <a:lnTo>
                    <a:pt x="1259923" y="5625894"/>
                  </a:lnTo>
                  <a:lnTo>
                    <a:pt x="1204647" y="5583922"/>
                  </a:lnTo>
                  <a:cubicBezTo>
                    <a:pt x="1186284" y="5569869"/>
                    <a:pt x="1168483" y="5555066"/>
                    <a:pt x="1150308" y="5540826"/>
                  </a:cubicBezTo>
                  <a:cubicBezTo>
                    <a:pt x="1006402" y="5424839"/>
                    <a:pt x="872615" y="5296860"/>
                    <a:pt x="751569" y="5158015"/>
                  </a:cubicBezTo>
                  <a:cubicBezTo>
                    <a:pt x="721214" y="5123350"/>
                    <a:pt x="691983" y="5087935"/>
                    <a:pt x="663315" y="5052146"/>
                  </a:cubicBezTo>
                  <a:cubicBezTo>
                    <a:pt x="635021" y="5016170"/>
                    <a:pt x="607289" y="4980006"/>
                    <a:pt x="580869" y="4942718"/>
                  </a:cubicBezTo>
                  <a:cubicBezTo>
                    <a:pt x="527654" y="4868517"/>
                    <a:pt x="478186" y="4791880"/>
                    <a:pt x="432279" y="4713369"/>
                  </a:cubicBezTo>
                  <a:cubicBezTo>
                    <a:pt x="340651" y="4556159"/>
                    <a:pt x="264764" y="4390330"/>
                    <a:pt x="205553" y="4219443"/>
                  </a:cubicBezTo>
                  <a:cubicBezTo>
                    <a:pt x="146154" y="4048555"/>
                    <a:pt x="104369" y="3872045"/>
                    <a:pt x="79448" y="3693850"/>
                  </a:cubicBezTo>
                  <a:cubicBezTo>
                    <a:pt x="67268" y="3604659"/>
                    <a:pt x="58087" y="3515092"/>
                    <a:pt x="53590" y="3425339"/>
                  </a:cubicBezTo>
                  <a:cubicBezTo>
                    <a:pt x="47969" y="3335585"/>
                    <a:pt x="47406" y="3245644"/>
                    <a:pt x="49655" y="3155890"/>
                  </a:cubicBezTo>
                  <a:cubicBezTo>
                    <a:pt x="52278" y="3066137"/>
                    <a:pt x="58274" y="2976383"/>
                    <a:pt x="67830" y="2886817"/>
                  </a:cubicBezTo>
                  <a:cubicBezTo>
                    <a:pt x="77761" y="2797438"/>
                    <a:pt x="91253" y="2708246"/>
                    <a:pt x="108679" y="2619992"/>
                  </a:cubicBezTo>
                  <a:cubicBezTo>
                    <a:pt x="143906" y="2443108"/>
                    <a:pt x="195809" y="2269409"/>
                    <a:pt x="263077" y="2101520"/>
                  </a:cubicBezTo>
                  <a:cubicBezTo>
                    <a:pt x="397614" y="1765740"/>
                    <a:pt x="593048" y="1453382"/>
                    <a:pt x="837575" y="1186370"/>
                  </a:cubicBezTo>
                  <a:cubicBezTo>
                    <a:pt x="898473" y="1119289"/>
                    <a:pt x="964242" y="1056893"/>
                    <a:pt x="1031698" y="996932"/>
                  </a:cubicBezTo>
                  <a:cubicBezTo>
                    <a:pt x="1099154" y="936784"/>
                    <a:pt x="1166235" y="876261"/>
                    <a:pt x="1236688" y="819298"/>
                  </a:cubicBezTo>
                  <a:cubicBezTo>
                    <a:pt x="1377221" y="704999"/>
                    <a:pt x="1526935" y="600442"/>
                    <a:pt x="1687143" y="511438"/>
                  </a:cubicBezTo>
                  <a:cubicBezTo>
                    <a:pt x="1847163" y="422621"/>
                    <a:pt x="2017676" y="348795"/>
                    <a:pt x="2196246" y="300639"/>
                  </a:cubicBezTo>
                  <a:cubicBezTo>
                    <a:pt x="2374629" y="251921"/>
                    <a:pt x="2560320" y="227749"/>
                    <a:pt x="2745823" y="229248"/>
                  </a:cubicBezTo>
                  <a:cubicBezTo>
                    <a:pt x="2837076" y="230372"/>
                    <a:pt x="2928516" y="238055"/>
                    <a:pt x="3019206" y="252108"/>
                  </a:cubicBezTo>
                  <a:cubicBezTo>
                    <a:pt x="3109710" y="266724"/>
                    <a:pt x="3199650" y="286773"/>
                    <a:pt x="3288092" y="313006"/>
                  </a:cubicBezTo>
                  <a:cubicBezTo>
                    <a:pt x="3376347" y="339426"/>
                    <a:pt x="3463477" y="370343"/>
                    <a:pt x="3548172" y="407069"/>
                  </a:cubicBezTo>
                  <a:cubicBezTo>
                    <a:pt x="3569345" y="416438"/>
                    <a:pt x="3590519" y="425432"/>
                    <a:pt x="3611505" y="435176"/>
                  </a:cubicBezTo>
                  <a:lnTo>
                    <a:pt x="3674089" y="464968"/>
                  </a:lnTo>
                  <a:lnTo>
                    <a:pt x="3735736" y="496823"/>
                  </a:lnTo>
                  <a:cubicBezTo>
                    <a:pt x="3756160" y="507690"/>
                    <a:pt x="3776397" y="519120"/>
                    <a:pt x="3796634" y="530176"/>
                  </a:cubicBezTo>
                  <a:cubicBezTo>
                    <a:pt x="3957965" y="621054"/>
                    <a:pt x="4110303" y="728046"/>
                    <a:pt x="4251585" y="847405"/>
                  </a:cubicBezTo>
                  <a:cubicBezTo>
                    <a:pt x="4393242" y="966390"/>
                    <a:pt x="4524781" y="1096991"/>
                    <a:pt x="4644515" y="1236775"/>
                  </a:cubicBezTo>
                  <a:cubicBezTo>
                    <a:pt x="4704663" y="1306479"/>
                    <a:pt x="4762375" y="1378057"/>
                    <a:pt x="4816527" y="1451883"/>
                  </a:cubicBezTo>
                  <a:cubicBezTo>
                    <a:pt x="4870679" y="1525897"/>
                    <a:pt x="4922020" y="1601598"/>
                    <a:pt x="4970738" y="1678610"/>
                  </a:cubicBezTo>
                  <a:cubicBezTo>
                    <a:pt x="5067799" y="1833008"/>
                    <a:pt x="5152494" y="1993965"/>
                    <a:pt x="5223885" y="2159232"/>
                  </a:cubicBezTo>
                  <a:cubicBezTo>
                    <a:pt x="5295275" y="2324686"/>
                    <a:pt x="5349615" y="2495199"/>
                    <a:pt x="5395709" y="2666087"/>
                  </a:cubicBezTo>
                  <a:cubicBezTo>
                    <a:pt x="5418757" y="2751718"/>
                    <a:pt x="5440680" y="2837537"/>
                    <a:pt x="5458855" y="2924292"/>
                  </a:cubicBezTo>
                  <a:cubicBezTo>
                    <a:pt x="5477406" y="3011048"/>
                    <a:pt x="5490522" y="3098740"/>
                    <a:pt x="5499142" y="3186995"/>
                  </a:cubicBezTo>
                  <a:cubicBezTo>
                    <a:pt x="5507761" y="3275250"/>
                    <a:pt x="5513944" y="3364254"/>
                    <a:pt x="5516755" y="3454007"/>
                  </a:cubicBezTo>
                  <a:cubicBezTo>
                    <a:pt x="5518629" y="3543761"/>
                    <a:pt x="5516755" y="3634264"/>
                    <a:pt x="5507386" y="3724580"/>
                  </a:cubicBezTo>
                  <a:close/>
                </a:path>
              </a:pathLst>
            </a:custGeom>
            <a:solidFill>
              <a:schemeClr val="bg1">
                <a:alpha val="30000"/>
              </a:schemeClr>
            </a:solidFill>
            <a:ln w="18736" cap="flat">
              <a:noFill/>
              <a:prstDash val="solid"/>
              <a:miter/>
            </a:ln>
          </p:spPr>
          <p:txBody>
            <a:bodyPr rtlCol="0" anchor="ctr"/>
            <a:lstStyle/>
            <a:p>
              <a:endParaRPr lang="tr-TR" noProof="1"/>
            </a:p>
          </p:txBody>
        </p:sp>
        <p:sp>
          <p:nvSpPr>
            <p:cNvPr id="13" name="Freeform: Shape 12">
              <a:extLst>
                <a:ext uri="{FF2B5EF4-FFF2-40B4-BE49-F238E27FC236}">
                  <a16:creationId xmlns:a16="http://schemas.microsoft.com/office/drawing/2014/main" id="{C7E50BFD-51AC-4ACE-820C-A285E6672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41478"/>
              <a:ext cx="5953893" cy="6434152"/>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317011 w 5953893"/>
                <a:gd name="connsiteY8" fmla="*/ 3797009 h 6434152"/>
                <a:gd name="connsiteX9" fmla="*/ 5176478 w 5953893"/>
                <a:gd name="connsiteY9" fmla="*/ 4100747 h 6434152"/>
                <a:gd name="connsiteX10" fmla="*/ 4942257 w 5953893"/>
                <a:gd name="connsiteY10" fmla="*/ 4250274 h 6434152"/>
                <a:gd name="connsiteX11" fmla="*/ 4216171 w 5953893"/>
                <a:gd name="connsiteY11" fmla="*/ 4773243 h 6434152"/>
                <a:gd name="connsiteX12" fmla="*/ 3905125 w 5953893"/>
                <a:gd name="connsiteY12" fmla="*/ 5105837 h 6434152"/>
                <a:gd name="connsiteX13" fmla="*/ 3308329 w 5953893"/>
                <a:gd name="connsiteY13" fmla="*/ 5682022 h 6434152"/>
                <a:gd name="connsiteX14" fmla="*/ 2739452 w 5953893"/>
                <a:gd name="connsiteY14" fmla="*/ 5870898 h 6434152"/>
                <a:gd name="connsiteX15" fmla="*/ 1647419 w 5953893"/>
                <a:gd name="connsiteY15" fmla="*/ 5625809 h 6434152"/>
                <a:gd name="connsiteX16" fmla="*/ 781175 w 5953893"/>
                <a:gd name="connsiteY16" fmla="*/ 4960620 h 6434152"/>
                <a:gd name="connsiteX17" fmla="*/ 312545 w 5953893"/>
                <a:gd name="connsiteY17" fmla="*/ 4165205 h 6434152"/>
                <a:gd name="connsiteX18" fmla="*/ 142032 w 5953893"/>
                <a:gd name="connsiteY18" fmla="*/ 3217451 h 6434152"/>
                <a:gd name="connsiteX19" fmla="*/ 347210 w 5953893"/>
                <a:gd name="connsiteY19" fmla="*/ 2181444 h 6434152"/>
                <a:gd name="connsiteX20" fmla="*/ 906155 w 5953893"/>
                <a:gd name="connsiteY20" fmla="*/ 1337497 h 6434152"/>
                <a:gd name="connsiteX21" fmla="*/ 2739265 w 5953893"/>
                <a:gd name="connsiteY21" fmla="*/ 563818 h 6434152"/>
                <a:gd name="connsiteX22" fmla="*/ 3849849 w 5953893"/>
                <a:gd name="connsiteY22" fmla="*/ 881796 h 6434152"/>
                <a:gd name="connsiteX23" fmla="*/ 4834515 w 5953893"/>
                <a:gd name="connsiteY23" fmla="*/ 1742419 h 6434152"/>
                <a:gd name="connsiteX24" fmla="*/ 5325256 w 5953893"/>
                <a:gd name="connsiteY24" fmla="*/ 2742076 h 6434152"/>
                <a:gd name="connsiteX25" fmla="*/ 5317011 w 5953893"/>
                <a:gd name="connsiteY25" fmla="*/ 3797009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317011" y="3797009"/>
                  </a:moveTo>
                  <a:cubicBezTo>
                    <a:pt x="5275976" y="3943538"/>
                    <a:pt x="5228756" y="4045658"/>
                    <a:pt x="5176478" y="4100747"/>
                  </a:cubicBezTo>
                  <a:cubicBezTo>
                    <a:pt x="5131883" y="4147591"/>
                    <a:pt x="5061991" y="4186004"/>
                    <a:pt x="4942257" y="4250274"/>
                  </a:cubicBezTo>
                  <a:cubicBezTo>
                    <a:pt x="4753381" y="4351458"/>
                    <a:pt x="4494613" y="4489929"/>
                    <a:pt x="4216171" y="4773243"/>
                  </a:cubicBezTo>
                  <a:cubicBezTo>
                    <a:pt x="4106555" y="4884733"/>
                    <a:pt x="4004247" y="4997159"/>
                    <a:pt x="3905125" y="5105837"/>
                  </a:cubicBezTo>
                  <a:cubicBezTo>
                    <a:pt x="3701071" y="5329753"/>
                    <a:pt x="3508260" y="5541302"/>
                    <a:pt x="3308329" y="5682022"/>
                  </a:cubicBezTo>
                  <a:cubicBezTo>
                    <a:pt x="3122826" y="5812624"/>
                    <a:pt x="2947441" y="5870898"/>
                    <a:pt x="2739452" y="5870898"/>
                  </a:cubicBezTo>
                  <a:cubicBezTo>
                    <a:pt x="2357765" y="5870898"/>
                    <a:pt x="1990319" y="5788452"/>
                    <a:pt x="1647419" y="5625809"/>
                  </a:cubicBezTo>
                  <a:cubicBezTo>
                    <a:pt x="1319509" y="5470286"/>
                    <a:pt x="1019893" y="5240187"/>
                    <a:pt x="781175" y="4960620"/>
                  </a:cubicBezTo>
                  <a:cubicBezTo>
                    <a:pt x="579370" y="4724151"/>
                    <a:pt x="421598" y="4456576"/>
                    <a:pt x="312545" y="4165205"/>
                  </a:cubicBezTo>
                  <a:cubicBezTo>
                    <a:pt x="199369" y="3863153"/>
                    <a:pt x="142032" y="3544237"/>
                    <a:pt x="142032" y="3217451"/>
                  </a:cubicBezTo>
                  <a:cubicBezTo>
                    <a:pt x="142032" y="2857688"/>
                    <a:pt x="211174" y="2509166"/>
                    <a:pt x="347210" y="2181444"/>
                  </a:cubicBezTo>
                  <a:cubicBezTo>
                    <a:pt x="478561" y="1865339"/>
                    <a:pt x="666688" y="1581275"/>
                    <a:pt x="906155" y="1337497"/>
                  </a:cubicBezTo>
                  <a:cubicBezTo>
                    <a:pt x="1396334" y="838512"/>
                    <a:pt x="2047469" y="563818"/>
                    <a:pt x="2739265" y="563818"/>
                  </a:cubicBezTo>
                  <a:cubicBezTo>
                    <a:pt x="3094157" y="563818"/>
                    <a:pt x="3478280" y="673808"/>
                    <a:pt x="3849849" y="881796"/>
                  </a:cubicBezTo>
                  <a:cubicBezTo>
                    <a:pt x="4226851" y="1092783"/>
                    <a:pt x="4567316" y="1390338"/>
                    <a:pt x="4834515" y="1742419"/>
                  </a:cubicBezTo>
                  <a:cubicBezTo>
                    <a:pt x="5070798" y="2053653"/>
                    <a:pt x="5240374" y="2399363"/>
                    <a:pt x="5325256" y="2742076"/>
                  </a:cubicBezTo>
                  <a:cubicBezTo>
                    <a:pt x="5414634" y="3102964"/>
                    <a:pt x="5411824" y="3458044"/>
                    <a:pt x="5317011" y="3797009"/>
                  </a:cubicBezTo>
                  <a:close/>
                </a:path>
              </a:pathLst>
            </a:custGeom>
            <a:solidFill>
              <a:schemeClr val="bg1">
                <a:alpha val="30000"/>
              </a:schemeClr>
            </a:solidFill>
            <a:ln w="18736" cap="flat">
              <a:noFill/>
              <a:prstDash val="solid"/>
              <a:miter/>
            </a:ln>
          </p:spPr>
          <p:txBody>
            <a:bodyPr rtlCol="0" anchor="ctr"/>
            <a:lstStyle/>
            <a:p>
              <a:endParaRPr lang="tr-TR" noProof="1"/>
            </a:p>
          </p:txBody>
        </p:sp>
        <p:sp>
          <p:nvSpPr>
            <p:cNvPr id="14" name="Freeform: Shape 13">
              <a:extLst>
                <a:ext uri="{FF2B5EF4-FFF2-40B4-BE49-F238E27FC236}">
                  <a16:creationId xmlns:a16="http://schemas.microsoft.com/office/drawing/2014/main" id="{A0394888-C50F-41C1-92D4-0E2B4315A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1462"/>
              <a:ext cx="5953893" cy="6444167"/>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208520 w 5953893"/>
                <a:gd name="connsiteY8" fmla="*/ 3766654 h 6434152"/>
                <a:gd name="connsiteX9" fmla="*/ 5094782 w 5953893"/>
                <a:gd name="connsiteY9" fmla="*/ 4022985 h 6434152"/>
                <a:gd name="connsiteX10" fmla="*/ 4888855 w 5953893"/>
                <a:gd name="connsiteY10" fmla="*/ 4150777 h 6434152"/>
                <a:gd name="connsiteX11" fmla="*/ 4135411 w 5953893"/>
                <a:gd name="connsiteY11" fmla="*/ 4694170 h 6434152"/>
                <a:gd name="connsiteX12" fmla="*/ 3821555 w 5953893"/>
                <a:gd name="connsiteY12" fmla="*/ 5029762 h 6434152"/>
                <a:gd name="connsiteX13" fmla="*/ 2739265 w 5953893"/>
                <a:gd name="connsiteY13" fmla="*/ 5758097 h 6434152"/>
                <a:gd name="connsiteX14" fmla="*/ 1695575 w 5953893"/>
                <a:gd name="connsiteY14" fmla="*/ 5523876 h 6434152"/>
                <a:gd name="connsiteX15" fmla="*/ 866619 w 5953893"/>
                <a:gd name="connsiteY15" fmla="*/ 4887356 h 6434152"/>
                <a:gd name="connsiteX16" fmla="*/ 417851 w 5953893"/>
                <a:gd name="connsiteY16" fmla="*/ 4125481 h 6434152"/>
                <a:gd name="connsiteX17" fmla="*/ 254645 w 5953893"/>
                <a:gd name="connsiteY17" fmla="*/ 3217264 h 6434152"/>
                <a:gd name="connsiteX18" fmla="*/ 451204 w 5953893"/>
                <a:gd name="connsiteY18" fmla="*/ 2224540 h 6434152"/>
                <a:gd name="connsiteX19" fmla="*/ 986540 w 5953893"/>
                <a:gd name="connsiteY19" fmla="*/ 1416383 h 6434152"/>
                <a:gd name="connsiteX20" fmla="*/ 2739452 w 5953893"/>
                <a:gd name="connsiteY20" fmla="*/ 676244 h 6434152"/>
                <a:gd name="connsiteX21" fmla="*/ 3794947 w 5953893"/>
                <a:gd name="connsiteY21" fmla="*/ 979795 h 6434152"/>
                <a:gd name="connsiteX22" fmla="*/ 4744762 w 5953893"/>
                <a:gd name="connsiteY22" fmla="*/ 1810250 h 6434152"/>
                <a:gd name="connsiteX23" fmla="*/ 5215827 w 5953893"/>
                <a:gd name="connsiteY23" fmla="*/ 2768871 h 6434152"/>
                <a:gd name="connsiteX24" fmla="*/ 5208520 w 5953893"/>
                <a:gd name="connsiteY24" fmla="*/ 3766654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208520" y="3766654"/>
                  </a:moveTo>
                  <a:cubicBezTo>
                    <a:pt x="5173667" y="3891634"/>
                    <a:pt x="5133194" y="3982699"/>
                    <a:pt x="5094782" y="4022985"/>
                  </a:cubicBezTo>
                  <a:cubicBezTo>
                    <a:pt x="5060492" y="4058962"/>
                    <a:pt x="4984792" y="4099435"/>
                    <a:pt x="4888855" y="4150777"/>
                  </a:cubicBezTo>
                  <a:cubicBezTo>
                    <a:pt x="4693420" y="4255333"/>
                    <a:pt x="4426033" y="4398489"/>
                    <a:pt x="4135411" y="4694170"/>
                  </a:cubicBezTo>
                  <a:cubicBezTo>
                    <a:pt x="4024297" y="4807158"/>
                    <a:pt x="3921239" y="4920334"/>
                    <a:pt x="3821555" y="5029762"/>
                  </a:cubicBezTo>
                  <a:cubicBezTo>
                    <a:pt x="3385341" y="5508324"/>
                    <a:pt x="3138940" y="5758097"/>
                    <a:pt x="2739265" y="5758097"/>
                  </a:cubicBezTo>
                  <a:cubicBezTo>
                    <a:pt x="2374442" y="5758097"/>
                    <a:pt x="2023297" y="5679211"/>
                    <a:pt x="1695575" y="5523876"/>
                  </a:cubicBezTo>
                  <a:cubicBezTo>
                    <a:pt x="1381906" y="5375098"/>
                    <a:pt x="1095219" y="5154930"/>
                    <a:pt x="866619" y="4887356"/>
                  </a:cubicBezTo>
                  <a:cubicBezTo>
                    <a:pt x="673246" y="4661005"/>
                    <a:pt x="522220" y="4404673"/>
                    <a:pt x="417851" y="4125481"/>
                  </a:cubicBezTo>
                  <a:cubicBezTo>
                    <a:pt x="309547" y="3836171"/>
                    <a:pt x="254645" y="3530558"/>
                    <a:pt x="254645" y="3217264"/>
                  </a:cubicBezTo>
                  <a:cubicBezTo>
                    <a:pt x="254645" y="2872490"/>
                    <a:pt x="320790" y="2538585"/>
                    <a:pt x="451204" y="2224540"/>
                  </a:cubicBezTo>
                  <a:cubicBezTo>
                    <a:pt x="577121" y="1921739"/>
                    <a:pt x="757191" y="1649855"/>
                    <a:pt x="986540" y="1416383"/>
                  </a:cubicBezTo>
                  <a:cubicBezTo>
                    <a:pt x="1455357" y="939134"/>
                    <a:pt x="2078011" y="676244"/>
                    <a:pt x="2739452" y="676244"/>
                  </a:cubicBezTo>
                  <a:cubicBezTo>
                    <a:pt x="3075232" y="676244"/>
                    <a:pt x="3440243" y="781175"/>
                    <a:pt x="3794947" y="979795"/>
                  </a:cubicBezTo>
                  <a:cubicBezTo>
                    <a:pt x="4158459" y="1183286"/>
                    <a:pt x="4486931" y="1470348"/>
                    <a:pt x="4744762" y="1810250"/>
                  </a:cubicBezTo>
                  <a:cubicBezTo>
                    <a:pt x="4971862" y="2109491"/>
                    <a:pt x="5134693" y="2440961"/>
                    <a:pt x="5215827" y="2768871"/>
                  </a:cubicBezTo>
                  <a:cubicBezTo>
                    <a:pt x="5300334" y="3110834"/>
                    <a:pt x="5297898" y="3446614"/>
                    <a:pt x="5208520" y="3766654"/>
                  </a:cubicBezTo>
                  <a:close/>
                </a:path>
              </a:pathLst>
            </a:custGeom>
            <a:solidFill>
              <a:schemeClr val="bg1">
                <a:alpha val="30000"/>
              </a:schemeClr>
            </a:solidFill>
            <a:ln w="18736" cap="flat">
              <a:noFill/>
              <a:prstDash val="solid"/>
              <a:miter/>
            </a:ln>
          </p:spPr>
          <p:txBody>
            <a:bodyPr rtlCol="0" anchor="ctr"/>
            <a:lstStyle/>
            <a:p>
              <a:endParaRPr lang="tr-TR" noProof="1"/>
            </a:p>
          </p:txBody>
        </p:sp>
        <p:sp useBgFill="1">
          <p:nvSpPr>
            <p:cNvPr id="15" name="Freeform: Shape 14">
              <a:extLst>
                <a:ext uri="{FF2B5EF4-FFF2-40B4-BE49-F238E27FC236}">
                  <a16:creationId xmlns:a16="http://schemas.microsoft.com/office/drawing/2014/main" id="{F22C906F-48B7-4ABF-B36E-0C0A056A5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3725"/>
              <a:ext cx="5855313" cy="6880645"/>
            </a:xfrm>
            <a:custGeom>
              <a:avLst/>
              <a:gdLst>
                <a:gd name="connsiteX0" fmla="*/ 5855313 w 5855313"/>
                <a:gd name="connsiteY0" fmla="*/ 4717843 h 6880645"/>
                <a:gd name="connsiteX1" fmla="*/ 5855313 w 5855313"/>
                <a:gd name="connsiteY1" fmla="*/ 6880645 h 6880645"/>
                <a:gd name="connsiteX2" fmla="*/ 0 w 5855313"/>
                <a:gd name="connsiteY2" fmla="*/ 6880645 h 6880645"/>
                <a:gd name="connsiteX3" fmla="*/ 0 w 5855313"/>
                <a:gd name="connsiteY3" fmla="*/ 5268859 h 6880645"/>
                <a:gd name="connsiteX4" fmla="*/ 36130 w 5855313"/>
                <a:gd name="connsiteY4" fmla="*/ 5327430 h 6880645"/>
                <a:gd name="connsiteX5" fmla="*/ 2782721 w 5855313"/>
                <a:gd name="connsiteY5" fmla="*/ 6765687 h 6880645"/>
                <a:gd name="connsiteX6" fmla="*/ 5834702 w 5855313"/>
                <a:gd name="connsiteY6" fmla="*/ 4773305 h 6880645"/>
                <a:gd name="connsiteX7" fmla="*/ 9148 w 5855313"/>
                <a:gd name="connsiteY7" fmla="*/ 0 h 6880645"/>
                <a:gd name="connsiteX8" fmla="*/ 5855312 w 5855313"/>
                <a:gd name="connsiteY8" fmla="*/ 0 h 6880645"/>
                <a:gd name="connsiteX9" fmla="*/ 5855312 w 5855313"/>
                <a:gd name="connsiteY9" fmla="*/ 96759 h 6880645"/>
                <a:gd name="connsiteX10" fmla="*/ 5855313 w 5855313"/>
                <a:gd name="connsiteY10" fmla="*/ 96759 h 6880645"/>
                <a:gd name="connsiteX11" fmla="*/ 5855313 w 5855313"/>
                <a:gd name="connsiteY11" fmla="*/ 2289203 h 6880645"/>
                <a:gd name="connsiteX12" fmla="*/ 5834702 w 5855313"/>
                <a:gd name="connsiteY12" fmla="*/ 2233742 h 6880645"/>
                <a:gd name="connsiteX13" fmla="*/ 2782721 w 5855313"/>
                <a:gd name="connsiteY13" fmla="*/ 241359 h 6880645"/>
                <a:gd name="connsiteX14" fmla="*/ 36130 w 5855313"/>
                <a:gd name="connsiteY14" fmla="*/ 1679616 h 6880645"/>
                <a:gd name="connsiteX15" fmla="*/ 0 w 5855313"/>
                <a:gd name="connsiteY15" fmla="*/ 1738187 h 6880645"/>
                <a:gd name="connsiteX16" fmla="*/ 0 w 5855313"/>
                <a:gd name="connsiteY16" fmla="*/ 96759 h 6880645"/>
                <a:gd name="connsiteX17" fmla="*/ 9148 w 5855313"/>
                <a:gd name="connsiteY17" fmla="*/ 96759 h 688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5313" h="6880645">
                  <a:moveTo>
                    <a:pt x="5855313" y="4717843"/>
                  </a:moveTo>
                  <a:lnTo>
                    <a:pt x="5855313" y="6880645"/>
                  </a:lnTo>
                  <a:lnTo>
                    <a:pt x="0" y="6880645"/>
                  </a:lnTo>
                  <a:lnTo>
                    <a:pt x="0" y="5268859"/>
                  </a:lnTo>
                  <a:lnTo>
                    <a:pt x="36130" y="5327430"/>
                  </a:lnTo>
                  <a:cubicBezTo>
                    <a:pt x="631370" y="6195172"/>
                    <a:pt x="1639396" y="6765687"/>
                    <a:pt x="2782721" y="6765687"/>
                  </a:cubicBezTo>
                  <a:cubicBezTo>
                    <a:pt x="4154711" y="6765687"/>
                    <a:pt x="5331871" y="5944145"/>
                    <a:pt x="5834702" y="4773305"/>
                  </a:cubicBezTo>
                  <a:close/>
                  <a:moveTo>
                    <a:pt x="9148" y="0"/>
                  </a:moveTo>
                  <a:lnTo>
                    <a:pt x="5855312" y="0"/>
                  </a:lnTo>
                  <a:lnTo>
                    <a:pt x="5855312" y="96759"/>
                  </a:lnTo>
                  <a:lnTo>
                    <a:pt x="5855313" y="96759"/>
                  </a:lnTo>
                  <a:lnTo>
                    <a:pt x="5855313" y="2289203"/>
                  </a:lnTo>
                  <a:lnTo>
                    <a:pt x="5834702" y="2233742"/>
                  </a:lnTo>
                  <a:cubicBezTo>
                    <a:pt x="5331871" y="1062902"/>
                    <a:pt x="4154711" y="241359"/>
                    <a:pt x="2782721" y="241359"/>
                  </a:cubicBezTo>
                  <a:cubicBezTo>
                    <a:pt x="1639396" y="241359"/>
                    <a:pt x="631370" y="811875"/>
                    <a:pt x="36130" y="1679616"/>
                  </a:cubicBezTo>
                  <a:lnTo>
                    <a:pt x="0" y="1738187"/>
                  </a:lnTo>
                  <a:lnTo>
                    <a:pt x="0" y="96759"/>
                  </a:lnTo>
                  <a:lnTo>
                    <a:pt x="9148" y="9675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useBgFill="1">
          <p:nvSpPr>
            <p:cNvPr id="16" name="Freeform: Shape 15">
              <a:extLst>
                <a:ext uri="{FF2B5EF4-FFF2-40B4-BE49-F238E27FC236}">
                  <a16:creationId xmlns:a16="http://schemas.microsoft.com/office/drawing/2014/main" id="{B4ABE2AA-A788-450F-94A8-AED4B698F3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6370"/>
              <a:ext cx="6254832" cy="6864558"/>
            </a:xfrm>
            <a:custGeom>
              <a:avLst/>
              <a:gdLst>
                <a:gd name="connsiteX0" fmla="*/ 2766060 w 6254832"/>
                <a:gd name="connsiteY0" fmla="*/ 0 h 6864558"/>
                <a:gd name="connsiteX1" fmla="*/ 0 w 6254832"/>
                <a:gd name="connsiteY1" fmla="*/ 1340683 h 6864558"/>
                <a:gd name="connsiteX2" fmla="*/ 0 w 6254832"/>
                <a:gd name="connsiteY2" fmla="*/ 2201306 h 6864558"/>
                <a:gd name="connsiteX3" fmla="*/ 1312 w 6254832"/>
                <a:gd name="connsiteY3" fmla="*/ 2197746 h 6864558"/>
                <a:gd name="connsiteX4" fmla="*/ 612723 w 6254832"/>
                <a:gd name="connsiteY4" fmla="*/ 1201649 h 6864558"/>
                <a:gd name="connsiteX5" fmla="*/ 1571344 w 6254832"/>
                <a:gd name="connsiteY5" fmla="*/ 483245 h 6864558"/>
                <a:gd name="connsiteX6" fmla="*/ 1641235 w 6254832"/>
                <a:gd name="connsiteY6" fmla="*/ 452328 h 6864558"/>
                <a:gd name="connsiteX7" fmla="*/ 1711502 w 6254832"/>
                <a:gd name="connsiteY7" fmla="*/ 422348 h 6864558"/>
                <a:gd name="connsiteX8" fmla="*/ 1783080 w 6254832"/>
                <a:gd name="connsiteY8" fmla="*/ 395178 h 6864558"/>
                <a:gd name="connsiteX9" fmla="*/ 1855220 w 6254832"/>
                <a:gd name="connsiteY9" fmla="*/ 369133 h 6864558"/>
                <a:gd name="connsiteX10" fmla="*/ 1928297 w 6254832"/>
                <a:gd name="connsiteY10" fmla="*/ 345711 h 6864558"/>
                <a:gd name="connsiteX11" fmla="*/ 2001749 w 6254832"/>
                <a:gd name="connsiteY11" fmla="*/ 323600 h 6864558"/>
                <a:gd name="connsiteX12" fmla="*/ 2076138 w 6254832"/>
                <a:gd name="connsiteY12" fmla="*/ 304300 h 6864558"/>
                <a:gd name="connsiteX13" fmla="*/ 2113426 w 6254832"/>
                <a:gd name="connsiteY13" fmla="*/ 294744 h 6864558"/>
                <a:gd name="connsiteX14" fmla="*/ 2132163 w 6254832"/>
                <a:gd name="connsiteY14" fmla="*/ 290060 h 6864558"/>
                <a:gd name="connsiteX15" fmla="*/ 2151089 w 6254832"/>
                <a:gd name="connsiteY15" fmla="*/ 286312 h 6864558"/>
                <a:gd name="connsiteX16" fmla="*/ 2763249 w 6254832"/>
                <a:gd name="connsiteY16" fmla="*/ 218482 h 6864558"/>
                <a:gd name="connsiteX17" fmla="*/ 3372225 w 6254832"/>
                <a:gd name="connsiteY17" fmla="*/ 301302 h 6864558"/>
                <a:gd name="connsiteX18" fmla="*/ 3663596 w 6254832"/>
                <a:gd name="connsiteY18" fmla="*/ 398364 h 6864558"/>
                <a:gd name="connsiteX19" fmla="*/ 3941663 w 6254832"/>
                <a:gd name="connsiteY19" fmla="*/ 526717 h 6864558"/>
                <a:gd name="connsiteX20" fmla="*/ 4204366 w 6254832"/>
                <a:gd name="connsiteY20" fmla="*/ 681678 h 6864558"/>
                <a:gd name="connsiteX21" fmla="*/ 4450018 w 6254832"/>
                <a:gd name="connsiteY21" fmla="*/ 860061 h 6864558"/>
                <a:gd name="connsiteX22" fmla="*/ 4678992 w 6254832"/>
                <a:gd name="connsiteY22" fmla="*/ 1057181 h 6864558"/>
                <a:gd name="connsiteX23" fmla="*/ 4889791 w 6254832"/>
                <a:gd name="connsiteY23" fmla="*/ 1271166 h 6864558"/>
                <a:gd name="connsiteX24" fmla="*/ 5083164 w 6254832"/>
                <a:gd name="connsiteY24" fmla="*/ 1498642 h 6864558"/>
                <a:gd name="connsiteX25" fmla="*/ 5257987 w 6254832"/>
                <a:gd name="connsiteY25" fmla="*/ 1738484 h 6864558"/>
                <a:gd name="connsiteX26" fmla="*/ 5413510 w 6254832"/>
                <a:gd name="connsiteY26" fmla="*/ 1989195 h 6864558"/>
                <a:gd name="connsiteX27" fmla="*/ 5548609 w 6254832"/>
                <a:gd name="connsiteY27" fmla="*/ 2249462 h 6864558"/>
                <a:gd name="connsiteX28" fmla="*/ 5747791 w 6254832"/>
                <a:gd name="connsiteY28" fmla="*/ 2795666 h 6864558"/>
                <a:gd name="connsiteX29" fmla="*/ 5806814 w 6254832"/>
                <a:gd name="connsiteY29" fmla="*/ 3078980 h 6864558"/>
                <a:gd name="connsiteX30" fmla="*/ 5816933 w 6254832"/>
                <a:gd name="connsiteY30" fmla="*/ 3150558 h 6864558"/>
                <a:gd name="connsiteX31" fmla="*/ 5825178 w 6254832"/>
                <a:gd name="connsiteY31" fmla="*/ 3222323 h 6864558"/>
                <a:gd name="connsiteX32" fmla="*/ 5831923 w 6254832"/>
                <a:gd name="connsiteY32" fmla="*/ 3294276 h 6864558"/>
                <a:gd name="connsiteX33" fmla="*/ 5836233 w 6254832"/>
                <a:gd name="connsiteY33" fmla="*/ 3366416 h 6864558"/>
                <a:gd name="connsiteX34" fmla="*/ 5833047 w 6254832"/>
                <a:gd name="connsiteY34" fmla="*/ 3655726 h 6864558"/>
                <a:gd name="connsiteX35" fmla="*/ 5827426 w 6254832"/>
                <a:gd name="connsiteY35" fmla="*/ 3728054 h 6864558"/>
                <a:gd name="connsiteX36" fmla="*/ 5819556 w 6254832"/>
                <a:gd name="connsiteY36" fmla="*/ 3800194 h 6864558"/>
                <a:gd name="connsiteX37" fmla="*/ 5809063 w 6254832"/>
                <a:gd name="connsiteY37" fmla="*/ 3872147 h 6864558"/>
                <a:gd name="connsiteX38" fmla="*/ 5796696 w 6254832"/>
                <a:gd name="connsiteY38" fmla="*/ 3943912 h 6864558"/>
                <a:gd name="connsiteX39" fmla="*/ 5725305 w 6254832"/>
                <a:gd name="connsiteY39" fmla="*/ 4225165 h 6864558"/>
                <a:gd name="connsiteX40" fmla="*/ 5605384 w 6254832"/>
                <a:gd name="connsiteY40" fmla="*/ 4478312 h 6864558"/>
                <a:gd name="connsiteX41" fmla="*/ 5412573 w 6254832"/>
                <a:gd name="connsiteY41" fmla="*/ 4677306 h 6864558"/>
                <a:gd name="connsiteX42" fmla="*/ 5155867 w 6254832"/>
                <a:gd name="connsiteY42" fmla="*/ 4834703 h 6864558"/>
                <a:gd name="connsiteX43" fmla="*/ 4645452 w 6254832"/>
                <a:gd name="connsiteY43" fmla="*/ 5207396 h 6864558"/>
                <a:gd name="connsiteX44" fmla="*/ 4536211 w 6254832"/>
                <a:gd name="connsiteY44" fmla="*/ 5319072 h 6864558"/>
                <a:gd name="connsiteX45" fmla="*/ 4430343 w 6254832"/>
                <a:gd name="connsiteY45" fmla="*/ 5432061 h 6864558"/>
                <a:gd name="connsiteX46" fmla="*/ 4220668 w 6254832"/>
                <a:gd name="connsiteY46" fmla="*/ 5657663 h 6864558"/>
                <a:gd name="connsiteX47" fmla="*/ 4115174 w 6254832"/>
                <a:gd name="connsiteY47" fmla="*/ 5768777 h 6864558"/>
                <a:gd name="connsiteX48" fmla="*/ 4007245 w 6254832"/>
                <a:gd name="connsiteY48" fmla="*/ 5876707 h 6864558"/>
                <a:gd name="connsiteX49" fmla="*/ 3781081 w 6254832"/>
                <a:gd name="connsiteY49" fmla="*/ 6078887 h 6864558"/>
                <a:gd name="connsiteX50" fmla="*/ 3534493 w 6254832"/>
                <a:gd name="connsiteY50" fmla="*/ 6249775 h 6864558"/>
                <a:gd name="connsiteX51" fmla="*/ 3265232 w 6254832"/>
                <a:gd name="connsiteY51" fmla="*/ 6373068 h 6864558"/>
                <a:gd name="connsiteX52" fmla="*/ 3194779 w 6254832"/>
                <a:gd name="connsiteY52" fmla="*/ 6394804 h 6864558"/>
                <a:gd name="connsiteX53" fmla="*/ 3123575 w 6254832"/>
                <a:gd name="connsiteY53" fmla="*/ 6412792 h 6864558"/>
                <a:gd name="connsiteX54" fmla="*/ 3051435 w 6254832"/>
                <a:gd name="connsiteY54" fmla="*/ 6426471 h 6864558"/>
                <a:gd name="connsiteX55" fmla="*/ 2978733 w 6254832"/>
                <a:gd name="connsiteY55" fmla="*/ 6436214 h 6864558"/>
                <a:gd name="connsiteX56" fmla="*/ 2905656 w 6254832"/>
                <a:gd name="connsiteY56" fmla="*/ 6442211 h 6864558"/>
                <a:gd name="connsiteX57" fmla="*/ 2832204 w 6254832"/>
                <a:gd name="connsiteY57" fmla="*/ 6444459 h 6864558"/>
                <a:gd name="connsiteX58" fmla="*/ 2758565 w 6254832"/>
                <a:gd name="connsiteY58" fmla="*/ 6443335 h 6864558"/>
                <a:gd name="connsiteX59" fmla="*/ 2683239 w 6254832"/>
                <a:gd name="connsiteY59" fmla="*/ 6438463 h 6864558"/>
                <a:gd name="connsiteX60" fmla="*/ 2091503 w 6254832"/>
                <a:gd name="connsiteY60" fmla="*/ 6343275 h 6864558"/>
                <a:gd name="connsiteX61" fmla="*/ 1948347 w 6254832"/>
                <a:gd name="connsiteY61" fmla="*/ 6301490 h 6864558"/>
                <a:gd name="connsiteX62" fmla="*/ 1807626 w 6254832"/>
                <a:gd name="connsiteY62" fmla="*/ 6252585 h 6864558"/>
                <a:gd name="connsiteX63" fmla="*/ 1738297 w 6254832"/>
                <a:gd name="connsiteY63" fmla="*/ 6225790 h 6864558"/>
                <a:gd name="connsiteX64" fmla="*/ 1669529 w 6254832"/>
                <a:gd name="connsiteY64" fmla="*/ 6197684 h 6864558"/>
                <a:gd name="connsiteX65" fmla="*/ 1635239 w 6254832"/>
                <a:gd name="connsiteY65" fmla="*/ 6183630 h 6864558"/>
                <a:gd name="connsiteX66" fmla="*/ 1601699 w 6254832"/>
                <a:gd name="connsiteY66" fmla="*/ 6167891 h 6864558"/>
                <a:gd name="connsiteX67" fmla="*/ 1534618 w 6254832"/>
                <a:gd name="connsiteY67" fmla="*/ 6136411 h 6864558"/>
                <a:gd name="connsiteX68" fmla="*/ 592299 w 6254832"/>
                <a:gd name="connsiteY68" fmla="*/ 5443116 h 6864558"/>
                <a:gd name="connsiteX69" fmla="*/ 0 w 6254832"/>
                <a:gd name="connsiteY69" fmla="*/ 4496675 h 6864558"/>
                <a:gd name="connsiteX70" fmla="*/ 0 w 6254832"/>
                <a:gd name="connsiteY70" fmla="*/ 5523875 h 6864558"/>
                <a:gd name="connsiteX71" fmla="*/ 2766060 w 6254832"/>
                <a:gd name="connsiteY71" fmla="*/ 6864559 h 6864558"/>
                <a:gd name="connsiteX72" fmla="*/ 6254833 w 6254832"/>
                <a:gd name="connsiteY72" fmla="*/ 3432373 h 6864558"/>
                <a:gd name="connsiteX73" fmla="*/ 2766060 w 6254832"/>
                <a:gd name="connsiteY73" fmla="*/ 0 h 686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54832" h="6864558">
                  <a:moveTo>
                    <a:pt x="2766060" y="0"/>
                  </a:moveTo>
                  <a:cubicBezTo>
                    <a:pt x="1639549" y="0"/>
                    <a:pt x="637831" y="525405"/>
                    <a:pt x="0" y="1340683"/>
                  </a:cubicBezTo>
                  <a:lnTo>
                    <a:pt x="0" y="2201306"/>
                  </a:lnTo>
                  <a:cubicBezTo>
                    <a:pt x="375" y="2200181"/>
                    <a:pt x="937" y="2198870"/>
                    <a:pt x="1312" y="2197746"/>
                  </a:cubicBezTo>
                  <a:cubicBezTo>
                    <a:pt x="142969" y="1837045"/>
                    <a:pt x="347959" y="1497143"/>
                    <a:pt x="612723" y="1201649"/>
                  </a:cubicBezTo>
                  <a:cubicBezTo>
                    <a:pt x="876550" y="906155"/>
                    <a:pt x="1201836" y="655258"/>
                    <a:pt x="1571344" y="483245"/>
                  </a:cubicBezTo>
                  <a:lnTo>
                    <a:pt x="1641235" y="452328"/>
                  </a:lnTo>
                  <a:cubicBezTo>
                    <a:pt x="1664658" y="442210"/>
                    <a:pt x="1687518" y="430967"/>
                    <a:pt x="1711502" y="422348"/>
                  </a:cubicBezTo>
                  <a:lnTo>
                    <a:pt x="1783080" y="395178"/>
                  </a:lnTo>
                  <a:cubicBezTo>
                    <a:pt x="1807064" y="386372"/>
                    <a:pt x="1830674" y="376441"/>
                    <a:pt x="1855220" y="369133"/>
                  </a:cubicBezTo>
                  <a:lnTo>
                    <a:pt x="1928297" y="345711"/>
                  </a:lnTo>
                  <a:cubicBezTo>
                    <a:pt x="1952656" y="338028"/>
                    <a:pt x="1976828" y="329409"/>
                    <a:pt x="2001749" y="323600"/>
                  </a:cubicBezTo>
                  <a:lnTo>
                    <a:pt x="2076138" y="304300"/>
                  </a:lnTo>
                  <a:lnTo>
                    <a:pt x="2113426" y="294744"/>
                  </a:lnTo>
                  <a:lnTo>
                    <a:pt x="2132163" y="290060"/>
                  </a:lnTo>
                  <a:lnTo>
                    <a:pt x="2151089" y="286312"/>
                  </a:lnTo>
                  <a:cubicBezTo>
                    <a:pt x="2351395" y="241716"/>
                    <a:pt x="2557322" y="219044"/>
                    <a:pt x="2763249" y="218482"/>
                  </a:cubicBezTo>
                  <a:cubicBezTo>
                    <a:pt x="2968802" y="218294"/>
                    <a:pt x="3174167" y="247900"/>
                    <a:pt x="3372225" y="301302"/>
                  </a:cubicBezTo>
                  <a:cubicBezTo>
                    <a:pt x="3471347" y="327910"/>
                    <a:pt x="3568596" y="360513"/>
                    <a:pt x="3663596" y="398364"/>
                  </a:cubicBezTo>
                  <a:cubicBezTo>
                    <a:pt x="3758784" y="435652"/>
                    <a:pt x="3851348" y="479311"/>
                    <a:pt x="3941663" y="526717"/>
                  </a:cubicBezTo>
                  <a:cubicBezTo>
                    <a:pt x="4031979" y="573936"/>
                    <a:pt x="4119297" y="626402"/>
                    <a:pt x="4204366" y="681678"/>
                  </a:cubicBezTo>
                  <a:cubicBezTo>
                    <a:pt x="4289060" y="737516"/>
                    <a:pt x="4370944" y="797289"/>
                    <a:pt x="4450018" y="860061"/>
                  </a:cubicBezTo>
                  <a:cubicBezTo>
                    <a:pt x="4529091" y="922832"/>
                    <a:pt x="4605540" y="988601"/>
                    <a:pt x="4678992" y="1057181"/>
                  </a:cubicBezTo>
                  <a:cubicBezTo>
                    <a:pt x="4752444" y="1125574"/>
                    <a:pt x="4822335" y="1197527"/>
                    <a:pt x="4889791" y="1271166"/>
                  </a:cubicBezTo>
                  <a:cubicBezTo>
                    <a:pt x="4957247" y="1344805"/>
                    <a:pt x="5021705" y="1420693"/>
                    <a:pt x="5083164" y="1498642"/>
                  </a:cubicBezTo>
                  <a:cubicBezTo>
                    <a:pt x="5144062" y="1576965"/>
                    <a:pt x="5202899" y="1656601"/>
                    <a:pt x="5257987" y="1738484"/>
                  </a:cubicBezTo>
                  <a:cubicBezTo>
                    <a:pt x="5313076" y="1820368"/>
                    <a:pt x="5365354" y="1903751"/>
                    <a:pt x="5413510" y="1989195"/>
                  </a:cubicBezTo>
                  <a:cubicBezTo>
                    <a:pt x="5462041" y="2074451"/>
                    <a:pt x="5507011" y="2161207"/>
                    <a:pt x="5548609" y="2249462"/>
                  </a:cubicBezTo>
                  <a:cubicBezTo>
                    <a:pt x="5631430" y="2426158"/>
                    <a:pt x="5698323" y="2608851"/>
                    <a:pt x="5747791" y="2795666"/>
                  </a:cubicBezTo>
                  <a:cubicBezTo>
                    <a:pt x="5771963" y="2889167"/>
                    <a:pt x="5791825" y="2983792"/>
                    <a:pt x="5806814" y="3078980"/>
                  </a:cubicBezTo>
                  <a:cubicBezTo>
                    <a:pt x="5810562" y="3102777"/>
                    <a:pt x="5814497" y="3126574"/>
                    <a:pt x="5816933" y="3150558"/>
                  </a:cubicBezTo>
                  <a:cubicBezTo>
                    <a:pt x="5819556" y="3174542"/>
                    <a:pt x="5823304" y="3198339"/>
                    <a:pt x="5825178" y="3222323"/>
                  </a:cubicBezTo>
                  <a:cubicBezTo>
                    <a:pt x="5827426" y="3246308"/>
                    <a:pt x="5830050" y="3270292"/>
                    <a:pt x="5831923" y="3294276"/>
                  </a:cubicBezTo>
                  <a:lnTo>
                    <a:pt x="5836233" y="3366416"/>
                  </a:lnTo>
                  <a:cubicBezTo>
                    <a:pt x="5839981" y="3462728"/>
                    <a:pt x="5839981" y="3559227"/>
                    <a:pt x="5833047" y="3655726"/>
                  </a:cubicBezTo>
                  <a:cubicBezTo>
                    <a:pt x="5830986" y="3679711"/>
                    <a:pt x="5830237" y="3704069"/>
                    <a:pt x="5827426" y="3728054"/>
                  </a:cubicBezTo>
                  <a:lnTo>
                    <a:pt x="5819556" y="3800194"/>
                  </a:lnTo>
                  <a:lnTo>
                    <a:pt x="5809063" y="3872147"/>
                  </a:lnTo>
                  <a:cubicBezTo>
                    <a:pt x="5805690" y="3896131"/>
                    <a:pt x="5800818" y="3919928"/>
                    <a:pt x="5796696" y="3943912"/>
                  </a:cubicBezTo>
                  <a:cubicBezTo>
                    <a:pt x="5778708" y="4039287"/>
                    <a:pt x="5755848" y="4134662"/>
                    <a:pt x="5725305" y="4225165"/>
                  </a:cubicBezTo>
                  <a:cubicBezTo>
                    <a:pt x="5694763" y="4315669"/>
                    <a:pt x="5656726" y="4402237"/>
                    <a:pt x="5605384" y="4478312"/>
                  </a:cubicBezTo>
                  <a:cubicBezTo>
                    <a:pt x="5554980" y="4555324"/>
                    <a:pt x="5489960" y="4620718"/>
                    <a:pt x="5412573" y="4677306"/>
                  </a:cubicBezTo>
                  <a:cubicBezTo>
                    <a:pt x="5335374" y="4734269"/>
                    <a:pt x="5245995" y="4782987"/>
                    <a:pt x="5155867" y="4834703"/>
                  </a:cubicBezTo>
                  <a:cubicBezTo>
                    <a:pt x="4973924" y="4936261"/>
                    <a:pt x="4794791" y="5058806"/>
                    <a:pt x="4645452" y="5207396"/>
                  </a:cubicBezTo>
                  <a:cubicBezTo>
                    <a:pt x="4607414" y="5244497"/>
                    <a:pt x="4571813" y="5281597"/>
                    <a:pt x="4536211" y="5319072"/>
                  </a:cubicBezTo>
                  <a:lnTo>
                    <a:pt x="4430343" y="5432061"/>
                  </a:lnTo>
                  <a:cubicBezTo>
                    <a:pt x="4360264" y="5507574"/>
                    <a:pt x="4290934" y="5583087"/>
                    <a:pt x="4220668" y="5657663"/>
                  </a:cubicBezTo>
                  <a:cubicBezTo>
                    <a:pt x="4185628" y="5694951"/>
                    <a:pt x="4150589" y="5732052"/>
                    <a:pt x="4115174" y="5768777"/>
                  </a:cubicBezTo>
                  <a:cubicBezTo>
                    <a:pt x="4079573" y="5805316"/>
                    <a:pt x="4043597" y="5841292"/>
                    <a:pt x="4007245" y="5876707"/>
                  </a:cubicBezTo>
                  <a:cubicBezTo>
                    <a:pt x="3934543" y="5947723"/>
                    <a:pt x="3859405" y="6015740"/>
                    <a:pt x="3781081" y="6078887"/>
                  </a:cubicBezTo>
                  <a:cubicBezTo>
                    <a:pt x="3702945" y="6142220"/>
                    <a:pt x="3620312" y="6199557"/>
                    <a:pt x="3534493" y="6249775"/>
                  </a:cubicBezTo>
                  <a:cubicBezTo>
                    <a:pt x="3448300" y="6299429"/>
                    <a:pt x="3358359" y="6341589"/>
                    <a:pt x="3265232" y="6373068"/>
                  </a:cubicBezTo>
                  <a:cubicBezTo>
                    <a:pt x="3241998" y="6381313"/>
                    <a:pt x="3218201" y="6387497"/>
                    <a:pt x="3194779" y="6394804"/>
                  </a:cubicBezTo>
                  <a:cubicBezTo>
                    <a:pt x="3171169" y="6401175"/>
                    <a:pt x="3147185" y="6406797"/>
                    <a:pt x="3123575" y="6412792"/>
                  </a:cubicBezTo>
                  <a:cubicBezTo>
                    <a:pt x="3099404" y="6417477"/>
                    <a:pt x="3075420" y="6422161"/>
                    <a:pt x="3051435" y="6426471"/>
                  </a:cubicBezTo>
                  <a:cubicBezTo>
                    <a:pt x="3027076" y="6429657"/>
                    <a:pt x="3002904" y="6433591"/>
                    <a:pt x="2978733" y="6436214"/>
                  </a:cubicBezTo>
                  <a:cubicBezTo>
                    <a:pt x="2954374" y="6438088"/>
                    <a:pt x="2930015" y="6440899"/>
                    <a:pt x="2905656" y="6442211"/>
                  </a:cubicBezTo>
                  <a:cubicBezTo>
                    <a:pt x="2881109" y="6442960"/>
                    <a:pt x="2856751" y="6444272"/>
                    <a:pt x="2832204" y="6444459"/>
                  </a:cubicBezTo>
                  <a:cubicBezTo>
                    <a:pt x="2807658" y="6444084"/>
                    <a:pt x="2783298" y="6444084"/>
                    <a:pt x="2758565" y="6443335"/>
                  </a:cubicBezTo>
                  <a:lnTo>
                    <a:pt x="2683239" y="6438463"/>
                  </a:lnTo>
                  <a:cubicBezTo>
                    <a:pt x="2482559" y="6425909"/>
                    <a:pt x="2284126" y="6393492"/>
                    <a:pt x="2091503" y="6343275"/>
                  </a:cubicBezTo>
                  <a:lnTo>
                    <a:pt x="1948347" y="6301490"/>
                  </a:lnTo>
                  <a:cubicBezTo>
                    <a:pt x="1901127" y="6286126"/>
                    <a:pt x="1854658" y="6268699"/>
                    <a:pt x="1807626" y="6252585"/>
                  </a:cubicBezTo>
                  <a:cubicBezTo>
                    <a:pt x="1784017" y="6245090"/>
                    <a:pt x="1761344" y="6234972"/>
                    <a:pt x="1738297" y="6225790"/>
                  </a:cubicBezTo>
                  <a:lnTo>
                    <a:pt x="1669529" y="6197684"/>
                  </a:lnTo>
                  <a:lnTo>
                    <a:pt x="1635239" y="6183630"/>
                  </a:lnTo>
                  <a:lnTo>
                    <a:pt x="1601699" y="6167891"/>
                  </a:lnTo>
                  <a:lnTo>
                    <a:pt x="1534618" y="6136411"/>
                  </a:lnTo>
                  <a:cubicBezTo>
                    <a:pt x="1179164" y="5964961"/>
                    <a:pt x="857250" y="5729616"/>
                    <a:pt x="592299" y="5443116"/>
                  </a:cubicBezTo>
                  <a:cubicBezTo>
                    <a:pt x="336904" y="5166173"/>
                    <a:pt x="137160" y="4842573"/>
                    <a:pt x="0" y="4496675"/>
                  </a:cubicBezTo>
                  <a:lnTo>
                    <a:pt x="0" y="5523875"/>
                  </a:lnTo>
                  <a:cubicBezTo>
                    <a:pt x="637831" y="6338966"/>
                    <a:pt x="1639549" y="6864559"/>
                    <a:pt x="2766060" y="6864559"/>
                  </a:cubicBezTo>
                  <a:cubicBezTo>
                    <a:pt x="4692858" y="6864559"/>
                    <a:pt x="6254833" y="5327879"/>
                    <a:pt x="6254833" y="3432373"/>
                  </a:cubicBezTo>
                  <a:cubicBezTo>
                    <a:pt x="6254833" y="1536679"/>
                    <a:pt x="4692858" y="0"/>
                    <a:pt x="2766060" y="0"/>
                  </a:cubicBezTo>
                  <a:close/>
                </a:path>
              </a:pathLst>
            </a:custGeom>
            <a:ln w="18736" cap="flat">
              <a:noFill/>
              <a:prstDash val="solid"/>
              <a:miter/>
            </a:ln>
          </p:spPr>
          <p:txBody>
            <a:bodyPr rtlCol="0" anchor="ctr"/>
            <a:lstStyle/>
            <a:p>
              <a:endParaRPr lang="tr-TR" noProof="1"/>
            </a:p>
          </p:txBody>
        </p:sp>
      </p:grpSp>
      <p:sp>
        <p:nvSpPr>
          <p:cNvPr id="4" name="Dikdörtgen 3">
            <a:extLst>
              <a:ext uri="{FF2B5EF4-FFF2-40B4-BE49-F238E27FC236}">
                <a16:creationId xmlns:a16="http://schemas.microsoft.com/office/drawing/2014/main" id="{67C17514-9AF4-EC68-912C-3AFF4A8A2146}"/>
              </a:ext>
            </a:extLst>
          </p:cNvPr>
          <p:cNvSpPr/>
          <p:nvPr/>
        </p:nvSpPr>
        <p:spPr>
          <a:xfrm>
            <a:off x="6416869" y="1617388"/>
            <a:ext cx="5203743" cy="3639289"/>
          </a:xfrm>
          <a:prstGeom prst="rect">
            <a:avLst/>
          </a:prstGeom>
        </p:spPr>
        <p:txBody>
          <a:bodyPr vert="horz" lIns="91440" tIns="45720" rIns="91440" bIns="45720" rtlCol="0" anchor="ctr">
            <a:normAutofit/>
          </a:bodyPr>
          <a:lstStyle/>
          <a:p>
            <a:pPr>
              <a:lnSpc>
                <a:spcPct val="90000"/>
              </a:lnSpc>
              <a:spcAft>
                <a:spcPts val="1000"/>
              </a:spcAft>
            </a:pPr>
            <a:r>
              <a:rPr lang="tr-TR" noProof="1">
                <a:solidFill>
                  <a:schemeClr val="tx2"/>
                </a:solidFill>
                <a:effectLst/>
              </a:rPr>
              <a:t>Bu nokta bizi çalışmanın merkezindeki soruya götürür. Yayını bu kadar ikna edici kılan neydi? </a:t>
            </a:r>
          </a:p>
          <a:p>
            <a:pPr>
              <a:lnSpc>
                <a:spcPct val="90000"/>
              </a:lnSpc>
              <a:spcAft>
                <a:spcPts val="1000"/>
              </a:spcAft>
            </a:pPr>
            <a:r>
              <a:rPr lang="tr-TR" noProof="1">
                <a:solidFill>
                  <a:schemeClr val="tx2"/>
                </a:solidFill>
                <a:effectLst/>
              </a:rPr>
              <a:t>Dinleyicilere bakılırsa yanıt, en göze çarpan özelliği “samimiyeti” olan Smith’in kişiliğinde saklıymış gibi görünüyordu. </a:t>
            </a:r>
          </a:p>
          <a:p>
            <a:pPr>
              <a:lnSpc>
                <a:spcPct val="90000"/>
              </a:lnSpc>
              <a:spcAft>
                <a:spcPts val="1000"/>
              </a:spcAft>
            </a:pPr>
            <a:r>
              <a:rPr lang="tr-TR" noProof="1">
                <a:solidFill>
                  <a:schemeClr val="tx2"/>
                </a:solidFill>
                <a:effectLst/>
              </a:rPr>
              <a:t>Fakat samimiyet, savaşın ortasında ve besbelli savaş bonosu satmak amacıyla yapılan bir yayın açısından ne ifade ediyordu? </a:t>
            </a:r>
          </a:p>
          <a:p>
            <a:pPr>
              <a:lnSpc>
                <a:spcPct val="90000"/>
              </a:lnSpc>
              <a:spcAft>
                <a:spcPts val="1000"/>
              </a:spcAft>
            </a:pPr>
            <a:r>
              <a:rPr lang="tr-TR" noProof="1">
                <a:solidFill>
                  <a:schemeClr val="tx2"/>
                </a:solidFill>
                <a:effectLst/>
              </a:rPr>
              <a:t>Dönemin sömürü ve çıkar peşinde koşmanın hükmü altındaki toplumsal koşullarında samimiyete nasıl bir anlam yükleniyordu? </a:t>
            </a:r>
          </a:p>
        </p:txBody>
      </p:sp>
    </p:spTree>
    <p:extLst>
      <p:ext uri="{BB962C8B-B14F-4D97-AF65-F5344CB8AC3E}">
        <p14:creationId xmlns:p14="http://schemas.microsoft.com/office/powerpoint/2010/main" val="180447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584DA8-ABFC-0116-6117-ED1D3B55148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10650BA-D090-4A23-98E3-B48BBAEA9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3" name="Resim 2" descr="metin, kitap, yazı tipi içeren bir resim&#10;&#10;Yapay zeka tarafından oluşturulmuş içerik yanlış olabilir.">
            <a:extLst>
              <a:ext uri="{FF2B5EF4-FFF2-40B4-BE49-F238E27FC236}">
                <a16:creationId xmlns:a16="http://schemas.microsoft.com/office/drawing/2014/main" id="{31F0B5B6-2AA7-C7E5-C296-C19823176966}"/>
              </a:ext>
            </a:extLst>
          </p:cNvPr>
          <p:cNvPicPr>
            <a:picLocks noChangeAspect="1"/>
          </p:cNvPicPr>
          <p:nvPr/>
        </p:nvPicPr>
        <p:blipFill>
          <a:blip r:embed="rId2">
            <a:extLst>
              <a:ext uri="{28A0092B-C50C-407E-A947-70E740481C1C}">
                <a14:useLocalDpi xmlns:a14="http://schemas.microsoft.com/office/drawing/2010/main" val="0"/>
              </a:ext>
            </a:extLst>
          </a:blip>
          <a:srcRect r="-1" b="20317"/>
          <a:stretch>
            <a:fillRect/>
          </a:stretch>
        </p:blipFill>
        <p:spPr>
          <a:xfrm>
            <a:off x="-9527" y="3725"/>
            <a:ext cx="5846165" cy="6850548"/>
          </a:xfrm>
          <a:prstGeom prst="rect">
            <a:avLst/>
          </a:prstGeom>
        </p:spPr>
      </p:pic>
      <p:grpSp>
        <p:nvGrpSpPr>
          <p:cNvPr id="11" name="Group 10">
            <a:extLst>
              <a:ext uri="{FF2B5EF4-FFF2-40B4-BE49-F238E27FC236}">
                <a16:creationId xmlns:a16="http://schemas.microsoft.com/office/drawing/2014/main" id="{FFB939B9-73CE-4644-87BB-72AEBF0011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27" y="-6558"/>
            <a:ext cx="6254832" cy="6874766"/>
            <a:chOff x="-9149" y="3725"/>
            <a:chExt cx="6254832" cy="6887203"/>
          </a:xfrm>
        </p:grpSpPr>
        <p:sp>
          <p:nvSpPr>
            <p:cNvPr id="12" name="Freeform: Shape 11">
              <a:extLst>
                <a:ext uri="{FF2B5EF4-FFF2-40B4-BE49-F238E27FC236}">
                  <a16:creationId xmlns:a16="http://schemas.microsoft.com/office/drawing/2014/main" id="{15F2A0CF-7879-4629-AC2B-4069D77A3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8645"/>
              <a:ext cx="5933139" cy="6387893"/>
            </a:xfrm>
            <a:custGeom>
              <a:avLst/>
              <a:gdLst>
                <a:gd name="connsiteX0" fmla="*/ 5852909 w 5933139"/>
                <a:gd name="connsiteY0" fmla="*/ 2469528 h 6335678"/>
                <a:gd name="connsiteX1" fmla="*/ 5830799 w 5933139"/>
                <a:gd name="connsiteY1" fmla="*/ 2394015 h 6335678"/>
                <a:gd name="connsiteX2" fmla="*/ 5805878 w 5933139"/>
                <a:gd name="connsiteY2" fmla="*/ 2319439 h 6335678"/>
                <a:gd name="connsiteX3" fmla="*/ 5778708 w 5933139"/>
                <a:gd name="connsiteY3" fmla="*/ 2245800 h 6335678"/>
                <a:gd name="connsiteX4" fmla="*/ 5652978 w 5933139"/>
                <a:gd name="connsiteY4" fmla="*/ 1959675 h 6335678"/>
                <a:gd name="connsiteX5" fmla="*/ 5327691 w 5933139"/>
                <a:gd name="connsiteY5" fmla="*/ 1432958 h 6335678"/>
                <a:gd name="connsiteX6" fmla="*/ 4921458 w 5933139"/>
                <a:gd name="connsiteY6" fmla="*/ 973322 h 6335678"/>
                <a:gd name="connsiteX7" fmla="*/ 4450018 w 5933139"/>
                <a:gd name="connsiteY7" fmla="*/ 586764 h 6335678"/>
                <a:gd name="connsiteX8" fmla="*/ 4193311 w 5933139"/>
                <a:gd name="connsiteY8" fmla="*/ 423558 h 6335678"/>
                <a:gd name="connsiteX9" fmla="*/ 3924237 w 5933139"/>
                <a:gd name="connsiteY9" fmla="*/ 281901 h 6335678"/>
                <a:gd name="connsiteX10" fmla="*/ 3352175 w 5933139"/>
                <a:gd name="connsiteY10" fmla="*/ 75786 h 6335678"/>
                <a:gd name="connsiteX11" fmla="*/ 3051997 w 5933139"/>
                <a:gd name="connsiteY11" fmla="*/ 19011 h 6335678"/>
                <a:gd name="connsiteX12" fmla="*/ 2745823 w 5933139"/>
                <a:gd name="connsiteY12" fmla="*/ 86 h 6335678"/>
                <a:gd name="connsiteX13" fmla="*/ 2141720 w 5933139"/>
                <a:gd name="connsiteY13" fmla="*/ 55550 h 6335678"/>
                <a:gd name="connsiteX14" fmla="*/ 1551295 w 5933139"/>
                <a:gd name="connsiteY14" fmla="*/ 216319 h 6335678"/>
                <a:gd name="connsiteX15" fmla="*/ 1001718 w 5933139"/>
                <a:gd name="connsiteY15" fmla="*/ 498134 h 6335678"/>
                <a:gd name="connsiteX16" fmla="*/ 754755 w 5933139"/>
                <a:gd name="connsiteY16" fmla="*/ 685886 h 6335678"/>
                <a:gd name="connsiteX17" fmla="*/ 533462 w 5933139"/>
                <a:gd name="connsiteY17" fmla="*/ 903056 h 6335678"/>
                <a:gd name="connsiteX18" fmla="*/ 0 w 5933139"/>
                <a:gd name="connsiteY18" fmla="*/ 1646568 h 6335678"/>
                <a:gd name="connsiteX19" fmla="*/ 0 w 5933139"/>
                <a:gd name="connsiteY19" fmla="*/ 4709059 h 6335678"/>
                <a:gd name="connsiteX20" fmla="*/ 120671 w 5933139"/>
                <a:gd name="connsiteY20" fmla="*/ 4907491 h 6335678"/>
                <a:gd name="connsiteX21" fmla="*/ 507979 w 5933139"/>
                <a:gd name="connsiteY21" fmla="*/ 5384178 h 6335678"/>
                <a:gd name="connsiteX22" fmla="*/ 972112 w 5933139"/>
                <a:gd name="connsiteY22" fmla="*/ 5778607 h 6335678"/>
                <a:gd name="connsiteX23" fmla="*/ 1229943 w 5933139"/>
                <a:gd name="connsiteY23" fmla="*/ 5939939 h 6335678"/>
                <a:gd name="connsiteX24" fmla="*/ 1502389 w 5933139"/>
                <a:gd name="connsiteY24" fmla="*/ 6073913 h 6335678"/>
                <a:gd name="connsiteX25" fmla="*/ 2673870 w 5933139"/>
                <a:gd name="connsiteY25" fmla="*/ 6333993 h 6335678"/>
                <a:gd name="connsiteX26" fmla="*/ 2749196 w 5933139"/>
                <a:gd name="connsiteY26" fmla="*/ 6335679 h 6335678"/>
                <a:gd name="connsiteX27" fmla="*/ 2787983 w 5933139"/>
                <a:gd name="connsiteY27" fmla="*/ 6335492 h 6335678"/>
                <a:gd name="connsiteX28" fmla="*/ 2826770 w 5933139"/>
                <a:gd name="connsiteY28" fmla="*/ 6334368 h 6335678"/>
                <a:gd name="connsiteX29" fmla="*/ 2981918 w 5933139"/>
                <a:gd name="connsiteY29" fmla="*/ 6319939 h 6335678"/>
                <a:gd name="connsiteX30" fmla="*/ 3285282 w 5933139"/>
                <a:gd name="connsiteY30" fmla="*/ 6241803 h 6335678"/>
                <a:gd name="connsiteX31" fmla="*/ 3566347 w 5933139"/>
                <a:gd name="connsiteY31" fmla="*/ 6104831 h 6335678"/>
                <a:gd name="connsiteX32" fmla="*/ 3818369 w 5933139"/>
                <a:gd name="connsiteY32" fmla="*/ 5926823 h 6335678"/>
                <a:gd name="connsiteX33" fmla="*/ 4044908 w 5933139"/>
                <a:gd name="connsiteY33" fmla="*/ 5726329 h 6335678"/>
                <a:gd name="connsiteX34" fmla="*/ 4151151 w 5933139"/>
                <a:gd name="connsiteY34" fmla="*/ 5622147 h 6335678"/>
                <a:gd name="connsiteX35" fmla="*/ 4253834 w 5933139"/>
                <a:gd name="connsiteY35" fmla="*/ 5516841 h 6335678"/>
                <a:gd name="connsiteX36" fmla="*/ 4452453 w 5933139"/>
                <a:gd name="connsiteY36" fmla="*/ 5306979 h 6335678"/>
                <a:gd name="connsiteX37" fmla="*/ 4548578 w 5933139"/>
                <a:gd name="connsiteY37" fmla="*/ 5202797 h 6335678"/>
                <a:gd name="connsiteX38" fmla="*/ 4596546 w 5933139"/>
                <a:gd name="connsiteY38" fmla="*/ 5151456 h 6335678"/>
                <a:gd name="connsiteX39" fmla="*/ 4643016 w 5933139"/>
                <a:gd name="connsiteY39" fmla="*/ 5103300 h 6335678"/>
                <a:gd name="connsiteX40" fmla="*/ 4739515 w 5933139"/>
                <a:gd name="connsiteY40" fmla="*/ 5013172 h 6335678"/>
                <a:gd name="connsiteX41" fmla="*/ 4842198 w 5933139"/>
                <a:gd name="connsiteY41" fmla="*/ 4930164 h 6335678"/>
                <a:gd name="connsiteX42" fmla="*/ 5071360 w 5933139"/>
                <a:gd name="connsiteY42" fmla="*/ 4780449 h 6335678"/>
                <a:gd name="connsiteX43" fmla="*/ 5332001 w 5933139"/>
                <a:gd name="connsiteY43" fmla="*/ 4615932 h 6335678"/>
                <a:gd name="connsiteX44" fmla="*/ 5397396 w 5933139"/>
                <a:gd name="connsiteY44" fmla="*/ 4563655 h 6335678"/>
                <a:gd name="connsiteX45" fmla="*/ 5459417 w 5933139"/>
                <a:gd name="connsiteY45" fmla="*/ 4505380 h 6335678"/>
                <a:gd name="connsiteX46" fmla="*/ 5567159 w 5933139"/>
                <a:gd name="connsiteY46" fmla="*/ 4374029 h 6335678"/>
                <a:gd name="connsiteX47" fmla="*/ 5651292 w 5933139"/>
                <a:gd name="connsiteY47" fmla="*/ 4231810 h 6335678"/>
                <a:gd name="connsiteX48" fmla="*/ 5716686 w 5933139"/>
                <a:gd name="connsiteY48" fmla="*/ 4085655 h 6335678"/>
                <a:gd name="connsiteX49" fmla="*/ 5820681 w 5933139"/>
                <a:gd name="connsiteY49" fmla="*/ 3791848 h 6335678"/>
                <a:gd name="connsiteX50" fmla="*/ 5898629 w 5933139"/>
                <a:gd name="connsiteY50" fmla="*/ 3487922 h 6335678"/>
                <a:gd name="connsiteX51" fmla="*/ 5932170 w 5933139"/>
                <a:gd name="connsiteY51" fmla="*/ 3174066 h 6335678"/>
                <a:gd name="connsiteX52" fmla="*/ 5872209 w 5933139"/>
                <a:gd name="connsiteY52" fmla="*/ 2545978 h 6335678"/>
                <a:gd name="connsiteX53" fmla="*/ 5852909 w 5933139"/>
                <a:gd name="connsiteY53" fmla="*/ 2469528 h 6335678"/>
                <a:gd name="connsiteX54" fmla="*/ 5507386 w 5933139"/>
                <a:gd name="connsiteY54" fmla="*/ 3724580 h 6335678"/>
                <a:gd name="connsiteX55" fmla="*/ 5453609 w 5933139"/>
                <a:gd name="connsiteY55" fmla="*/ 3989906 h 6335678"/>
                <a:gd name="connsiteX56" fmla="*/ 5344181 w 5933139"/>
                <a:gd name="connsiteY56" fmla="*/ 4220380 h 6335678"/>
                <a:gd name="connsiteX57" fmla="*/ 5171419 w 5933139"/>
                <a:gd name="connsiteY57" fmla="*/ 4388644 h 6335678"/>
                <a:gd name="connsiteX58" fmla="*/ 5057868 w 5933139"/>
                <a:gd name="connsiteY58" fmla="*/ 4453851 h 6335678"/>
                <a:gd name="connsiteX59" fmla="*/ 4930265 w 5933139"/>
                <a:gd name="connsiteY59" fmla="*/ 4516810 h 6335678"/>
                <a:gd name="connsiteX60" fmla="*/ 4660067 w 5933139"/>
                <a:gd name="connsiteY60" fmla="*/ 4664276 h 6335678"/>
                <a:gd name="connsiteX61" fmla="*/ 4408794 w 5933139"/>
                <a:gd name="connsiteY61" fmla="*/ 4857836 h 6335678"/>
                <a:gd name="connsiteX62" fmla="*/ 4352207 w 5933139"/>
                <a:gd name="connsiteY62" fmla="*/ 4911988 h 6335678"/>
                <a:gd name="connsiteX63" fmla="*/ 4299366 w 5933139"/>
                <a:gd name="connsiteY63" fmla="*/ 4965390 h 6335678"/>
                <a:gd name="connsiteX64" fmla="*/ 4197621 w 5933139"/>
                <a:gd name="connsiteY64" fmla="*/ 5074257 h 6335678"/>
                <a:gd name="connsiteX65" fmla="*/ 4008744 w 5933139"/>
                <a:gd name="connsiteY65" fmla="*/ 5297985 h 6335678"/>
                <a:gd name="connsiteX66" fmla="*/ 3917304 w 5933139"/>
                <a:gd name="connsiteY66" fmla="*/ 5409100 h 6335678"/>
                <a:gd name="connsiteX67" fmla="*/ 3826052 w 5933139"/>
                <a:gd name="connsiteY67" fmla="*/ 5518153 h 6335678"/>
                <a:gd name="connsiteX68" fmla="*/ 3637925 w 5933139"/>
                <a:gd name="connsiteY68" fmla="*/ 5725017 h 6335678"/>
                <a:gd name="connsiteX69" fmla="*/ 3433497 w 5933139"/>
                <a:gd name="connsiteY69" fmla="*/ 5906586 h 6335678"/>
                <a:gd name="connsiteX70" fmla="*/ 3204522 w 5933139"/>
                <a:gd name="connsiteY70" fmla="*/ 6046744 h 6335678"/>
                <a:gd name="connsiteX71" fmla="*/ 2950439 w 5933139"/>
                <a:gd name="connsiteY71" fmla="*/ 6129190 h 6335678"/>
                <a:gd name="connsiteX72" fmla="*/ 2816839 w 5933139"/>
                <a:gd name="connsiteY72" fmla="*/ 6146428 h 6335678"/>
                <a:gd name="connsiteX73" fmla="*/ 2749009 w 5933139"/>
                <a:gd name="connsiteY73" fmla="*/ 6149051 h 6335678"/>
                <a:gd name="connsiteX74" fmla="*/ 2678930 w 5933139"/>
                <a:gd name="connsiteY74" fmla="*/ 6148677 h 6335678"/>
                <a:gd name="connsiteX75" fmla="*/ 2125793 w 5933139"/>
                <a:gd name="connsiteY75" fmla="*/ 6065481 h 6335678"/>
                <a:gd name="connsiteX76" fmla="*/ 1610506 w 5933139"/>
                <a:gd name="connsiteY76" fmla="*/ 5851310 h 6335678"/>
                <a:gd name="connsiteX77" fmla="*/ 1373099 w 5933139"/>
                <a:gd name="connsiteY77" fmla="*/ 5706279 h 6335678"/>
                <a:gd name="connsiteX78" fmla="*/ 1315949 w 5933139"/>
                <a:gd name="connsiteY78" fmla="*/ 5666743 h 6335678"/>
                <a:gd name="connsiteX79" fmla="*/ 1259923 w 5933139"/>
                <a:gd name="connsiteY79" fmla="*/ 5625894 h 6335678"/>
                <a:gd name="connsiteX80" fmla="*/ 1204647 w 5933139"/>
                <a:gd name="connsiteY80" fmla="*/ 5583922 h 6335678"/>
                <a:gd name="connsiteX81" fmla="*/ 1150308 w 5933139"/>
                <a:gd name="connsiteY81" fmla="*/ 5540826 h 6335678"/>
                <a:gd name="connsiteX82" fmla="*/ 751569 w 5933139"/>
                <a:gd name="connsiteY82" fmla="*/ 5158015 h 6335678"/>
                <a:gd name="connsiteX83" fmla="*/ 663315 w 5933139"/>
                <a:gd name="connsiteY83" fmla="*/ 5052146 h 6335678"/>
                <a:gd name="connsiteX84" fmla="*/ 580869 w 5933139"/>
                <a:gd name="connsiteY84" fmla="*/ 4942718 h 6335678"/>
                <a:gd name="connsiteX85" fmla="*/ 432279 w 5933139"/>
                <a:gd name="connsiteY85" fmla="*/ 4713369 h 6335678"/>
                <a:gd name="connsiteX86" fmla="*/ 205553 w 5933139"/>
                <a:gd name="connsiteY86" fmla="*/ 4219443 h 6335678"/>
                <a:gd name="connsiteX87" fmla="*/ 79448 w 5933139"/>
                <a:gd name="connsiteY87" fmla="*/ 3693850 h 6335678"/>
                <a:gd name="connsiteX88" fmla="*/ 53590 w 5933139"/>
                <a:gd name="connsiteY88" fmla="*/ 3425339 h 6335678"/>
                <a:gd name="connsiteX89" fmla="*/ 49655 w 5933139"/>
                <a:gd name="connsiteY89" fmla="*/ 3155890 h 6335678"/>
                <a:gd name="connsiteX90" fmla="*/ 67830 w 5933139"/>
                <a:gd name="connsiteY90" fmla="*/ 2886817 h 6335678"/>
                <a:gd name="connsiteX91" fmla="*/ 108679 w 5933139"/>
                <a:gd name="connsiteY91" fmla="*/ 2619992 h 6335678"/>
                <a:gd name="connsiteX92" fmla="*/ 263077 w 5933139"/>
                <a:gd name="connsiteY92" fmla="*/ 2101520 h 6335678"/>
                <a:gd name="connsiteX93" fmla="*/ 837575 w 5933139"/>
                <a:gd name="connsiteY93" fmla="*/ 1186370 h 6335678"/>
                <a:gd name="connsiteX94" fmla="*/ 1031698 w 5933139"/>
                <a:gd name="connsiteY94" fmla="*/ 996932 h 6335678"/>
                <a:gd name="connsiteX95" fmla="*/ 1236688 w 5933139"/>
                <a:gd name="connsiteY95" fmla="*/ 819298 h 6335678"/>
                <a:gd name="connsiteX96" fmla="*/ 1687143 w 5933139"/>
                <a:gd name="connsiteY96" fmla="*/ 511438 h 6335678"/>
                <a:gd name="connsiteX97" fmla="*/ 2196246 w 5933139"/>
                <a:gd name="connsiteY97" fmla="*/ 300639 h 6335678"/>
                <a:gd name="connsiteX98" fmla="*/ 2745823 w 5933139"/>
                <a:gd name="connsiteY98" fmla="*/ 229248 h 6335678"/>
                <a:gd name="connsiteX99" fmla="*/ 3019206 w 5933139"/>
                <a:gd name="connsiteY99" fmla="*/ 252108 h 6335678"/>
                <a:gd name="connsiteX100" fmla="*/ 3288092 w 5933139"/>
                <a:gd name="connsiteY100" fmla="*/ 313006 h 6335678"/>
                <a:gd name="connsiteX101" fmla="*/ 3548172 w 5933139"/>
                <a:gd name="connsiteY101" fmla="*/ 407069 h 6335678"/>
                <a:gd name="connsiteX102" fmla="*/ 3611505 w 5933139"/>
                <a:gd name="connsiteY102" fmla="*/ 435176 h 6335678"/>
                <a:gd name="connsiteX103" fmla="*/ 3674089 w 5933139"/>
                <a:gd name="connsiteY103" fmla="*/ 464968 h 6335678"/>
                <a:gd name="connsiteX104" fmla="*/ 3735736 w 5933139"/>
                <a:gd name="connsiteY104" fmla="*/ 496823 h 6335678"/>
                <a:gd name="connsiteX105" fmla="*/ 3796634 w 5933139"/>
                <a:gd name="connsiteY105" fmla="*/ 530176 h 6335678"/>
                <a:gd name="connsiteX106" fmla="*/ 4251585 w 5933139"/>
                <a:gd name="connsiteY106" fmla="*/ 847405 h 6335678"/>
                <a:gd name="connsiteX107" fmla="*/ 4644515 w 5933139"/>
                <a:gd name="connsiteY107" fmla="*/ 1236775 h 6335678"/>
                <a:gd name="connsiteX108" fmla="*/ 4816527 w 5933139"/>
                <a:gd name="connsiteY108" fmla="*/ 1451883 h 6335678"/>
                <a:gd name="connsiteX109" fmla="*/ 4970738 w 5933139"/>
                <a:gd name="connsiteY109" fmla="*/ 1678610 h 6335678"/>
                <a:gd name="connsiteX110" fmla="*/ 5223885 w 5933139"/>
                <a:gd name="connsiteY110" fmla="*/ 2159232 h 6335678"/>
                <a:gd name="connsiteX111" fmla="*/ 5395709 w 5933139"/>
                <a:gd name="connsiteY111" fmla="*/ 2666087 h 6335678"/>
                <a:gd name="connsiteX112" fmla="*/ 5458855 w 5933139"/>
                <a:gd name="connsiteY112" fmla="*/ 2924292 h 6335678"/>
                <a:gd name="connsiteX113" fmla="*/ 5499142 w 5933139"/>
                <a:gd name="connsiteY113" fmla="*/ 3186995 h 6335678"/>
                <a:gd name="connsiteX114" fmla="*/ 5516755 w 5933139"/>
                <a:gd name="connsiteY114" fmla="*/ 3454007 h 6335678"/>
                <a:gd name="connsiteX115" fmla="*/ 5507386 w 5933139"/>
                <a:gd name="connsiteY115" fmla="*/ 3724580 h 633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933139" h="6335678">
                  <a:moveTo>
                    <a:pt x="5852909" y="2469528"/>
                  </a:moveTo>
                  <a:lnTo>
                    <a:pt x="5830799" y="2394015"/>
                  </a:lnTo>
                  <a:lnTo>
                    <a:pt x="5805878" y="2319439"/>
                  </a:lnTo>
                  <a:cubicBezTo>
                    <a:pt x="5797446" y="2294705"/>
                    <a:pt x="5787890" y="2270346"/>
                    <a:pt x="5778708" y="2245800"/>
                  </a:cubicBezTo>
                  <a:cubicBezTo>
                    <a:pt x="5740858" y="2148364"/>
                    <a:pt x="5699073" y="2052614"/>
                    <a:pt x="5652978" y="1959675"/>
                  </a:cubicBezTo>
                  <a:cubicBezTo>
                    <a:pt x="5559664" y="1773985"/>
                    <a:pt x="5450986" y="1597663"/>
                    <a:pt x="5327691" y="1432958"/>
                  </a:cubicBezTo>
                  <a:cubicBezTo>
                    <a:pt x="5204960" y="1268067"/>
                    <a:pt x="5068362" y="1114980"/>
                    <a:pt x="4921458" y="973322"/>
                  </a:cubicBezTo>
                  <a:cubicBezTo>
                    <a:pt x="4774742" y="831665"/>
                    <a:pt x="4616408" y="703125"/>
                    <a:pt x="4450018" y="586764"/>
                  </a:cubicBezTo>
                  <a:cubicBezTo>
                    <a:pt x="4366822" y="528489"/>
                    <a:pt x="4281003" y="474337"/>
                    <a:pt x="4193311" y="423558"/>
                  </a:cubicBezTo>
                  <a:cubicBezTo>
                    <a:pt x="4105806" y="372404"/>
                    <a:pt x="4015865" y="325560"/>
                    <a:pt x="3924237" y="281901"/>
                  </a:cubicBezTo>
                  <a:cubicBezTo>
                    <a:pt x="3740983" y="195333"/>
                    <a:pt x="3549483" y="125067"/>
                    <a:pt x="3352175" y="75786"/>
                  </a:cubicBezTo>
                  <a:cubicBezTo>
                    <a:pt x="3253428" y="51240"/>
                    <a:pt x="3153368" y="31565"/>
                    <a:pt x="3051997" y="19011"/>
                  </a:cubicBezTo>
                  <a:cubicBezTo>
                    <a:pt x="2950814" y="5895"/>
                    <a:pt x="2848506" y="-851"/>
                    <a:pt x="2745823" y="86"/>
                  </a:cubicBezTo>
                  <a:cubicBezTo>
                    <a:pt x="2543643" y="1585"/>
                    <a:pt x="2341838" y="20135"/>
                    <a:pt x="2141720" y="55550"/>
                  </a:cubicBezTo>
                  <a:cubicBezTo>
                    <a:pt x="1941976" y="91339"/>
                    <a:pt x="1743356" y="143055"/>
                    <a:pt x="1551295" y="216319"/>
                  </a:cubicBezTo>
                  <a:cubicBezTo>
                    <a:pt x="1359233" y="289396"/>
                    <a:pt x="1173917" y="383459"/>
                    <a:pt x="1001718" y="498134"/>
                  </a:cubicBezTo>
                  <a:cubicBezTo>
                    <a:pt x="915712" y="555659"/>
                    <a:pt x="832141" y="617119"/>
                    <a:pt x="754755" y="685886"/>
                  </a:cubicBezTo>
                  <a:cubicBezTo>
                    <a:pt x="677555" y="754841"/>
                    <a:pt x="604666" y="828293"/>
                    <a:pt x="533462" y="903056"/>
                  </a:cubicBezTo>
                  <a:cubicBezTo>
                    <a:pt x="323413" y="1125660"/>
                    <a:pt x="143906" y="1376370"/>
                    <a:pt x="0" y="1646568"/>
                  </a:cubicBezTo>
                  <a:lnTo>
                    <a:pt x="0" y="4709059"/>
                  </a:lnTo>
                  <a:cubicBezTo>
                    <a:pt x="37850" y="4776702"/>
                    <a:pt x="78136" y="4843033"/>
                    <a:pt x="120671" y="4907491"/>
                  </a:cubicBezTo>
                  <a:cubicBezTo>
                    <a:pt x="234034" y="5078941"/>
                    <a:pt x="365198" y="5239336"/>
                    <a:pt x="507979" y="5384178"/>
                  </a:cubicBezTo>
                  <a:cubicBezTo>
                    <a:pt x="650948" y="5529395"/>
                    <a:pt x="805909" y="5662059"/>
                    <a:pt x="972112" y="5778607"/>
                  </a:cubicBezTo>
                  <a:cubicBezTo>
                    <a:pt x="1055308" y="5836881"/>
                    <a:pt x="1141314" y="5890846"/>
                    <a:pt x="1229943" y="5939939"/>
                  </a:cubicBezTo>
                  <a:cubicBezTo>
                    <a:pt x="1318385" y="5989406"/>
                    <a:pt x="1409450" y="6033815"/>
                    <a:pt x="1502389" y="6073913"/>
                  </a:cubicBezTo>
                  <a:cubicBezTo>
                    <a:pt x="1874145" y="6233559"/>
                    <a:pt x="2272884" y="6320689"/>
                    <a:pt x="2673870" y="6333993"/>
                  </a:cubicBezTo>
                  <a:lnTo>
                    <a:pt x="2749196" y="6335679"/>
                  </a:lnTo>
                  <a:lnTo>
                    <a:pt x="2787983" y="6335492"/>
                  </a:lnTo>
                  <a:lnTo>
                    <a:pt x="2826770" y="6334368"/>
                  </a:lnTo>
                  <a:cubicBezTo>
                    <a:pt x="2878486" y="6332494"/>
                    <a:pt x="2930390" y="6327247"/>
                    <a:pt x="2981918" y="6319939"/>
                  </a:cubicBezTo>
                  <a:cubicBezTo>
                    <a:pt x="3085163" y="6304949"/>
                    <a:pt x="3187096" y="6278529"/>
                    <a:pt x="3285282" y="6241803"/>
                  </a:cubicBezTo>
                  <a:cubicBezTo>
                    <a:pt x="3383467" y="6205265"/>
                    <a:pt x="3477530" y="6158608"/>
                    <a:pt x="3566347" y="6104831"/>
                  </a:cubicBezTo>
                  <a:cubicBezTo>
                    <a:pt x="3655164" y="6051053"/>
                    <a:pt x="3739109" y="5990905"/>
                    <a:pt x="3818369" y="5926823"/>
                  </a:cubicBezTo>
                  <a:cubicBezTo>
                    <a:pt x="3897630" y="5862739"/>
                    <a:pt x="3973143" y="5795471"/>
                    <a:pt x="4044908" y="5726329"/>
                  </a:cubicBezTo>
                  <a:cubicBezTo>
                    <a:pt x="4080884" y="5691852"/>
                    <a:pt x="4116299" y="5656999"/>
                    <a:pt x="4151151" y="5622147"/>
                  </a:cubicBezTo>
                  <a:cubicBezTo>
                    <a:pt x="4185816" y="5586920"/>
                    <a:pt x="4220106" y="5552068"/>
                    <a:pt x="4253834" y="5516841"/>
                  </a:cubicBezTo>
                  <a:cubicBezTo>
                    <a:pt x="4321289" y="5446388"/>
                    <a:pt x="4387808" y="5376871"/>
                    <a:pt x="4452453" y="5306979"/>
                  </a:cubicBezTo>
                  <a:lnTo>
                    <a:pt x="4548578" y="5202797"/>
                  </a:lnTo>
                  <a:lnTo>
                    <a:pt x="4596546" y="5151456"/>
                  </a:lnTo>
                  <a:cubicBezTo>
                    <a:pt x="4612661" y="5134592"/>
                    <a:pt x="4627276" y="5119040"/>
                    <a:pt x="4643016" y="5103300"/>
                  </a:cubicBezTo>
                  <a:cubicBezTo>
                    <a:pt x="4674308" y="5072196"/>
                    <a:pt x="4706162" y="5041841"/>
                    <a:pt x="4739515" y="5013172"/>
                  </a:cubicBezTo>
                  <a:cubicBezTo>
                    <a:pt x="4772493" y="4984128"/>
                    <a:pt x="4806596" y="4956397"/>
                    <a:pt x="4842198" y="4930164"/>
                  </a:cubicBezTo>
                  <a:cubicBezTo>
                    <a:pt x="4913026" y="4876949"/>
                    <a:pt x="4988914" y="4828980"/>
                    <a:pt x="5071360" y="4780449"/>
                  </a:cubicBezTo>
                  <a:cubicBezTo>
                    <a:pt x="5153243" y="4731544"/>
                    <a:pt x="5243372" y="4682076"/>
                    <a:pt x="5332001" y="4615932"/>
                  </a:cubicBezTo>
                  <a:cubicBezTo>
                    <a:pt x="5354111" y="4599443"/>
                    <a:pt x="5376035" y="4582205"/>
                    <a:pt x="5397396" y="4563655"/>
                  </a:cubicBezTo>
                  <a:cubicBezTo>
                    <a:pt x="5418757" y="4545104"/>
                    <a:pt x="5439368" y="4525617"/>
                    <a:pt x="5459417" y="4505380"/>
                  </a:cubicBezTo>
                  <a:cubicBezTo>
                    <a:pt x="5499329" y="4464719"/>
                    <a:pt x="5535493" y="4420311"/>
                    <a:pt x="5567159" y="4374029"/>
                  </a:cubicBezTo>
                  <a:cubicBezTo>
                    <a:pt x="5599388" y="4328121"/>
                    <a:pt x="5626558" y="4279965"/>
                    <a:pt x="5651292" y="4231810"/>
                  </a:cubicBezTo>
                  <a:cubicBezTo>
                    <a:pt x="5675651" y="4183466"/>
                    <a:pt x="5697012" y="4134561"/>
                    <a:pt x="5716686" y="4085655"/>
                  </a:cubicBezTo>
                  <a:cubicBezTo>
                    <a:pt x="5756223" y="3987845"/>
                    <a:pt x="5789576" y="3891158"/>
                    <a:pt x="5820681" y="3791848"/>
                  </a:cubicBezTo>
                  <a:cubicBezTo>
                    <a:pt x="5851972" y="3692726"/>
                    <a:pt x="5878955" y="3591167"/>
                    <a:pt x="5898629" y="3487922"/>
                  </a:cubicBezTo>
                  <a:cubicBezTo>
                    <a:pt x="5918116" y="3384490"/>
                    <a:pt x="5929172" y="3279372"/>
                    <a:pt x="5932170" y="3174066"/>
                  </a:cubicBezTo>
                  <a:cubicBezTo>
                    <a:pt x="5937604" y="2963454"/>
                    <a:pt x="5920552" y="2750968"/>
                    <a:pt x="5872209" y="2545978"/>
                  </a:cubicBezTo>
                  <a:cubicBezTo>
                    <a:pt x="5865838" y="2520307"/>
                    <a:pt x="5860029" y="2494637"/>
                    <a:pt x="5852909" y="2469528"/>
                  </a:cubicBezTo>
                  <a:close/>
                  <a:moveTo>
                    <a:pt x="5507386" y="3724580"/>
                  </a:moveTo>
                  <a:cubicBezTo>
                    <a:pt x="5497830" y="3814521"/>
                    <a:pt x="5480591" y="3905586"/>
                    <a:pt x="5453609" y="3989906"/>
                  </a:cubicBezTo>
                  <a:cubicBezTo>
                    <a:pt x="5426439" y="4074413"/>
                    <a:pt x="5390088" y="4152924"/>
                    <a:pt x="5344181" y="4220380"/>
                  </a:cubicBezTo>
                  <a:cubicBezTo>
                    <a:pt x="5297898" y="4287835"/>
                    <a:pt x="5241311" y="4342549"/>
                    <a:pt x="5171419" y="4388644"/>
                  </a:cubicBezTo>
                  <a:cubicBezTo>
                    <a:pt x="5136755" y="4411879"/>
                    <a:pt x="5098342" y="4433052"/>
                    <a:pt x="5057868" y="4453851"/>
                  </a:cubicBezTo>
                  <a:cubicBezTo>
                    <a:pt x="5017395" y="4474837"/>
                    <a:pt x="4974298" y="4495449"/>
                    <a:pt x="4930265" y="4516810"/>
                  </a:cubicBezTo>
                  <a:cubicBezTo>
                    <a:pt x="4841823" y="4559719"/>
                    <a:pt x="4748696" y="4607126"/>
                    <a:pt x="4660067" y="4664276"/>
                  </a:cubicBezTo>
                  <a:cubicBezTo>
                    <a:pt x="4571251" y="4721238"/>
                    <a:pt x="4486181" y="4786071"/>
                    <a:pt x="4408794" y="4857836"/>
                  </a:cubicBezTo>
                  <a:cubicBezTo>
                    <a:pt x="4389682" y="4875637"/>
                    <a:pt x="4370008" y="4894375"/>
                    <a:pt x="4352207" y="4911988"/>
                  </a:cubicBezTo>
                  <a:lnTo>
                    <a:pt x="4299366" y="4965390"/>
                  </a:lnTo>
                  <a:cubicBezTo>
                    <a:pt x="4264514" y="5001179"/>
                    <a:pt x="4230599" y="5037531"/>
                    <a:pt x="4197621" y="5074257"/>
                  </a:cubicBezTo>
                  <a:cubicBezTo>
                    <a:pt x="4131664" y="5147896"/>
                    <a:pt x="4070204" y="5223784"/>
                    <a:pt x="4008744" y="5297985"/>
                  </a:cubicBezTo>
                  <a:lnTo>
                    <a:pt x="3917304" y="5409100"/>
                  </a:lnTo>
                  <a:cubicBezTo>
                    <a:pt x="3886949" y="5446013"/>
                    <a:pt x="3856782" y="5482364"/>
                    <a:pt x="3826052" y="5518153"/>
                  </a:cubicBezTo>
                  <a:cubicBezTo>
                    <a:pt x="3764592" y="5589544"/>
                    <a:pt x="3702758" y="5659435"/>
                    <a:pt x="3637925" y="5725017"/>
                  </a:cubicBezTo>
                  <a:cubicBezTo>
                    <a:pt x="3573093" y="5790412"/>
                    <a:pt x="3505637" y="5852059"/>
                    <a:pt x="3433497" y="5906586"/>
                  </a:cubicBezTo>
                  <a:cubicBezTo>
                    <a:pt x="3361544" y="5961112"/>
                    <a:pt x="3285469" y="6009268"/>
                    <a:pt x="3204522" y="6046744"/>
                  </a:cubicBezTo>
                  <a:cubicBezTo>
                    <a:pt x="3123763" y="6084594"/>
                    <a:pt x="3038506" y="6112513"/>
                    <a:pt x="2950439" y="6129190"/>
                  </a:cubicBezTo>
                  <a:cubicBezTo>
                    <a:pt x="2906405" y="6137809"/>
                    <a:pt x="2861810" y="6143055"/>
                    <a:pt x="2816839" y="6146428"/>
                  </a:cubicBezTo>
                  <a:cubicBezTo>
                    <a:pt x="2794354" y="6147927"/>
                    <a:pt x="2771681" y="6148677"/>
                    <a:pt x="2749009" y="6149051"/>
                  </a:cubicBezTo>
                  <a:lnTo>
                    <a:pt x="2678930" y="6148677"/>
                  </a:lnTo>
                  <a:cubicBezTo>
                    <a:pt x="2491927" y="6144367"/>
                    <a:pt x="2305675" y="6116260"/>
                    <a:pt x="2125793" y="6065481"/>
                  </a:cubicBezTo>
                  <a:cubicBezTo>
                    <a:pt x="1945911" y="6014515"/>
                    <a:pt x="1773524" y="5940501"/>
                    <a:pt x="1610506" y="5851310"/>
                  </a:cubicBezTo>
                  <a:cubicBezTo>
                    <a:pt x="1528997" y="5806714"/>
                    <a:pt x="1449924" y="5757808"/>
                    <a:pt x="1373099" y="5706279"/>
                  </a:cubicBezTo>
                  <a:lnTo>
                    <a:pt x="1315949" y="5666743"/>
                  </a:lnTo>
                  <a:lnTo>
                    <a:pt x="1259923" y="5625894"/>
                  </a:lnTo>
                  <a:lnTo>
                    <a:pt x="1204647" y="5583922"/>
                  </a:lnTo>
                  <a:cubicBezTo>
                    <a:pt x="1186284" y="5569869"/>
                    <a:pt x="1168483" y="5555066"/>
                    <a:pt x="1150308" y="5540826"/>
                  </a:cubicBezTo>
                  <a:cubicBezTo>
                    <a:pt x="1006402" y="5424839"/>
                    <a:pt x="872615" y="5296860"/>
                    <a:pt x="751569" y="5158015"/>
                  </a:cubicBezTo>
                  <a:cubicBezTo>
                    <a:pt x="721214" y="5123350"/>
                    <a:pt x="691983" y="5087935"/>
                    <a:pt x="663315" y="5052146"/>
                  </a:cubicBezTo>
                  <a:cubicBezTo>
                    <a:pt x="635021" y="5016170"/>
                    <a:pt x="607289" y="4980006"/>
                    <a:pt x="580869" y="4942718"/>
                  </a:cubicBezTo>
                  <a:cubicBezTo>
                    <a:pt x="527654" y="4868517"/>
                    <a:pt x="478186" y="4791880"/>
                    <a:pt x="432279" y="4713369"/>
                  </a:cubicBezTo>
                  <a:cubicBezTo>
                    <a:pt x="340651" y="4556159"/>
                    <a:pt x="264764" y="4390330"/>
                    <a:pt x="205553" y="4219443"/>
                  </a:cubicBezTo>
                  <a:cubicBezTo>
                    <a:pt x="146154" y="4048555"/>
                    <a:pt x="104369" y="3872045"/>
                    <a:pt x="79448" y="3693850"/>
                  </a:cubicBezTo>
                  <a:cubicBezTo>
                    <a:pt x="67268" y="3604659"/>
                    <a:pt x="58087" y="3515092"/>
                    <a:pt x="53590" y="3425339"/>
                  </a:cubicBezTo>
                  <a:cubicBezTo>
                    <a:pt x="47969" y="3335585"/>
                    <a:pt x="47406" y="3245644"/>
                    <a:pt x="49655" y="3155890"/>
                  </a:cubicBezTo>
                  <a:cubicBezTo>
                    <a:pt x="52278" y="3066137"/>
                    <a:pt x="58274" y="2976383"/>
                    <a:pt x="67830" y="2886817"/>
                  </a:cubicBezTo>
                  <a:cubicBezTo>
                    <a:pt x="77761" y="2797438"/>
                    <a:pt x="91253" y="2708246"/>
                    <a:pt x="108679" y="2619992"/>
                  </a:cubicBezTo>
                  <a:cubicBezTo>
                    <a:pt x="143906" y="2443108"/>
                    <a:pt x="195809" y="2269409"/>
                    <a:pt x="263077" y="2101520"/>
                  </a:cubicBezTo>
                  <a:cubicBezTo>
                    <a:pt x="397614" y="1765740"/>
                    <a:pt x="593048" y="1453382"/>
                    <a:pt x="837575" y="1186370"/>
                  </a:cubicBezTo>
                  <a:cubicBezTo>
                    <a:pt x="898473" y="1119289"/>
                    <a:pt x="964242" y="1056893"/>
                    <a:pt x="1031698" y="996932"/>
                  </a:cubicBezTo>
                  <a:cubicBezTo>
                    <a:pt x="1099154" y="936784"/>
                    <a:pt x="1166235" y="876261"/>
                    <a:pt x="1236688" y="819298"/>
                  </a:cubicBezTo>
                  <a:cubicBezTo>
                    <a:pt x="1377221" y="704999"/>
                    <a:pt x="1526935" y="600442"/>
                    <a:pt x="1687143" y="511438"/>
                  </a:cubicBezTo>
                  <a:cubicBezTo>
                    <a:pt x="1847163" y="422621"/>
                    <a:pt x="2017676" y="348795"/>
                    <a:pt x="2196246" y="300639"/>
                  </a:cubicBezTo>
                  <a:cubicBezTo>
                    <a:pt x="2374629" y="251921"/>
                    <a:pt x="2560320" y="227749"/>
                    <a:pt x="2745823" y="229248"/>
                  </a:cubicBezTo>
                  <a:cubicBezTo>
                    <a:pt x="2837076" y="230372"/>
                    <a:pt x="2928516" y="238055"/>
                    <a:pt x="3019206" y="252108"/>
                  </a:cubicBezTo>
                  <a:cubicBezTo>
                    <a:pt x="3109710" y="266724"/>
                    <a:pt x="3199650" y="286773"/>
                    <a:pt x="3288092" y="313006"/>
                  </a:cubicBezTo>
                  <a:cubicBezTo>
                    <a:pt x="3376347" y="339426"/>
                    <a:pt x="3463477" y="370343"/>
                    <a:pt x="3548172" y="407069"/>
                  </a:cubicBezTo>
                  <a:cubicBezTo>
                    <a:pt x="3569345" y="416438"/>
                    <a:pt x="3590519" y="425432"/>
                    <a:pt x="3611505" y="435176"/>
                  </a:cubicBezTo>
                  <a:lnTo>
                    <a:pt x="3674089" y="464968"/>
                  </a:lnTo>
                  <a:lnTo>
                    <a:pt x="3735736" y="496823"/>
                  </a:lnTo>
                  <a:cubicBezTo>
                    <a:pt x="3756160" y="507690"/>
                    <a:pt x="3776397" y="519120"/>
                    <a:pt x="3796634" y="530176"/>
                  </a:cubicBezTo>
                  <a:cubicBezTo>
                    <a:pt x="3957965" y="621054"/>
                    <a:pt x="4110303" y="728046"/>
                    <a:pt x="4251585" y="847405"/>
                  </a:cubicBezTo>
                  <a:cubicBezTo>
                    <a:pt x="4393242" y="966390"/>
                    <a:pt x="4524781" y="1096991"/>
                    <a:pt x="4644515" y="1236775"/>
                  </a:cubicBezTo>
                  <a:cubicBezTo>
                    <a:pt x="4704663" y="1306479"/>
                    <a:pt x="4762375" y="1378057"/>
                    <a:pt x="4816527" y="1451883"/>
                  </a:cubicBezTo>
                  <a:cubicBezTo>
                    <a:pt x="4870679" y="1525897"/>
                    <a:pt x="4922020" y="1601598"/>
                    <a:pt x="4970738" y="1678610"/>
                  </a:cubicBezTo>
                  <a:cubicBezTo>
                    <a:pt x="5067799" y="1833008"/>
                    <a:pt x="5152494" y="1993965"/>
                    <a:pt x="5223885" y="2159232"/>
                  </a:cubicBezTo>
                  <a:cubicBezTo>
                    <a:pt x="5295275" y="2324686"/>
                    <a:pt x="5349615" y="2495199"/>
                    <a:pt x="5395709" y="2666087"/>
                  </a:cubicBezTo>
                  <a:cubicBezTo>
                    <a:pt x="5418757" y="2751718"/>
                    <a:pt x="5440680" y="2837537"/>
                    <a:pt x="5458855" y="2924292"/>
                  </a:cubicBezTo>
                  <a:cubicBezTo>
                    <a:pt x="5477406" y="3011048"/>
                    <a:pt x="5490522" y="3098740"/>
                    <a:pt x="5499142" y="3186995"/>
                  </a:cubicBezTo>
                  <a:cubicBezTo>
                    <a:pt x="5507761" y="3275250"/>
                    <a:pt x="5513944" y="3364254"/>
                    <a:pt x="5516755" y="3454007"/>
                  </a:cubicBezTo>
                  <a:cubicBezTo>
                    <a:pt x="5518629" y="3543761"/>
                    <a:pt x="5516755" y="3634264"/>
                    <a:pt x="5507386" y="3724580"/>
                  </a:cubicBezTo>
                  <a:close/>
                </a:path>
              </a:pathLst>
            </a:custGeom>
            <a:solidFill>
              <a:schemeClr val="bg1">
                <a:alpha val="30000"/>
              </a:schemeClr>
            </a:solidFill>
            <a:ln w="18736" cap="flat">
              <a:noFill/>
              <a:prstDash val="solid"/>
              <a:miter/>
            </a:ln>
          </p:spPr>
          <p:txBody>
            <a:bodyPr rtlCol="0" anchor="ctr"/>
            <a:lstStyle/>
            <a:p>
              <a:endParaRPr lang="tr-TR" noProof="1"/>
            </a:p>
          </p:txBody>
        </p:sp>
        <p:sp>
          <p:nvSpPr>
            <p:cNvPr id="13" name="Freeform: Shape 12">
              <a:extLst>
                <a:ext uri="{FF2B5EF4-FFF2-40B4-BE49-F238E27FC236}">
                  <a16:creationId xmlns:a16="http://schemas.microsoft.com/office/drawing/2014/main" id="{C7E50BFD-51AC-4ACE-820C-A285E6672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41478"/>
              <a:ext cx="5953893" cy="6434152"/>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317011 w 5953893"/>
                <a:gd name="connsiteY8" fmla="*/ 3797009 h 6434152"/>
                <a:gd name="connsiteX9" fmla="*/ 5176478 w 5953893"/>
                <a:gd name="connsiteY9" fmla="*/ 4100747 h 6434152"/>
                <a:gd name="connsiteX10" fmla="*/ 4942257 w 5953893"/>
                <a:gd name="connsiteY10" fmla="*/ 4250274 h 6434152"/>
                <a:gd name="connsiteX11" fmla="*/ 4216171 w 5953893"/>
                <a:gd name="connsiteY11" fmla="*/ 4773243 h 6434152"/>
                <a:gd name="connsiteX12" fmla="*/ 3905125 w 5953893"/>
                <a:gd name="connsiteY12" fmla="*/ 5105837 h 6434152"/>
                <a:gd name="connsiteX13" fmla="*/ 3308329 w 5953893"/>
                <a:gd name="connsiteY13" fmla="*/ 5682022 h 6434152"/>
                <a:gd name="connsiteX14" fmla="*/ 2739452 w 5953893"/>
                <a:gd name="connsiteY14" fmla="*/ 5870898 h 6434152"/>
                <a:gd name="connsiteX15" fmla="*/ 1647419 w 5953893"/>
                <a:gd name="connsiteY15" fmla="*/ 5625809 h 6434152"/>
                <a:gd name="connsiteX16" fmla="*/ 781175 w 5953893"/>
                <a:gd name="connsiteY16" fmla="*/ 4960620 h 6434152"/>
                <a:gd name="connsiteX17" fmla="*/ 312545 w 5953893"/>
                <a:gd name="connsiteY17" fmla="*/ 4165205 h 6434152"/>
                <a:gd name="connsiteX18" fmla="*/ 142032 w 5953893"/>
                <a:gd name="connsiteY18" fmla="*/ 3217451 h 6434152"/>
                <a:gd name="connsiteX19" fmla="*/ 347210 w 5953893"/>
                <a:gd name="connsiteY19" fmla="*/ 2181444 h 6434152"/>
                <a:gd name="connsiteX20" fmla="*/ 906155 w 5953893"/>
                <a:gd name="connsiteY20" fmla="*/ 1337497 h 6434152"/>
                <a:gd name="connsiteX21" fmla="*/ 2739265 w 5953893"/>
                <a:gd name="connsiteY21" fmla="*/ 563818 h 6434152"/>
                <a:gd name="connsiteX22" fmla="*/ 3849849 w 5953893"/>
                <a:gd name="connsiteY22" fmla="*/ 881796 h 6434152"/>
                <a:gd name="connsiteX23" fmla="*/ 4834515 w 5953893"/>
                <a:gd name="connsiteY23" fmla="*/ 1742419 h 6434152"/>
                <a:gd name="connsiteX24" fmla="*/ 5325256 w 5953893"/>
                <a:gd name="connsiteY24" fmla="*/ 2742076 h 6434152"/>
                <a:gd name="connsiteX25" fmla="*/ 5317011 w 5953893"/>
                <a:gd name="connsiteY25" fmla="*/ 3797009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317011" y="3797009"/>
                  </a:moveTo>
                  <a:cubicBezTo>
                    <a:pt x="5275976" y="3943538"/>
                    <a:pt x="5228756" y="4045658"/>
                    <a:pt x="5176478" y="4100747"/>
                  </a:cubicBezTo>
                  <a:cubicBezTo>
                    <a:pt x="5131883" y="4147591"/>
                    <a:pt x="5061991" y="4186004"/>
                    <a:pt x="4942257" y="4250274"/>
                  </a:cubicBezTo>
                  <a:cubicBezTo>
                    <a:pt x="4753381" y="4351458"/>
                    <a:pt x="4494613" y="4489929"/>
                    <a:pt x="4216171" y="4773243"/>
                  </a:cubicBezTo>
                  <a:cubicBezTo>
                    <a:pt x="4106555" y="4884733"/>
                    <a:pt x="4004247" y="4997159"/>
                    <a:pt x="3905125" y="5105837"/>
                  </a:cubicBezTo>
                  <a:cubicBezTo>
                    <a:pt x="3701071" y="5329753"/>
                    <a:pt x="3508260" y="5541302"/>
                    <a:pt x="3308329" y="5682022"/>
                  </a:cubicBezTo>
                  <a:cubicBezTo>
                    <a:pt x="3122826" y="5812624"/>
                    <a:pt x="2947441" y="5870898"/>
                    <a:pt x="2739452" y="5870898"/>
                  </a:cubicBezTo>
                  <a:cubicBezTo>
                    <a:pt x="2357765" y="5870898"/>
                    <a:pt x="1990319" y="5788452"/>
                    <a:pt x="1647419" y="5625809"/>
                  </a:cubicBezTo>
                  <a:cubicBezTo>
                    <a:pt x="1319509" y="5470286"/>
                    <a:pt x="1019893" y="5240187"/>
                    <a:pt x="781175" y="4960620"/>
                  </a:cubicBezTo>
                  <a:cubicBezTo>
                    <a:pt x="579370" y="4724151"/>
                    <a:pt x="421598" y="4456576"/>
                    <a:pt x="312545" y="4165205"/>
                  </a:cubicBezTo>
                  <a:cubicBezTo>
                    <a:pt x="199369" y="3863153"/>
                    <a:pt x="142032" y="3544237"/>
                    <a:pt x="142032" y="3217451"/>
                  </a:cubicBezTo>
                  <a:cubicBezTo>
                    <a:pt x="142032" y="2857688"/>
                    <a:pt x="211174" y="2509166"/>
                    <a:pt x="347210" y="2181444"/>
                  </a:cubicBezTo>
                  <a:cubicBezTo>
                    <a:pt x="478561" y="1865339"/>
                    <a:pt x="666688" y="1581275"/>
                    <a:pt x="906155" y="1337497"/>
                  </a:cubicBezTo>
                  <a:cubicBezTo>
                    <a:pt x="1396334" y="838512"/>
                    <a:pt x="2047469" y="563818"/>
                    <a:pt x="2739265" y="563818"/>
                  </a:cubicBezTo>
                  <a:cubicBezTo>
                    <a:pt x="3094157" y="563818"/>
                    <a:pt x="3478280" y="673808"/>
                    <a:pt x="3849849" y="881796"/>
                  </a:cubicBezTo>
                  <a:cubicBezTo>
                    <a:pt x="4226851" y="1092783"/>
                    <a:pt x="4567316" y="1390338"/>
                    <a:pt x="4834515" y="1742419"/>
                  </a:cubicBezTo>
                  <a:cubicBezTo>
                    <a:pt x="5070798" y="2053653"/>
                    <a:pt x="5240374" y="2399363"/>
                    <a:pt x="5325256" y="2742076"/>
                  </a:cubicBezTo>
                  <a:cubicBezTo>
                    <a:pt x="5414634" y="3102964"/>
                    <a:pt x="5411824" y="3458044"/>
                    <a:pt x="5317011" y="3797009"/>
                  </a:cubicBezTo>
                  <a:close/>
                </a:path>
              </a:pathLst>
            </a:custGeom>
            <a:solidFill>
              <a:schemeClr val="bg1">
                <a:alpha val="30000"/>
              </a:schemeClr>
            </a:solidFill>
            <a:ln w="18736" cap="flat">
              <a:noFill/>
              <a:prstDash val="solid"/>
              <a:miter/>
            </a:ln>
          </p:spPr>
          <p:txBody>
            <a:bodyPr rtlCol="0" anchor="ctr"/>
            <a:lstStyle/>
            <a:p>
              <a:endParaRPr lang="tr-TR" noProof="1"/>
            </a:p>
          </p:txBody>
        </p:sp>
        <p:sp>
          <p:nvSpPr>
            <p:cNvPr id="14" name="Freeform: Shape 13">
              <a:extLst>
                <a:ext uri="{FF2B5EF4-FFF2-40B4-BE49-F238E27FC236}">
                  <a16:creationId xmlns:a16="http://schemas.microsoft.com/office/drawing/2014/main" id="{A0394888-C50F-41C1-92D4-0E2B4315A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1462"/>
              <a:ext cx="5953893" cy="6444167"/>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208520 w 5953893"/>
                <a:gd name="connsiteY8" fmla="*/ 3766654 h 6434152"/>
                <a:gd name="connsiteX9" fmla="*/ 5094782 w 5953893"/>
                <a:gd name="connsiteY9" fmla="*/ 4022985 h 6434152"/>
                <a:gd name="connsiteX10" fmla="*/ 4888855 w 5953893"/>
                <a:gd name="connsiteY10" fmla="*/ 4150777 h 6434152"/>
                <a:gd name="connsiteX11" fmla="*/ 4135411 w 5953893"/>
                <a:gd name="connsiteY11" fmla="*/ 4694170 h 6434152"/>
                <a:gd name="connsiteX12" fmla="*/ 3821555 w 5953893"/>
                <a:gd name="connsiteY12" fmla="*/ 5029762 h 6434152"/>
                <a:gd name="connsiteX13" fmla="*/ 2739265 w 5953893"/>
                <a:gd name="connsiteY13" fmla="*/ 5758097 h 6434152"/>
                <a:gd name="connsiteX14" fmla="*/ 1695575 w 5953893"/>
                <a:gd name="connsiteY14" fmla="*/ 5523876 h 6434152"/>
                <a:gd name="connsiteX15" fmla="*/ 866619 w 5953893"/>
                <a:gd name="connsiteY15" fmla="*/ 4887356 h 6434152"/>
                <a:gd name="connsiteX16" fmla="*/ 417851 w 5953893"/>
                <a:gd name="connsiteY16" fmla="*/ 4125481 h 6434152"/>
                <a:gd name="connsiteX17" fmla="*/ 254645 w 5953893"/>
                <a:gd name="connsiteY17" fmla="*/ 3217264 h 6434152"/>
                <a:gd name="connsiteX18" fmla="*/ 451204 w 5953893"/>
                <a:gd name="connsiteY18" fmla="*/ 2224540 h 6434152"/>
                <a:gd name="connsiteX19" fmla="*/ 986540 w 5953893"/>
                <a:gd name="connsiteY19" fmla="*/ 1416383 h 6434152"/>
                <a:gd name="connsiteX20" fmla="*/ 2739452 w 5953893"/>
                <a:gd name="connsiteY20" fmla="*/ 676244 h 6434152"/>
                <a:gd name="connsiteX21" fmla="*/ 3794947 w 5953893"/>
                <a:gd name="connsiteY21" fmla="*/ 979795 h 6434152"/>
                <a:gd name="connsiteX22" fmla="*/ 4744762 w 5953893"/>
                <a:gd name="connsiteY22" fmla="*/ 1810250 h 6434152"/>
                <a:gd name="connsiteX23" fmla="*/ 5215827 w 5953893"/>
                <a:gd name="connsiteY23" fmla="*/ 2768871 h 6434152"/>
                <a:gd name="connsiteX24" fmla="*/ 5208520 w 5953893"/>
                <a:gd name="connsiteY24" fmla="*/ 3766654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208520" y="3766654"/>
                  </a:moveTo>
                  <a:cubicBezTo>
                    <a:pt x="5173667" y="3891634"/>
                    <a:pt x="5133194" y="3982699"/>
                    <a:pt x="5094782" y="4022985"/>
                  </a:cubicBezTo>
                  <a:cubicBezTo>
                    <a:pt x="5060492" y="4058962"/>
                    <a:pt x="4984792" y="4099435"/>
                    <a:pt x="4888855" y="4150777"/>
                  </a:cubicBezTo>
                  <a:cubicBezTo>
                    <a:pt x="4693420" y="4255333"/>
                    <a:pt x="4426033" y="4398489"/>
                    <a:pt x="4135411" y="4694170"/>
                  </a:cubicBezTo>
                  <a:cubicBezTo>
                    <a:pt x="4024297" y="4807158"/>
                    <a:pt x="3921239" y="4920334"/>
                    <a:pt x="3821555" y="5029762"/>
                  </a:cubicBezTo>
                  <a:cubicBezTo>
                    <a:pt x="3385341" y="5508324"/>
                    <a:pt x="3138940" y="5758097"/>
                    <a:pt x="2739265" y="5758097"/>
                  </a:cubicBezTo>
                  <a:cubicBezTo>
                    <a:pt x="2374442" y="5758097"/>
                    <a:pt x="2023297" y="5679211"/>
                    <a:pt x="1695575" y="5523876"/>
                  </a:cubicBezTo>
                  <a:cubicBezTo>
                    <a:pt x="1381906" y="5375098"/>
                    <a:pt x="1095219" y="5154930"/>
                    <a:pt x="866619" y="4887356"/>
                  </a:cubicBezTo>
                  <a:cubicBezTo>
                    <a:pt x="673246" y="4661005"/>
                    <a:pt x="522220" y="4404673"/>
                    <a:pt x="417851" y="4125481"/>
                  </a:cubicBezTo>
                  <a:cubicBezTo>
                    <a:pt x="309547" y="3836171"/>
                    <a:pt x="254645" y="3530558"/>
                    <a:pt x="254645" y="3217264"/>
                  </a:cubicBezTo>
                  <a:cubicBezTo>
                    <a:pt x="254645" y="2872490"/>
                    <a:pt x="320790" y="2538585"/>
                    <a:pt x="451204" y="2224540"/>
                  </a:cubicBezTo>
                  <a:cubicBezTo>
                    <a:pt x="577121" y="1921739"/>
                    <a:pt x="757191" y="1649855"/>
                    <a:pt x="986540" y="1416383"/>
                  </a:cubicBezTo>
                  <a:cubicBezTo>
                    <a:pt x="1455357" y="939134"/>
                    <a:pt x="2078011" y="676244"/>
                    <a:pt x="2739452" y="676244"/>
                  </a:cubicBezTo>
                  <a:cubicBezTo>
                    <a:pt x="3075232" y="676244"/>
                    <a:pt x="3440243" y="781175"/>
                    <a:pt x="3794947" y="979795"/>
                  </a:cubicBezTo>
                  <a:cubicBezTo>
                    <a:pt x="4158459" y="1183286"/>
                    <a:pt x="4486931" y="1470348"/>
                    <a:pt x="4744762" y="1810250"/>
                  </a:cubicBezTo>
                  <a:cubicBezTo>
                    <a:pt x="4971862" y="2109491"/>
                    <a:pt x="5134693" y="2440961"/>
                    <a:pt x="5215827" y="2768871"/>
                  </a:cubicBezTo>
                  <a:cubicBezTo>
                    <a:pt x="5300334" y="3110834"/>
                    <a:pt x="5297898" y="3446614"/>
                    <a:pt x="5208520" y="3766654"/>
                  </a:cubicBezTo>
                  <a:close/>
                </a:path>
              </a:pathLst>
            </a:custGeom>
            <a:solidFill>
              <a:schemeClr val="bg1">
                <a:alpha val="30000"/>
              </a:schemeClr>
            </a:solidFill>
            <a:ln w="18736" cap="flat">
              <a:noFill/>
              <a:prstDash val="solid"/>
              <a:miter/>
            </a:ln>
          </p:spPr>
          <p:txBody>
            <a:bodyPr rtlCol="0" anchor="ctr"/>
            <a:lstStyle/>
            <a:p>
              <a:endParaRPr lang="tr-TR" noProof="1"/>
            </a:p>
          </p:txBody>
        </p:sp>
        <p:sp useBgFill="1">
          <p:nvSpPr>
            <p:cNvPr id="15" name="Freeform: Shape 14">
              <a:extLst>
                <a:ext uri="{FF2B5EF4-FFF2-40B4-BE49-F238E27FC236}">
                  <a16:creationId xmlns:a16="http://schemas.microsoft.com/office/drawing/2014/main" id="{F22C906F-48B7-4ABF-B36E-0C0A056A5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3725"/>
              <a:ext cx="5855313" cy="6880645"/>
            </a:xfrm>
            <a:custGeom>
              <a:avLst/>
              <a:gdLst>
                <a:gd name="connsiteX0" fmla="*/ 5855313 w 5855313"/>
                <a:gd name="connsiteY0" fmla="*/ 4717843 h 6880645"/>
                <a:gd name="connsiteX1" fmla="*/ 5855313 w 5855313"/>
                <a:gd name="connsiteY1" fmla="*/ 6880645 h 6880645"/>
                <a:gd name="connsiteX2" fmla="*/ 0 w 5855313"/>
                <a:gd name="connsiteY2" fmla="*/ 6880645 h 6880645"/>
                <a:gd name="connsiteX3" fmla="*/ 0 w 5855313"/>
                <a:gd name="connsiteY3" fmla="*/ 5268859 h 6880645"/>
                <a:gd name="connsiteX4" fmla="*/ 36130 w 5855313"/>
                <a:gd name="connsiteY4" fmla="*/ 5327430 h 6880645"/>
                <a:gd name="connsiteX5" fmla="*/ 2782721 w 5855313"/>
                <a:gd name="connsiteY5" fmla="*/ 6765687 h 6880645"/>
                <a:gd name="connsiteX6" fmla="*/ 5834702 w 5855313"/>
                <a:gd name="connsiteY6" fmla="*/ 4773305 h 6880645"/>
                <a:gd name="connsiteX7" fmla="*/ 9148 w 5855313"/>
                <a:gd name="connsiteY7" fmla="*/ 0 h 6880645"/>
                <a:gd name="connsiteX8" fmla="*/ 5855312 w 5855313"/>
                <a:gd name="connsiteY8" fmla="*/ 0 h 6880645"/>
                <a:gd name="connsiteX9" fmla="*/ 5855312 w 5855313"/>
                <a:gd name="connsiteY9" fmla="*/ 96759 h 6880645"/>
                <a:gd name="connsiteX10" fmla="*/ 5855313 w 5855313"/>
                <a:gd name="connsiteY10" fmla="*/ 96759 h 6880645"/>
                <a:gd name="connsiteX11" fmla="*/ 5855313 w 5855313"/>
                <a:gd name="connsiteY11" fmla="*/ 2289203 h 6880645"/>
                <a:gd name="connsiteX12" fmla="*/ 5834702 w 5855313"/>
                <a:gd name="connsiteY12" fmla="*/ 2233742 h 6880645"/>
                <a:gd name="connsiteX13" fmla="*/ 2782721 w 5855313"/>
                <a:gd name="connsiteY13" fmla="*/ 241359 h 6880645"/>
                <a:gd name="connsiteX14" fmla="*/ 36130 w 5855313"/>
                <a:gd name="connsiteY14" fmla="*/ 1679616 h 6880645"/>
                <a:gd name="connsiteX15" fmla="*/ 0 w 5855313"/>
                <a:gd name="connsiteY15" fmla="*/ 1738187 h 6880645"/>
                <a:gd name="connsiteX16" fmla="*/ 0 w 5855313"/>
                <a:gd name="connsiteY16" fmla="*/ 96759 h 6880645"/>
                <a:gd name="connsiteX17" fmla="*/ 9148 w 5855313"/>
                <a:gd name="connsiteY17" fmla="*/ 96759 h 688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5313" h="6880645">
                  <a:moveTo>
                    <a:pt x="5855313" y="4717843"/>
                  </a:moveTo>
                  <a:lnTo>
                    <a:pt x="5855313" y="6880645"/>
                  </a:lnTo>
                  <a:lnTo>
                    <a:pt x="0" y="6880645"/>
                  </a:lnTo>
                  <a:lnTo>
                    <a:pt x="0" y="5268859"/>
                  </a:lnTo>
                  <a:lnTo>
                    <a:pt x="36130" y="5327430"/>
                  </a:lnTo>
                  <a:cubicBezTo>
                    <a:pt x="631370" y="6195172"/>
                    <a:pt x="1639396" y="6765687"/>
                    <a:pt x="2782721" y="6765687"/>
                  </a:cubicBezTo>
                  <a:cubicBezTo>
                    <a:pt x="4154711" y="6765687"/>
                    <a:pt x="5331871" y="5944145"/>
                    <a:pt x="5834702" y="4773305"/>
                  </a:cubicBezTo>
                  <a:close/>
                  <a:moveTo>
                    <a:pt x="9148" y="0"/>
                  </a:moveTo>
                  <a:lnTo>
                    <a:pt x="5855312" y="0"/>
                  </a:lnTo>
                  <a:lnTo>
                    <a:pt x="5855312" y="96759"/>
                  </a:lnTo>
                  <a:lnTo>
                    <a:pt x="5855313" y="96759"/>
                  </a:lnTo>
                  <a:lnTo>
                    <a:pt x="5855313" y="2289203"/>
                  </a:lnTo>
                  <a:lnTo>
                    <a:pt x="5834702" y="2233742"/>
                  </a:lnTo>
                  <a:cubicBezTo>
                    <a:pt x="5331871" y="1062902"/>
                    <a:pt x="4154711" y="241359"/>
                    <a:pt x="2782721" y="241359"/>
                  </a:cubicBezTo>
                  <a:cubicBezTo>
                    <a:pt x="1639396" y="241359"/>
                    <a:pt x="631370" y="811875"/>
                    <a:pt x="36130" y="1679616"/>
                  </a:cubicBezTo>
                  <a:lnTo>
                    <a:pt x="0" y="1738187"/>
                  </a:lnTo>
                  <a:lnTo>
                    <a:pt x="0" y="96759"/>
                  </a:lnTo>
                  <a:lnTo>
                    <a:pt x="9148" y="9675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useBgFill="1">
          <p:nvSpPr>
            <p:cNvPr id="16" name="Freeform: Shape 15">
              <a:extLst>
                <a:ext uri="{FF2B5EF4-FFF2-40B4-BE49-F238E27FC236}">
                  <a16:creationId xmlns:a16="http://schemas.microsoft.com/office/drawing/2014/main" id="{B4ABE2AA-A788-450F-94A8-AED4B698F3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6370"/>
              <a:ext cx="6254832" cy="6864558"/>
            </a:xfrm>
            <a:custGeom>
              <a:avLst/>
              <a:gdLst>
                <a:gd name="connsiteX0" fmla="*/ 2766060 w 6254832"/>
                <a:gd name="connsiteY0" fmla="*/ 0 h 6864558"/>
                <a:gd name="connsiteX1" fmla="*/ 0 w 6254832"/>
                <a:gd name="connsiteY1" fmla="*/ 1340683 h 6864558"/>
                <a:gd name="connsiteX2" fmla="*/ 0 w 6254832"/>
                <a:gd name="connsiteY2" fmla="*/ 2201306 h 6864558"/>
                <a:gd name="connsiteX3" fmla="*/ 1312 w 6254832"/>
                <a:gd name="connsiteY3" fmla="*/ 2197746 h 6864558"/>
                <a:gd name="connsiteX4" fmla="*/ 612723 w 6254832"/>
                <a:gd name="connsiteY4" fmla="*/ 1201649 h 6864558"/>
                <a:gd name="connsiteX5" fmla="*/ 1571344 w 6254832"/>
                <a:gd name="connsiteY5" fmla="*/ 483245 h 6864558"/>
                <a:gd name="connsiteX6" fmla="*/ 1641235 w 6254832"/>
                <a:gd name="connsiteY6" fmla="*/ 452328 h 6864558"/>
                <a:gd name="connsiteX7" fmla="*/ 1711502 w 6254832"/>
                <a:gd name="connsiteY7" fmla="*/ 422348 h 6864558"/>
                <a:gd name="connsiteX8" fmla="*/ 1783080 w 6254832"/>
                <a:gd name="connsiteY8" fmla="*/ 395178 h 6864558"/>
                <a:gd name="connsiteX9" fmla="*/ 1855220 w 6254832"/>
                <a:gd name="connsiteY9" fmla="*/ 369133 h 6864558"/>
                <a:gd name="connsiteX10" fmla="*/ 1928297 w 6254832"/>
                <a:gd name="connsiteY10" fmla="*/ 345711 h 6864558"/>
                <a:gd name="connsiteX11" fmla="*/ 2001749 w 6254832"/>
                <a:gd name="connsiteY11" fmla="*/ 323600 h 6864558"/>
                <a:gd name="connsiteX12" fmla="*/ 2076138 w 6254832"/>
                <a:gd name="connsiteY12" fmla="*/ 304300 h 6864558"/>
                <a:gd name="connsiteX13" fmla="*/ 2113426 w 6254832"/>
                <a:gd name="connsiteY13" fmla="*/ 294744 h 6864558"/>
                <a:gd name="connsiteX14" fmla="*/ 2132163 w 6254832"/>
                <a:gd name="connsiteY14" fmla="*/ 290060 h 6864558"/>
                <a:gd name="connsiteX15" fmla="*/ 2151089 w 6254832"/>
                <a:gd name="connsiteY15" fmla="*/ 286312 h 6864558"/>
                <a:gd name="connsiteX16" fmla="*/ 2763249 w 6254832"/>
                <a:gd name="connsiteY16" fmla="*/ 218482 h 6864558"/>
                <a:gd name="connsiteX17" fmla="*/ 3372225 w 6254832"/>
                <a:gd name="connsiteY17" fmla="*/ 301302 h 6864558"/>
                <a:gd name="connsiteX18" fmla="*/ 3663596 w 6254832"/>
                <a:gd name="connsiteY18" fmla="*/ 398364 h 6864558"/>
                <a:gd name="connsiteX19" fmla="*/ 3941663 w 6254832"/>
                <a:gd name="connsiteY19" fmla="*/ 526717 h 6864558"/>
                <a:gd name="connsiteX20" fmla="*/ 4204366 w 6254832"/>
                <a:gd name="connsiteY20" fmla="*/ 681678 h 6864558"/>
                <a:gd name="connsiteX21" fmla="*/ 4450018 w 6254832"/>
                <a:gd name="connsiteY21" fmla="*/ 860061 h 6864558"/>
                <a:gd name="connsiteX22" fmla="*/ 4678992 w 6254832"/>
                <a:gd name="connsiteY22" fmla="*/ 1057181 h 6864558"/>
                <a:gd name="connsiteX23" fmla="*/ 4889791 w 6254832"/>
                <a:gd name="connsiteY23" fmla="*/ 1271166 h 6864558"/>
                <a:gd name="connsiteX24" fmla="*/ 5083164 w 6254832"/>
                <a:gd name="connsiteY24" fmla="*/ 1498642 h 6864558"/>
                <a:gd name="connsiteX25" fmla="*/ 5257987 w 6254832"/>
                <a:gd name="connsiteY25" fmla="*/ 1738484 h 6864558"/>
                <a:gd name="connsiteX26" fmla="*/ 5413510 w 6254832"/>
                <a:gd name="connsiteY26" fmla="*/ 1989195 h 6864558"/>
                <a:gd name="connsiteX27" fmla="*/ 5548609 w 6254832"/>
                <a:gd name="connsiteY27" fmla="*/ 2249462 h 6864558"/>
                <a:gd name="connsiteX28" fmla="*/ 5747791 w 6254832"/>
                <a:gd name="connsiteY28" fmla="*/ 2795666 h 6864558"/>
                <a:gd name="connsiteX29" fmla="*/ 5806814 w 6254832"/>
                <a:gd name="connsiteY29" fmla="*/ 3078980 h 6864558"/>
                <a:gd name="connsiteX30" fmla="*/ 5816933 w 6254832"/>
                <a:gd name="connsiteY30" fmla="*/ 3150558 h 6864558"/>
                <a:gd name="connsiteX31" fmla="*/ 5825178 w 6254832"/>
                <a:gd name="connsiteY31" fmla="*/ 3222323 h 6864558"/>
                <a:gd name="connsiteX32" fmla="*/ 5831923 w 6254832"/>
                <a:gd name="connsiteY32" fmla="*/ 3294276 h 6864558"/>
                <a:gd name="connsiteX33" fmla="*/ 5836233 w 6254832"/>
                <a:gd name="connsiteY33" fmla="*/ 3366416 h 6864558"/>
                <a:gd name="connsiteX34" fmla="*/ 5833047 w 6254832"/>
                <a:gd name="connsiteY34" fmla="*/ 3655726 h 6864558"/>
                <a:gd name="connsiteX35" fmla="*/ 5827426 w 6254832"/>
                <a:gd name="connsiteY35" fmla="*/ 3728054 h 6864558"/>
                <a:gd name="connsiteX36" fmla="*/ 5819556 w 6254832"/>
                <a:gd name="connsiteY36" fmla="*/ 3800194 h 6864558"/>
                <a:gd name="connsiteX37" fmla="*/ 5809063 w 6254832"/>
                <a:gd name="connsiteY37" fmla="*/ 3872147 h 6864558"/>
                <a:gd name="connsiteX38" fmla="*/ 5796696 w 6254832"/>
                <a:gd name="connsiteY38" fmla="*/ 3943912 h 6864558"/>
                <a:gd name="connsiteX39" fmla="*/ 5725305 w 6254832"/>
                <a:gd name="connsiteY39" fmla="*/ 4225165 h 6864558"/>
                <a:gd name="connsiteX40" fmla="*/ 5605384 w 6254832"/>
                <a:gd name="connsiteY40" fmla="*/ 4478312 h 6864558"/>
                <a:gd name="connsiteX41" fmla="*/ 5412573 w 6254832"/>
                <a:gd name="connsiteY41" fmla="*/ 4677306 h 6864558"/>
                <a:gd name="connsiteX42" fmla="*/ 5155867 w 6254832"/>
                <a:gd name="connsiteY42" fmla="*/ 4834703 h 6864558"/>
                <a:gd name="connsiteX43" fmla="*/ 4645452 w 6254832"/>
                <a:gd name="connsiteY43" fmla="*/ 5207396 h 6864558"/>
                <a:gd name="connsiteX44" fmla="*/ 4536211 w 6254832"/>
                <a:gd name="connsiteY44" fmla="*/ 5319072 h 6864558"/>
                <a:gd name="connsiteX45" fmla="*/ 4430343 w 6254832"/>
                <a:gd name="connsiteY45" fmla="*/ 5432061 h 6864558"/>
                <a:gd name="connsiteX46" fmla="*/ 4220668 w 6254832"/>
                <a:gd name="connsiteY46" fmla="*/ 5657663 h 6864558"/>
                <a:gd name="connsiteX47" fmla="*/ 4115174 w 6254832"/>
                <a:gd name="connsiteY47" fmla="*/ 5768777 h 6864558"/>
                <a:gd name="connsiteX48" fmla="*/ 4007245 w 6254832"/>
                <a:gd name="connsiteY48" fmla="*/ 5876707 h 6864558"/>
                <a:gd name="connsiteX49" fmla="*/ 3781081 w 6254832"/>
                <a:gd name="connsiteY49" fmla="*/ 6078887 h 6864558"/>
                <a:gd name="connsiteX50" fmla="*/ 3534493 w 6254832"/>
                <a:gd name="connsiteY50" fmla="*/ 6249775 h 6864558"/>
                <a:gd name="connsiteX51" fmla="*/ 3265232 w 6254832"/>
                <a:gd name="connsiteY51" fmla="*/ 6373068 h 6864558"/>
                <a:gd name="connsiteX52" fmla="*/ 3194779 w 6254832"/>
                <a:gd name="connsiteY52" fmla="*/ 6394804 h 6864558"/>
                <a:gd name="connsiteX53" fmla="*/ 3123575 w 6254832"/>
                <a:gd name="connsiteY53" fmla="*/ 6412792 h 6864558"/>
                <a:gd name="connsiteX54" fmla="*/ 3051435 w 6254832"/>
                <a:gd name="connsiteY54" fmla="*/ 6426471 h 6864558"/>
                <a:gd name="connsiteX55" fmla="*/ 2978733 w 6254832"/>
                <a:gd name="connsiteY55" fmla="*/ 6436214 h 6864558"/>
                <a:gd name="connsiteX56" fmla="*/ 2905656 w 6254832"/>
                <a:gd name="connsiteY56" fmla="*/ 6442211 h 6864558"/>
                <a:gd name="connsiteX57" fmla="*/ 2832204 w 6254832"/>
                <a:gd name="connsiteY57" fmla="*/ 6444459 h 6864558"/>
                <a:gd name="connsiteX58" fmla="*/ 2758565 w 6254832"/>
                <a:gd name="connsiteY58" fmla="*/ 6443335 h 6864558"/>
                <a:gd name="connsiteX59" fmla="*/ 2683239 w 6254832"/>
                <a:gd name="connsiteY59" fmla="*/ 6438463 h 6864558"/>
                <a:gd name="connsiteX60" fmla="*/ 2091503 w 6254832"/>
                <a:gd name="connsiteY60" fmla="*/ 6343275 h 6864558"/>
                <a:gd name="connsiteX61" fmla="*/ 1948347 w 6254832"/>
                <a:gd name="connsiteY61" fmla="*/ 6301490 h 6864558"/>
                <a:gd name="connsiteX62" fmla="*/ 1807626 w 6254832"/>
                <a:gd name="connsiteY62" fmla="*/ 6252585 h 6864558"/>
                <a:gd name="connsiteX63" fmla="*/ 1738297 w 6254832"/>
                <a:gd name="connsiteY63" fmla="*/ 6225790 h 6864558"/>
                <a:gd name="connsiteX64" fmla="*/ 1669529 w 6254832"/>
                <a:gd name="connsiteY64" fmla="*/ 6197684 h 6864558"/>
                <a:gd name="connsiteX65" fmla="*/ 1635239 w 6254832"/>
                <a:gd name="connsiteY65" fmla="*/ 6183630 h 6864558"/>
                <a:gd name="connsiteX66" fmla="*/ 1601699 w 6254832"/>
                <a:gd name="connsiteY66" fmla="*/ 6167891 h 6864558"/>
                <a:gd name="connsiteX67" fmla="*/ 1534618 w 6254832"/>
                <a:gd name="connsiteY67" fmla="*/ 6136411 h 6864558"/>
                <a:gd name="connsiteX68" fmla="*/ 592299 w 6254832"/>
                <a:gd name="connsiteY68" fmla="*/ 5443116 h 6864558"/>
                <a:gd name="connsiteX69" fmla="*/ 0 w 6254832"/>
                <a:gd name="connsiteY69" fmla="*/ 4496675 h 6864558"/>
                <a:gd name="connsiteX70" fmla="*/ 0 w 6254832"/>
                <a:gd name="connsiteY70" fmla="*/ 5523875 h 6864558"/>
                <a:gd name="connsiteX71" fmla="*/ 2766060 w 6254832"/>
                <a:gd name="connsiteY71" fmla="*/ 6864559 h 6864558"/>
                <a:gd name="connsiteX72" fmla="*/ 6254833 w 6254832"/>
                <a:gd name="connsiteY72" fmla="*/ 3432373 h 6864558"/>
                <a:gd name="connsiteX73" fmla="*/ 2766060 w 6254832"/>
                <a:gd name="connsiteY73" fmla="*/ 0 h 686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54832" h="6864558">
                  <a:moveTo>
                    <a:pt x="2766060" y="0"/>
                  </a:moveTo>
                  <a:cubicBezTo>
                    <a:pt x="1639549" y="0"/>
                    <a:pt x="637831" y="525405"/>
                    <a:pt x="0" y="1340683"/>
                  </a:cubicBezTo>
                  <a:lnTo>
                    <a:pt x="0" y="2201306"/>
                  </a:lnTo>
                  <a:cubicBezTo>
                    <a:pt x="375" y="2200181"/>
                    <a:pt x="937" y="2198870"/>
                    <a:pt x="1312" y="2197746"/>
                  </a:cubicBezTo>
                  <a:cubicBezTo>
                    <a:pt x="142969" y="1837045"/>
                    <a:pt x="347959" y="1497143"/>
                    <a:pt x="612723" y="1201649"/>
                  </a:cubicBezTo>
                  <a:cubicBezTo>
                    <a:pt x="876550" y="906155"/>
                    <a:pt x="1201836" y="655258"/>
                    <a:pt x="1571344" y="483245"/>
                  </a:cubicBezTo>
                  <a:lnTo>
                    <a:pt x="1641235" y="452328"/>
                  </a:lnTo>
                  <a:cubicBezTo>
                    <a:pt x="1664658" y="442210"/>
                    <a:pt x="1687518" y="430967"/>
                    <a:pt x="1711502" y="422348"/>
                  </a:cubicBezTo>
                  <a:lnTo>
                    <a:pt x="1783080" y="395178"/>
                  </a:lnTo>
                  <a:cubicBezTo>
                    <a:pt x="1807064" y="386372"/>
                    <a:pt x="1830674" y="376441"/>
                    <a:pt x="1855220" y="369133"/>
                  </a:cubicBezTo>
                  <a:lnTo>
                    <a:pt x="1928297" y="345711"/>
                  </a:lnTo>
                  <a:cubicBezTo>
                    <a:pt x="1952656" y="338028"/>
                    <a:pt x="1976828" y="329409"/>
                    <a:pt x="2001749" y="323600"/>
                  </a:cubicBezTo>
                  <a:lnTo>
                    <a:pt x="2076138" y="304300"/>
                  </a:lnTo>
                  <a:lnTo>
                    <a:pt x="2113426" y="294744"/>
                  </a:lnTo>
                  <a:lnTo>
                    <a:pt x="2132163" y="290060"/>
                  </a:lnTo>
                  <a:lnTo>
                    <a:pt x="2151089" y="286312"/>
                  </a:lnTo>
                  <a:cubicBezTo>
                    <a:pt x="2351395" y="241716"/>
                    <a:pt x="2557322" y="219044"/>
                    <a:pt x="2763249" y="218482"/>
                  </a:cubicBezTo>
                  <a:cubicBezTo>
                    <a:pt x="2968802" y="218294"/>
                    <a:pt x="3174167" y="247900"/>
                    <a:pt x="3372225" y="301302"/>
                  </a:cubicBezTo>
                  <a:cubicBezTo>
                    <a:pt x="3471347" y="327910"/>
                    <a:pt x="3568596" y="360513"/>
                    <a:pt x="3663596" y="398364"/>
                  </a:cubicBezTo>
                  <a:cubicBezTo>
                    <a:pt x="3758784" y="435652"/>
                    <a:pt x="3851348" y="479311"/>
                    <a:pt x="3941663" y="526717"/>
                  </a:cubicBezTo>
                  <a:cubicBezTo>
                    <a:pt x="4031979" y="573936"/>
                    <a:pt x="4119297" y="626402"/>
                    <a:pt x="4204366" y="681678"/>
                  </a:cubicBezTo>
                  <a:cubicBezTo>
                    <a:pt x="4289060" y="737516"/>
                    <a:pt x="4370944" y="797289"/>
                    <a:pt x="4450018" y="860061"/>
                  </a:cubicBezTo>
                  <a:cubicBezTo>
                    <a:pt x="4529091" y="922832"/>
                    <a:pt x="4605540" y="988601"/>
                    <a:pt x="4678992" y="1057181"/>
                  </a:cubicBezTo>
                  <a:cubicBezTo>
                    <a:pt x="4752444" y="1125574"/>
                    <a:pt x="4822335" y="1197527"/>
                    <a:pt x="4889791" y="1271166"/>
                  </a:cubicBezTo>
                  <a:cubicBezTo>
                    <a:pt x="4957247" y="1344805"/>
                    <a:pt x="5021705" y="1420693"/>
                    <a:pt x="5083164" y="1498642"/>
                  </a:cubicBezTo>
                  <a:cubicBezTo>
                    <a:pt x="5144062" y="1576965"/>
                    <a:pt x="5202899" y="1656601"/>
                    <a:pt x="5257987" y="1738484"/>
                  </a:cubicBezTo>
                  <a:cubicBezTo>
                    <a:pt x="5313076" y="1820368"/>
                    <a:pt x="5365354" y="1903751"/>
                    <a:pt x="5413510" y="1989195"/>
                  </a:cubicBezTo>
                  <a:cubicBezTo>
                    <a:pt x="5462041" y="2074451"/>
                    <a:pt x="5507011" y="2161207"/>
                    <a:pt x="5548609" y="2249462"/>
                  </a:cubicBezTo>
                  <a:cubicBezTo>
                    <a:pt x="5631430" y="2426158"/>
                    <a:pt x="5698323" y="2608851"/>
                    <a:pt x="5747791" y="2795666"/>
                  </a:cubicBezTo>
                  <a:cubicBezTo>
                    <a:pt x="5771963" y="2889167"/>
                    <a:pt x="5791825" y="2983792"/>
                    <a:pt x="5806814" y="3078980"/>
                  </a:cubicBezTo>
                  <a:cubicBezTo>
                    <a:pt x="5810562" y="3102777"/>
                    <a:pt x="5814497" y="3126574"/>
                    <a:pt x="5816933" y="3150558"/>
                  </a:cubicBezTo>
                  <a:cubicBezTo>
                    <a:pt x="5819556" y="3174542"/>
                    <a:pt x="5823304" y="3198339"/>
                    <a:pt x="5825178" y="3222323"/>
                  </a:cubicBezTo>
                  <a:cubicBezTo>
                    <a:pt x="5827426" y="3246308"/>
                    <a:pt x="5830050" y="3270292"/>
                    <a:pt x="5831923" y="3294276"/>
                  </a:cubicBezTo>
                  <a:lnTo>
                    <a:pt x="5836233" y="3366416"/>
                  </a:lnTo>
                  <a:cubicBezTo>
                    <a:pt x="5839981" y="3462728"/>
                    <a:pt x="5839981" y="3559227"/>
                    <a:pt x="5833047" y="3655726"/>
                  </a:cubicBezTo>
                  <a:cubicBezTo>
                    <a:pt x="5830986" y="3679711"/>
                    <a:pt x="5830237" y="3704069"/>
                    <a:pt x="5827426" y="3728054"/>
                  </a:cubicBezTo>
                  <a:lnTo>
                    <a:pt x="5819556" y="3800194"/>
                  </a:lnTo>
                  <a:lnTo>
                    <a:pt x="5809063" y="3872147"/>
                  </a:lnTo>
                  <a:cubicBezTo>
                    <a:pt x="5805690" y="3896131"/>
                    <a:pt x="5800818" y="3919928"/>
                    <a:pt x="5796696" y="3943912"/>
                  </a:cubicBezTo>
                  <a:cubicBezTo>
                    <a:pt x="5778708" y="4039287"/>
                    <a:pt x="5755848" y="4134662"/>
                    <a:pt x="5725305" y="4225165"/>
                  </a:cubicBezTo>
                  <a:cubicBezTo>
                    <a:pt x="5694763" y="4315669"/>
                    <a:pt x="5656726" y="4402237"/>
                    <a:pt x="5605384" y="4478312"/>
                  </a:cubicBezTo>
                  <a:cubicBezTo>
                    <a:pt x="5554980" y="4555324"/>
                    <a:pt x="5489960" y="4620718"/>
                    <a:pt x="5412573" y="4677306"/>
                  </a:cubicBezTo>
                  <a:cubicBezTo>
                    <a:pt x="5335374" y="4734269"/>
                    <a:pt x="5245995" y="4782987"/>
                    <a:pt x="5155867" y="4834703"/>
                  </a:cubicBezTo>
                  <a:cubicBezTo>
                    <a:pt x="4973924" y="4936261"/>
                    <a:pt x="4794791" y="5058806"/>
                    <a:pt x="4645452" y="5207396"/>
                  </a:cubicBezTo>
                  <a:cubicBezTo>
                    <a:pt x="4607414" y="5244497"/>
                    <a:pt x="4571813" y="5281597"/>
                    <a:pt x="4536211" y="5319072"/>
                  </a:cubicBezTo>
                  <a:lnTo>
                    <a:pt x="4430343" y="5432061"/>
                  </a:lnTo>
                  <a:cubicBezTo>
                    <a:pt x="4360264" y="5507574"/>
                    <a:pt x="4290934" y="5583087"/>
                    <a:pt x="4220668" y="5657663"/>
                  </a:cubicBezTo>
                  <a:cubicBezTo>
                    <a:pt x="4185628" y="5694951"/>
                    <a:pt x="4150589" y="5732052"/>
                    <a:pt x="4115174" y="5768777"/>
                  </a:cubicBezTo>
                  <a:cubicBezTo>
                    <a:pt x="4079573" y="5805316"/>
                    <a:pt x="4043597" y="5841292"/>
                    <a:pt x="4007245" y="5876707"/>
                  </a:cubicBezTo>
                  <a:cubicBezTo>
                    <a:pt x="3934543" y="5947723"/>
                    <a:pt x="3859405" y="6015740"/>
                    <a:pt x="3781081" y="6078887"/>
                  </a:cubicBezTo>
                  <a:cubicBezTo>
                    <a:pt x="3702945" y="6142220"/>
                    <a:pt x="3620312" y="6199557"/>
                    <a:pt x="3534493" y="6249775"/>
                  </a:cubicBezTo>
                  <a:cubicBezTo>
                    <a:pt x="3448300" y="6299429"/>
                    <a:pt x="3358359" y="6341589"/>
                    <a:pt x="3265232" y="6373068"/>
                  </a:cubicBezTo>
                  <a:cubicBezTo>
                    <a:pt x="3241998" y="6381313"/>
                    <a:pt x="3218201" y="6387497"/>
                    <a:pt x="3194779" y="6394804"/>
                  </a:cubicBezTo>
                  <a:cubicBezTo>
                    <a:pt x="3171169" y="6401175"/>
                    <a:pt x="3147185" y="6406797"/>
                    <a:pt x="3123575" y="6412792"/>
                  </a:cubicBezTo>
                  <a:cubicBezTo>
                    <a:pt x="3099404" y="6417477"/>
                    <a:pt x="3075420" y="6422161"/>
                    <a:pt x="3051435" y="6426471"/>
                  </a:cubicBezTo>
                  <a:cubicBezTo>
                    <a:pt x="3027076" y="6429657"/>
                    <a:pt x="3002904" y="6433591"/>
                    <a:pt x="2978733" y="6436214"/>
                  </a:cubicBezTo>
                  <a:cubicBezTo>
                    <a:pt x="2954374" y="6438088"/>
                    <a:pt x="2930015" y="6440899"/>
                    <a:pt x="2905656" y="6442211"/>
                  </a:cubicBezTo>
                  <a:cubicBezTo>
                    <a:pt x="2881109" y="6442960"/>
                    <a:pt x="2856751" y="6444272"/>
                    <a:pt x="2832204" y="6444459"/>
                  </a:cubicBezTo>
                  <a:cubicBezTo>
                    <a:pt x="2807658" y="6444084"/>
                    <a:pt x="2783298" y="6444084"/>
                    <a:pt x="2758565" y="6443335"/>
                  </a:cubicBezTo>
                  <a:lnTo>
                    <a:pt x="2683239" y="6438463"/>
                  </a:lnTo>
                  <a:cubicBezTo>
                    <a:pt x="2482559" y="6425909"/>
                    <a:pt x="2284126" y="6393492"/>
                    <a:pt x="2091503" y="6343275"/>
                  </a:cubicBezTo>
                  <a:lnTo>
                    <a:pt x="1948347" y="6301490"/>
                  </a:lnTo>
                  <a:cubicBezTo>
                    <a:pt x="1901127" y="6286126"/>
                    <a:pt x="1854658" y="6268699"/>
                    <a:pt x="1807626" y="6252585"/>
                  </a:cubicBezTo>
                  <a:cubicBezTo>
                    <a:pt x="1784017" y="6245090"/>
                    <a:pt x="1761344" y="6234972"/>
                    <a:pt x="1738297" y="6225790"/>
                  </a:cubicBezTo>
                  <a:lnTo>
                    <a:pt x="1669529" y="6197684"/>
                  </a:lnTo>
                  <a:lnTo>
                    <a:pt x="1635239" y="6183630"/>
                  </a:lnTo>
                  <a:lnTo>
                    <a:pt x="1601699" y="6167891"/>
                  </a:lnTo>
                  <a:lnTo>
                    <a:pt x="1534618" y="6136411"/>
                  </a:lnTo>
                  <a:cubicBezTo>
                    <a:pt x="1179164" y="5964961"/>
                    <a:pt x="857250" y="5729616"/>
                    <a:pt x="592299" y="5443116"/>
                  </a:cubicBezTo>
                  <a:cubicBezTo>
                    <a:pt x="336904" y="5166173"/>
                    <a:pt x="137160" y="4842573"/>
                    <a:pt x="0" y="4496675"/>
                  </a:cubicBezTo>
                  <a:lnTo>
                    <a:pt x="0" y="5523875"/>
                  </a:lnTo>
                  <a:cubicBezTo>
                    <a:pt x="637831" y="6338966"/>
                    <a:pt x="1639549" y="6864559"/>
                    <a:pt x="2766060" y="6864559"/>
                  </a:cubicBezTo>
                  <a:cubicBezTo>
                    <a:pt x="4692858" y="6864559"/>
                    <a:pt x="6254833" y="5327879"/>
                    <a:pt x="6254833" y="3432373"/>
                  </a:cubicBezTo>
                  <a:cubicBezTo>
                    <a:pt x="6254833" y="1536679"/>
                    <a:pt x="4692858" y="0"/>
                    <a:pt x="2766060" y="0"/>
                  </a:cubicBezTo>
                  <a:close/>
                </a:path>
              </a:pathLst>
            </a:custGeom>
            <a:ln w="18736" cap="flat">
              <a:noFill/>
              <a:prstDash val="solid"/>
              <a:miter/>
            </a:ln>
          </p:spPr>
          <p:txBody>
            <a:bodyPr rtlCol="0" anchor="ctr"/>
            <a:lstStyle/>
            <a:p>
              <a:endParaRPr lang="tr-TR" noProof="1"/>
            </a:p>
          </p:txBody>
        </p:sp>
      </p:grpSp>
      <p:sp>
        <p:nvSpPr>
          <p:cNvPr id="4" name="Dikdörtgen 3">
            <a:extLst>
              <a:ext uri="{FF2B5EF4-FFF2-40B4-BE49-F238E27FC236}">
                <a16:creationId xmlns:a16="http://schemas.microsoft.com/office/drawing/2014/main" id="{756CBA70-7331-DAAF-9401-19BA77BA0772}"/>
              </a:ext>
            </a:extLst>
          </p:cNvPr>
          <p:cNvSpPr/>
          <p:nvPr/>
        </p:nvSpPr>
        <p:spPr>
          <a:xfrm>
            <a:off x="6095847" y="1896509"/>
            <a:ext cx="5734203" cy="3639289"/>
          </a:xfrm>
          <a:prstGeom prst="rect">
            <a:avLst/>
          </a:prstGeom>
        </p:spPr>
        <p:txBody>
          <a:bodyPr vert="horz" lIns="91440" tIns="45720" rIns="91440" bIns="45720" rtlCol="0" anchor="ctr">
            <a:noAutofit/>
          </a:bodyPr>
          <a:lstStyle/>
          <a:p>
            <a:pPr>
              <a:lnSpc>
                <a:spcPct val="90000"/>
              </a:lnSpc>
              <a:spcAft>
                <a:spcPts val="1000"/>
              </a:spcAft>
            </a:pPr>
            <a:r>
              <a:rPr lang="tr-TR" i="1" noProof="1">
                <a:solidFill>
                  <a:schemeClr val="tx2"/>
                </a:solidFill>
                <a:effectLst/>
              </a:rPr>
              <a:t>Kate Smith’in doğruluk ve dürüstlüğüne atfedilen muazzam önem, araştırmamıza konu olan öznelerin deneyimlerinden kaynaklanan ve yaşadıkları endişeyle daha da büyüyen inançlarını yansıtıyor. Bu kişiler çoğu kez başkalarının şahsi çıkarları uğruna sömürü, manipülasyon ve denetime maruz kalmaktadır. Bu kavramın böylesine vurgulanıyor oluşu bize toplumsal düzendeki bozulmayı –sosyolojik terimle anomiyi- gösterir; ortak değerler her ne yolla olursa olsun tatmin peşindeki şahsi çıkarlar uğruna güme gitmiştir. Bu durum, ustaca bir sahtelikle satış yaptığı kişilerle gerçekten ilgilenirmiş gibi davranmak anlamında “pazarlamacılığın” her yeri sarıp sarmaladığı bir toplumun ürünüdür. Manipülatif bir toplum yapısından kaynaklanan, güvensizlik ve kuşkularla dolu böylesi bir toplumsal arka plana karşı durabilen tek şey araştırmamıza konu olan öznelerde görülen bu abartılmış “inanma isteği”ydi. Böyle bir toplumsal ortamda özneler, içtenlik, dürüstlük, dostluk ve özveri gibi erdemlerin şahsında somutlaştığı halka mal olmuş bir kişiye inanmaya muhtaçlardı. </a:t>
            </a:r>
          </a:p>
          <a:p>
            <a:pPr>
              <a:lnSpc>
                <a:spcPct val="90000"/>
              </a:lnSpc>
              <a:spcAft>
                <a:spcPts val="1000"/>
              </a:spcAft>
            </a:pPr>
            <a:endParaRPr lang="tr-TR" noProof="1">
              <a:solidFill>
                <a:schemeClr val="tx2"/>
              </a:solidFill>
              <a:effectLst/>
            </a:endParaRPr>
          </a:p>
        </p:txBody>
      </p:sp>
    </p:spTree>
    <p:extLst>
      <p:ext uri="{BB962C8B-B14F-4D97-AF65-F5344CB8AC3E}">
        <p14:creationId xmlns:p14="http://schemas.microsoft.com/office/powerpoint/2010/main" val="655873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E944D3-8D7A-C83C-E7D9-1395E940D72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10650BA-D090-4A23-98E3-B48BBAEA9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3" name="Resim 2" descr="metin, kitap, yazı tipi içeren bir resim&#10;&#10;Yapay zeka tarafından oluşturulmuş içerik yanlış olabilir.">
            <a:extLst>
              <a:ext uri="{FF2B5EF4-FFF2-40B4-BE49-F238E27FC236}">
                <a16:creationId xmlns:a16="http://schemas.microsoft.com/office/drawing/2014/main" id="{94F72142-9A54-EFE1-4CBC-366EDCD9E6CE}"/>
              </a:ext>
            </a:extLst>
          </p:cNvPr>
          <p:cNvPicPr>
            <a:picLocks noChangeAspect="1"/>
          </p:cNvPicPr>
          <p:nvPr/>
        </p:nvPicPr>
        <p:blipFill>
          <a:blip r:embed="rId2">
            <a:extLst>
              <a:ext uri="{28A0092B-C50C-407E-A947-70E740481C1C}">
                <a14:useLocalDpi xmlns:a14="http://schemas.microsoft.com/office/drawing/2010/main" val="0"/>
              </a:ext>
            </a:extLst>
          </a:blip>
          <a:srcRect r="-1" b="20317"/>
          <a:stretch>
            <a:fillRect/>
          </a:stretch>
        </p:blipFill>
        <p:spPr>
          <a:xfrm>
            <a:off x="-9527" y="3725"/>
            <a:ext cx="5846165" cy="6850548"/>
          </a:xfrm>
          <a:prstGeom prst="rect">
            <a:avLst/>
          </a:prstGeom>
        </p:spPr>
      </p:pic>
      <p:grpSp>
        <p:nvGrpSpPr>
          <p:cNvPr id="11" name="Group 10">
            <a:extLst>
              <a:ext uri="{FF2B5EF4-FFF2-40B4-BE49-F238E27FC236}">
                <a16:creationId xmlns:a16="http://schemas.microsoft.com/office/drawing/2014/main" id="{FFB939B9-73CE-4644-87BB-72AEBF0011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27" y="-6558"/>
            <a:ext cx="6254832" cy="6874766"/>
            <a:chOff x="-9149" y="3725"/>
            <a:chExt cx="6254832" cy="6887203"/>
          </a:xfrm>
        </p:grpSpPr>
        <p:sp>
          <p:nvSpPr>
            <p:cNvPr id="12" name="Freeform: Shape 11">
              <a:extLst>
                <a:ext uri="{FF2B5EF4-FFF2-40B4-BE49-F238E27FC236}">
                  <a16:creationId xmlns:a16="http://schemas.microsoft.com/office/drawing/2014/main" id="{15F2A0CF-7879-4629-AC2B-4069D77A3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8645"/>
              <a:ext cx="5933139" cy="6387893"/>
            </a:xfrm>
            <a:custGeom>
              <a:avLst/>
              <a:gdLst>
                <a:gd name="connsiteX0" fmla="*/ 5852909 w 5933139"/>
                <a:gd name="connsiteY0" fmla="*/ 2469528 h 6335678"/>
                <a:gd name="connsiteX1" fmla="*/ 5830799 w 5933139"/>
                <a:gd name="connsiteY1" fmla="*/ 2394015 h 6335678"/>
                <a:gd name="connsiteX2" fmla="*/ 5805878 w 5933139"/>
                <a:gd name="connsiteY2" fmla="*/ 2319439 h 6335678"/>
                <a:gd name="connsiteX3" fmla="*/ 5778708 w 5933139"/>
                <a:gd name="connsiteY3" fmla="*/ 2245800 h 6335678"/>
                <a:gd name="connsiteX4" fmla="*/ 5652978 w 5933139"/>
                <a:gd name="connsiteY4" fmla="*/ 1959675 h 6335678"/>
                <a:gd name="connsiteX5" fmla="*/ 5327691 w 5933139"/>
                <a:gd name="connsiteY5" fmla="*/ 1432958 h 6335678"/>
                <a:gd name="connsiteX6" fmla="*/ 4921458 w 5933139"/>
                <a:gd name="connsiteY6" fmla="*/ 973322 h 6335678"/>
                <a:gd name="connsiteX7" fmla="*/ 4450018 w 5933139"/>
                <a:gd name="connsiteY7" fmla="*/ 586764 h 6335678"/>
                <a:gd name="connsiteX8" fmla="*/ 4193311 w 5933139"/>
                <a:gd name="connsiteY8" fmla="*/ 423558 h 6335678"/>
                <a:gd name="connsiteX9" fmla="*/ 3924237 w 5933139"/>
                <a:gd name="connsiteY9" fmla="*/ 281901 h 6335678"/>
                <a:gd name="connsiteX10" fmla="*/ 3352175 w 5933139"/>
                <a:gd name="connsiteY10" fmla="*/ 75786 h 6335678"/>
                <a:gd name="connsiteX11" fmla="*/ 3051997 w 5933139"/>
                <a:gd name="connsiteY11" fmla="*/ 19011 h 6335678"/>
                <a:gd name="connsiteX12" fmla="*/ 2745823 w 5933139"/>
                <a:gd name="connsiteY12" fmla="*/ 86 h 6335678"/>
                <a:gd name="connsiteX13" fmla="*/ 2141720 w 5933139"/>
                <a:gd name="connsiteY13" fmla="*/ 55550 h 6335678"/>
                <a:gd name="connsiteX14" fmla="*/ 1551295 w 5933139"/>
                <a:gd name="connsiteY14" fmla="*/ 216319 h 6335678"/>
                <a:gd name="connsiteX15" fmla="*/ 1001718 w 5933139"/>
                <a:gd name="connsiteY15" fmla="*/ 498134 h 6335678"/>
                <a:gd name="connsiteX16" fmla="*/ 754755 w 5933139"/>
                <a:gd name="connsiteY16" fmla="*/ 685886 h 6335678"/>
                <a:gd name="connsiteX17" fmla="*/ 533462 w 5933139"/>
                <a:gd name="connsiteY17" fmla="*/ 903056 h 6335678"/>
                <a:gd name="connsiteX18" fmla="*/ 0 w 5933139"/>
                <a:gd name="connsiteY18" fmla="*/ 1646568 h 6335678"/>
                <a:gd name="connsiteX19" fmla="*/ 0 w 5933139"/>
                <a:gd name="connsiteY19" fmla="*/ 4709059 h 6335678"/>
                <a:gd name="connsiteX20" fmla="*/ 120671 w 5933139"/>
                <a:gd name="connsiteY20" fmla="*/ 4907491 h 6335678"/>
                <a:gd name="connsiteX21" fmla="*/ 507979 w 5933139"/>
                <a:gd name="connsiteY21" fmla="*/ 5384178 h 6335678"/>
                <a:gd name="connsiteX22" fmla="*/ 972112 w 5933139"/>
                <a:gd name="connsiteY22" fmla="*/ 5778607 h 6335678"/>
                <a:gd name="connsiteX23" fmla="*/ 1229943 w 5933139"/>
                <a:gd name="connsiteY23" fmla="*/ 5939939 h 6335678"/>
                <a:gd name="connsiteX24" fmla="*/ 1502389 w 5933139"/>
                <a:gd name="connsiteY24" fmla="*/ 6073913 h 6335678"/>
                <a:gd name="connsiteX25" fmla="*/ 2673870 w 5933139"/>
                <a:gd name="connsiteY25" fmla="*/ 6333993 h 6335678"/>
                <a:gd name="connsiteX26" fmla="*/ 2749196 w 5933139"/>
                <a:gd name="connsiteY26" fmla="*/ 6335679 h 6335678"/>
                <a:gd name="connsiteX27" fmla="*/ 2787983 w 5933139"/>
                <a:gd name="connsiteY27" fmla="*/ 6335492 h 6335678"/>
                <a:gd name="connsiteX28" fmla="*/ 2826770 w 5933139"/>
                <a:gd name="connsiteY28" fmla="*/ 6334368 h 6335678"/>
                <a:gd name="connsiteX29" fmla="*/ 2981918 w 5933139"/>
                <a:gd name="connsiteY29" fmla="*/ 6319939 h 6335678"/>
                <a:gd name="connsiteX30" fmla="*/ 3285282 w 5933139"/>
                <a:gd name="connsiteY30" fmla="*/ 6241803 h 6335678"/>
                <a:gd name="connsiteX31" fmla="*/ 3566347 w 5933139"/>
                <a:gd name="connsiteY31" fmla="*/ 6104831 h 6335678"/>
                <a:gd name="connsiteX32" fmla="*/ 3818369 w 5933139"/>
                <a:gd name="connsiteY32" fmla="*/ 5926823 h 6335678"/>
                <a:gd name="connsiteX33" fmla="*/ 4044908 w 5933139"/>
                <a:gd name="connsiteY33" fmla="*/ 5726329 h 6335678"/>
                <a:gd name="connsiteX34" fmla="*/ 4151151 w 5933139"/>
                <a:gd name="connsiteY34" fmla="*/ 5622147 h 6335678"/>
                <a:gd name="connsiteX35" fmla="*/ 4253834 w 5933139"/>
                <a:gd name="connsiteY35" fmla="*/ 5516841 h 6335678"/>
                <a:gd name="connsiteX36" fmla="*/ 4452453 w 5933139"/>
                <a:gd name="connsiteY36" fmla="*/ 5306979 h 6335678"/>
                <a:gd name="connsiteX37" fmla="*/ 4548578 w 5933139"/>
                <a:gd name="connsiteY37" fmla="*/ 5202797 h 6335678"/>
                <a:gd name="connsiteX38" fmla="*/ 4596546 w 5933139"/>
                <a:gd name="connsiteY38" fmla="*/ 5151456 h 6335678"/>
                <a:gd name="connsiteX39" fmla="*/ 4643016 w 5933139"/>
                <a:gd name="connsiteY39" fmla="*/ 5103300 h 6335678"/>
                <a:gd name="connsiteX40" fmla="*/ 4739515 w 5933139"/>
                <a:gd name="connsiteY40" fmla="*/ 5013172 h 6335678"/>
                <a:gd name="connsiteX41" fmla="*/ 4842198 w 5933139"/>
                <a:gd name="connsiteY41" fmla="*/ 4930164 h 6335678"/>
                <a:gd name="connsiteX42" fmla="*/ 5071360 w 5933139"/>
                <a:gd name="connsiteY42" fmla="*/ 4780449 h 6335678"/>
                <a:gd name="connsiteX43" fmla="*/ 5332001 w 5933139"/>
                <a:gd name="connsiteY43" fmla="*/ 4615932 h 6335678"/>
                <a:gd name="connsiteX44" fmla="*/ 5397396 w 5933139"/>
                <a:gd name="connsiteY44" fmla="*/ 4563655 h 6335678"/>
                <a:gd name="connsiteX45" fmla="*/ 5459417 w 5933139"/>
                <a:gd name="connsiteY45" fmla="*/ 4505380 h 6335678"/>
                <a:gd name="connsiteX46" fmla="*/ 5567159 w 5933139"/>
                <a:gd name="connsiteY46" fmla="*/ 4374029 h 6335678"/>
                <a:gd name="connsiteX47" fmla="*/ 5651292 w 5933139"/>
                <a:gd name="connsiteY47" fmla="*/ 4231810 h 6335678"/>
                <a:gd name="connsiteX48" fmla="*/ 5716686 w 5933139"/>
                <a:gd name="connsiteY48" fmla="*/ 4085655 h 6335678"/>
                <a:gd name="connsiteX49" fmla="*/ 5820681 w 5933139"/>
                <a:gd name="connsiteY49" fmla="*/ 3791848 h 6335678"/>
                <a:gd name="connsiteX50" fmla="*/ 5898629 w 5933139"/>
                <a:gd name="connsiteY50" fmla="*/ 3487922 h 6335678"/>
                <a:gd name="connsiteX51" fmla="*/ 5932170 w 5933139"/>
                <a:gd name="connsiteY51" fmla="*/ 3174066 h 6335678"/>
                <a:gd name="connsiteX52" fmla="*/ 5872209 w 5933139"/>
                <a:gd name="connsiteY52" fmla="*/ 2545978 h 6335678"/>
                <a:gd name="connsiteX53" fmla="*/ 5852909 w 5933139"/>
                <a:gd name="connsiteY53" fmla="*/ 2469528 h 6335678"/>
                <a:gd name="connsiteX54" fmla="*/ 5507386 w 5933139"/>
                <a:gd name="connsiteY54" fmla="*/ 3724580 h 6335678"/>
                <a:gd name="connsiteX55" fmla="*/ 5453609 w 5933139"/>
                <a:gd name="connsiteY55" fmla="*/ 3989906 h 6335678"/>
                <a:gd name="connsiteX56" fmla="*/ 5344181 w 5933139"/>
                <a:gd name="connsiteY56" fmla="*/ 4220380 h 6335678"/>
                <a:gd name="connsiteX57" fmla="*/ 5171419 w 5933139"/>
                <a:gd name="connsiteY57" fmla="*/ 4388644 h 6335678"/>
                <a:gd name="connsiteX58" fmla="*/ 5057868 w 5933139"/>
                <a:gd name="connsiteY58" fmla="*/ 4453851 h 6335678"/>
                <a:gd name="connsiteX59" fmla="*/ 4930265 w 5933139"/>
                <a:gd name="connsiteY59" fmla="*/ 4516810 h 6335678"/>
                <a:gd name="connsiteX60" fmla="*/ 4660067 w 5933139"/>
                <a:gd name="connsiteY60" fmla="*/ 4664276 h 6335678"/>
                <a:gd name="connsiteX61" fmla="*/ 4408794 w 5933139"/>
                <a:gd name="connsiteY61" fmla="*/ 4857836 h 6335678"/>
                <a:gd name="connsiteX62" fmla="*/ 4352207 w 5933139"/>
                <a:gd name="connsiteY62" fmla="*/ 4911988 h 6335678"/>
                <a:gd name="connsiteX63" fmla="*/ 4299366 w 5933139"/>
                <a:gd name="connsiteY63" fmla="*/ 4965390 h 6335678"/>
                <a:gd name="connsiteX64" fmla="*/ 4197621 w 5933139"/>
                <a:gd name="connsiteY64" fmla="*/ 5074257 h 6335678"/>
                <a:gd name="connsiteX65" fmla="*/ 4008744 w 5933139"/>
                <a:gd name="connsiteY65" fmla="*/ 5297985 h 6335678"/>
                <a:gd name="connsiteX66" fmla="*/ 3917304 w 5933139"/>
                <a:gd name="connsiteY66" fmla="*/ 5409100 h 6335678"/>
                <a:gd name="connsiteX67" fmla="*/ 3826052 w 5933139"/>
                <a:gd name="connsiteY67" fmla="*/ 5518153 h 6335678"/>
                <a:gd name="connsiteX68" fmla="*/ 3637925 w 5933139"/>
                <a:gd name="connsiteY68" fmla="*/ 5725017 h 6335678"/>
                <a:gd name="connsiteX69" fmla="*/ 3433497 w 5933139"/>
                <a:gd name="connsiteY69" fmla="*/ 5906586 h 6335678"/>
                <a:gd name="connsiteX70" fmla="*/ 3204522 w 5933139"/>
                <a:gd name="connsiteY70" fmla="*/ 6046744 h 6335678"/>
                <a:gd name="connsiteX71" fmla="*/ 2950439 w 5933139"/>
                <a:gd name="connsiteY71" fmla="*/ 6129190 h 6335678"/>
                <a:gd name="connsiteX72" fmla="*/ 2816839 w 5933139"/>
                <a:gd name="connsiteY72" fmla="*/ 6146428 h 6335678"/>
                <a:gd name="connsiteX73" fmla="*/ 2749009 w 5933139"/>
                <a:gd name="connsiteY73" fmla="*/ 6149051 h 6335678"/>
                <a:gd name="connsiteX74" fmla="*/ 2678930 w 5933139"/>
                <a:gd name="connsiteY74" fmla="*/ 6148677 h 6335678"/>
                <a:gd name="connsiteX75" fmla="*/ 2125793 w 5933139"/>
                <a:gd name="connsiteY75" fmla="*/ 6065481 h 6335678"/>
                <a:gd name="connsiteX76" fmla="*/ 1610506 w 5933139"/>
                <a:gd name="connsiteY76" fmla="*/ 5851310 h 6335678"/>
                <a:gd name="connsiteX77" fmla="*/ 1373099 w 5933139"/>
                <a:gd name="connsiteY77" fmla="*/ 5706279 h 6335678"/>
                <a:gd name="connsiteX78" fmla="*/ 1315949 w 5933139"/>
                <a:gd name="connsiteY78" fmla="*/ 5666743 h 6335678"/>
                <a:gd name="connsiteX79" fmla="*/ 1259923 w 5933139"/>
                <a:gd name="connsiteY79" fmla="*/ 5625894 h 6335678"/>
                <a:gd name="connsiteX80" fmla="*/ 1204647 w 5933139"/>
                <a:gd name="connsiteY80" fmla="*/ 5583922 h 6335678"/>
                <a:gd name="connsiteX81" fmla="*/ 1150308 w 5933139"/>
                <a:gd name="connsiteY81" fmla="*/ 5540826 h 6335678"/>
                <a:gd name="connsiteX82" fmla="*/ 751569 w 5933139"/>
                <a:gd name="connsiteY82" fmla="*/ 5158015 h 6335678"/>
                <a:gd name="connsiteX83" fmla="*/ 663315 w 5933139"/>
                <a:gd name="connsiteY83" fmla="*/ 5052146 h 6335678"/>
                <a:gd name="connsiteX84" fmla="*/ 580869 w 5933139"/>
                <a:gd name="connsiteY84" fmla="*/ 4942718 h 6335678"/>
                <a:gd name="connsiteX85" fmla="*/ 432279 w 5933139"/>
                <a:gd name="connsiteY85" fmla="*/ 4713369 h 6335678"/>
                <a:gd name="connsiteX86" fmla="*/ 205553 w 5933139"/>
                <a:gd name="connsiteY86" fmla="*/ 4219443 h 6335678"/>
                <a:gd name="connsiteX87" fmla="*/ 79448 w 5933139"/>
                <a:gd name="connsiteY87" fmla="*/ 3693850 h 6335678"/>
                <a:gd name="connsiteX88" fmla="*/ 53590 w 5933139"/>
                <a:gd name="connsiteY88" fmla="*/ 3425339 h 6335678"/>
                <a:gd name="connsiteX89" fmla="*/ 49655 w 5933139"/>
                <a:gd name="connsiteY89" fmla="*/ 3155890 h 6335678"/>
                <a:gd name="connsiteX90" fmla="*/ 67830 w 5933139"/>
                <a:gd name="connsiteY90" fmla="*/ 2886817 h 6335678"/>
                <a:gd name="connsiteX91" fmla="*/ 108679 w 5933139"/>
                <a:gd name="connsiteY91" fmla="*/ 2619992 h 6335678"/>
                <a:gd name="connsiteX92" fmla="*/ 263077 w 5933139"/>
                <a:gd name="connsiteY92" fmla="*/ 2101520 h 6335678"/>
                <a:gd name="connsiteX93" fmla="*/ 837575 w 5933139"/>
                <a:gd name="connsiteY93" fmla="*/ 1186370 h 6335678"/>
                <a:gd name="connsiteX94" fmla="*/ 1031698 w 5933139"/>
                <a:gd name="connsiteY94" fmla="*/ 996932 h 6335678"/>
                <a:gd name="connsiteX95" fmla="*/ 1236688 w 5933139"/>
                <a:gd name="connsiteY95" fmla="*/ 819298 h 6335678"/>
                <a:gd name="connsiteX96" fmla="*/ 1687143 w 5933139"/>
                <a:gd name="connsiteY96" fmla="*/ 511438 h 6335678"/>
                <a:gd name="connsiteX97" fmla="*/ 2196246 w 5933139"/>
                <a:gd name="connsiteY97" fmla="*/ 300639 h 6335678"/>
                <a:gd name="connsiteX98" fmla="*/ 2745823 w 5933139"/>
                <a:gd name="connsiteY98" fmla="*/ 229248 h 6335678"/>
                <a:gd name="connsiteX99" fmla="*/ 3019206 w 5933139"/>
                <a:gd name="connsiteY99" fmla="*/ 252108 h 6335678"/>
                <a:gd name="connsiteX100" fmla="*/ 3288092 w 5933139"/>
                <a:gd name="connsiteY100" fmla="*/ 313006 h 6335678"/>
                <a:gd name="connsiteX101" fmla="*/ 3548172 w 5933139"/>
                <a:gd name="connsiteY101" fmla="*/ 407069 h 6335678"/>
                <a:gd name="connsiteX102" fmla="*/ 3611505 w 5933139"/>
                <a:gd name="connsiteY102" fmla="*/ 435176 h 6335678"/>
                <a:gd name="connsiteX103" fmla="*/ 3674089 w 5933139"/>
                <a:gd name="connsiteY103" fmla="*/ 464968 h 6335678"/>
                <a:gd name="connsiteX104" fmla="*/ 3735736 w 5933139"/>
                <a:gd name="connsiteY104" fmla="*/ 496823 h 6335678"/>
                <a:gd name="connsiteX105" fmla="*/ 3796634 w 5933139"/>
                <a:gd name="connsiteY105" fmla="*/ 530176 h 6335678"/>
                <a:gd name="connsiteX106" fmla="*/ 4251585 w 5933139"/>
                <a:gd name="connsiteY106" fmla="*/ 847405 h 6335678"/>
                <a:gd name="connsiteX107" fmla="*/ 4644515 w 5933139"/>
                <a:gd name="connsiteY107" fmla="*/ 1236775 h 6335678"/>
                <a:gd name="connsiteX108" fmla="*/ 4816527 w 5933139"/>
                <a:gd name="connsiteY108" fmla="*/ 1451883 h 6335678"/>
                <a:gd name="connsiteX109" fmla="*/ 4970738 w 5933139"/>
                <a:gd name="connsiteY109" fmla="*/ 1678610 h 6335678"/>
                <a:gd name="connsiteX110" fmla="*/ 5223885 w 5933139"/>
                <a:gd name="connsiteY110" fmla="*/ 2159232 h 6335678"/>
                <a:gd name="connsiteX111" fmla="*/ 5395709 w 5933139"/>
                <a:gd name="connsiteY111" fmla="*/ 2666087 h 6335678"/>
                <a:gd name="connsiteX112" fmla="*/ 5458855 w 5933139"/>
                <a:gd name="connsiteY112" fmla="*/ 2924292 h 6335678"/>
                <a:gd name="connsiteX113" fmla="*/ 5499142 w 5933139"/>
                <a:gd name="connsiteY113" fmla="*/ 3186995 h 6335678"/>
                <a:gd name="connsiteX114" fmla="*/ 5516755 w 5933139"/>
                <a:gd name="connsiteY114" fmla="*/ 3454007 h 6335678"/>
                <a:gd name="connsiteX115" fmla="*/ 5507386 w 5933139"/>
                <a:gd name="connsiteY115" fmla="*/ 3724580 h 633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933139" h="6335678">
                  <a:moveTo>
                    <a:pt x="5852909" y="2469528"/>
                  </a:moveTo>
                  <a:lnTo>
                    <a:pt x="5830799" y="2394015"/>
                  </a:lnTo>
                  <a:lnTo>
                    <a:pt x="5805878" y="2319439"/>
                  </a:lnTo>
                  <a:cubicBezTo>
                    <a:pt x="5797446" y="2294705"/>
                    <a:pt x="5787890" y="2270346"/>
                    <a:pt x="5778708" y="2245800"/>
                  </a:cubicBezTo>
                  <a:cubicBezTo>
                    <a:pt x="5740858" y="2148364"/>
                    <a:pt x="5699073" y="2052614"/>
                    <a:pt x="5652978" y="1959675"/>
                  </a:cubicBezTo>
                  <a:cubicBezTo>
                    <a:pt x="5559664" y="1773985"/>
                    <a:pt x="5450986" y="1597663"/>
                    <a:pt x="5327691" y="1432958"/>
                  </a:cubicBezTo>
                  <a:cubicBezTo>
                    <a:pt x="5204960" y="1268067"/>
                    <a:pt x="5068362" y="1114980"/>
                    <a:pt x="4921458" y="973322"/>
                  </a:cubicBezTo>
                  <a:cubicBezTo>
                    <a:pt x="4774742" y="831665"/>
                    <a:pt x="4616408" y="703125"/>
                    <a:pt x="4450018" y="586764"/>
                  </a:cubicBezTo>
                  <a:cubicBezTo>
                    <a:pt x="4366822" y="528489"/>
                    <a:pt x="4281003" y="474337"/>
                    <a:pt x="4193311" y="423558"/>
                  </a:cubicBezTo>
                  <a:cubicBezTo>
                    <a:pt x="4105806" y="372404"/>
                    <a:pt x="4015865" y="325560"/>
                    <a:pt x="3924237" y="281901"/>
                  </a:cubicBezTo>
                  <a:cubicBezTo>
                    <a:pt x="3740983" y="195333"/>
                    <a:pt x="3549483" y="125067"/>
                    <a:pt x="3352175" y="75786"/>
                  </a:cubicBezTo>
                  <a:cubicBezTo>
                    <a:pt x="3253428" y="51240"/>
                    <a:pt x="3153368" y="31565"/>
                    <a:pt x="3051997" y="19011"/>
                  </a:cubicBezTo>
                  <a:cubicBezTo>
                    <a:pt x="2950814" y="5895"/>
                    <a:pt x="2848506" y="-851"/>
                    <a:pt x="2745823" y="86"/>
                  </a:cubicBezTo>
                  <a:cubicBezTo>
                    <a:pt x="2543643" y="1585"/>
                    <a:pt x="2341838" y="20135"/>
                    <a:pt x="2141720" y="55550"/>
                  </a:cubicBezTo>
                  <a:cubicBezTo>
                    <a:pt x="1941976" y="91339"/>
                    <a:pt x="1743356" y="143055"/>
                    <a:pt x="1551295" y="216319"/>
                  </a:cubicBezTo>
                  <a:cubicBezTo>
                    <a:pt x="1359233" y="289396"/>
                    <a:pt x="1173917" y="383459"/>
                    <a:pt x="1001718" y="498134"/>
                  </a:cubicBezTo>
                  <a:cubicBezTo>
                    <a:pt x="915712" y="555659"/>
                    <a:pt x="832141" y="617119"/>
                    <a:pt x="754755" y="685886"/>
                  </a:cubicBezTo>
                  <a:cubicBezTo>
                    <a:pt x="677555" y="754841"/>
                    <a:pt x="604666" y="828293"/>
                    <a:pt x="533462" y="903056"/>
                  </a:cubicBezTo>
                  <a:cubicBezTo>
                    <a:pt x="323413" y="1125660"/>
                    <a:pt x="143906" y="1376370"/>
                    <a:pt x="0" y="1646568"/>
                  </a:cubicBezTo>
                  <a:lnTo>
                    <a:pt x="0" y="4709059"/>
                  </a:lnTo>
                  <a:cubicBezTo>
                    <a:pt x="37850" y="4776702"/>
                    <a:pt x="78136" y="4843033"/>
                    <a:pt x="120671" y="4907491"/>
                  </a:cubicBezTo>
                  <a:cubicBezTo>
                    <a:pt x="234034" y="5078941"/>
                    <a:pt x="365198" y="5239336"/>
                    <a:pt x="507979" y="5384178"/>
                  </a:cubicBezTo>
                  <a:cubicBezTo>
                    <a:pt x="650948" y="5529395"/>
                    <a:pt x="805909" y="5662059"/>
                    <a:pt x="972112" y="5778607"/>
                  </a:cubicBezTo>
                  <a:cubicBezTo>
                    <a:pt x="1055308" y="5836881"/>
                    <a:pt x="1141314" y="5890846"/>
                    <a:pt x="1229943" y="5939939"/>
                  </a:cubicBezTo>
                  <a:cubicBezTo>
                    <a:pt x="1318385" y="5989406"/>
                    <a:pt x="1409450" y="6033815"/>
                    <a:pt x="1502389" y="6073913"/>
                  </a:cubicBezTo>
                  <a:cubicBezTo>
                    <a:pt x="1874145" y="6233559"/>
                    <a:pt x="2272884" y="6320689"/>
                    <a:pt x="2673870" y="6333993"/>
                  </a:cubicBezTo>
                  <a:lnTo>
                    <a:pt x="2749196" y="6335679"/>
                  </a:lnTo>
                  <a:lnTo>
                    <a:pt x="2787983" y="6335492"/>
                  </a:lnTo>
                  <a:lnTo>
                    <a:pt x="2826770" y="6334368"/>
                  </a:lnTo>
                  <a:cubicBezTo>
                    <a:pt x="2878486" y="6332494"/>
                    <a:pt x="2930390" y="6327247"/>
                    <a:pt x="2981918" y="6319939"/>
                  </a:cubicBezTo>
                  <a:cubicBezTo>
                    <a:pt x="3085163" y="6304949"/>
                    <a:pt x="3187096" y="6278529"/>
                    <a:pt x="3285282" y="6241803"/>
                  </a:cubicBezTo>
                  <a:cubicBezTo>
                    <a:pt x="3383467" y="6205265"/>
                    <a:pt x="3477530" y="6158608"/>
                    <a:pt x="3566347" y="6104831"/>
                  </a:cubicBezTo>
                  <a:cubicBezTo>
                    <a:pt x="3655164" y="6051053"/>
                    <a:pt x="3739109" y="5990905"/>
                    <a:pt x="3818369" y="5926823"/>
                  </a:cubicBezTo>
                  <a:cubicBezTo>
                    <a:pt x="3897630" y="5862739"/>
                    <a:pt x="3973143" y="5795471"/>
                    <a:pt x="4044908" y="5726329"/>
                  </a:cubicBezTo>
                  <a:cubicBezTo>
                    <a:pt x="4080884" y="5691852"/>
                    <a:pt x="4116299" y="5656999"/>
                    <a:pt x="4151151" y="5622147"/>
                  </a:cubicBezTo>
                  <a:cubicBezTo>
                    <a:pt x="4185816" y="5586920"/>
                    <a:pt x="4220106" y="5552068"/>
                    <a:pt x="4253834" y="5516841"/>
                  </a:cubicBezTo>
                  <a:cubicBezTo>
                    <a:pt x="4321289" y="5446388"/>
                    <a:pt x="4387808" y="5376871"/>
                    <a:pt x="4452453" y="5306979"/>
                  </a:cubicBezTo>
                  <a:lnTo>
                    <a:pt x="4548578" y="5202797"/>
                  </a:lnTo>
                  <a:lnTo>
                    <a:pt x="4596546" y="5151456"/>
                  </a:lnTo>
                  <a:cubicBezTo>
                    <a:pt x="4612661" y="5134592"/>
                    <a:pt x="4627276" y="5119040"/>
                    <a:pt x="4643016" y="5103300"/>
                  </a:cubicBezTo>
                  <a:cubicBezTo>
                    <a:pt x="4674308" y="5072196"/>
                    <a:pt x="4706162" y="5041841"/>
                    <a:pt x="4739515" y="5013172"/>
                  </a:cubicBezTo>
                  <a:cubicBezTo>
                    <a:pt x="4772493" y="4984128"/>
                    <a:pt x="4806596" y="4956397"/>
                    <a:pt x="4842198" y="4930164"/>
                  </a:cubicBezTo>
                  <a:cubicBezTo>
                    <a:pt x="4913026" y="4876949"/>
                    <a:pt x="4988914" y="4828980"/>
                    <a:pt x="5071360" y="4780449"/>
                  </a:cubicBezTo>
                  <a:cubicBezTo>
                    <a:pt x="5153243" y="4731544"/>
                    <a:pt x="5243372" y="4682076"/>
                    <a:pt x="5332001" y="4615932"/>
                  </a:cubicBezTo>
                  <a:cubicBezTo>
                    <a:pt x="5354111" y="4599443"/>
                    <a:pt x="5376035" y="4582205"/>
                    <a:pt x="5397396" y="4563655"/>
                  </a:cubicBezTo>
                  <a:cubicBezTo>
                    <a:pt x="5418757" y="4545104"/>
                    <a:pt x="5439368" y="4525617"/>
                    <a:pt x="5459417" y="4505380"/>
                  </a:cubicBezTo>
                  <a:cubicBezTo>
                    <a:pt x="5499329" y="4464719"/>
                    <a:pt x="5535493" y="4420311"/>
                    <a:pt x="5567159" y="4374029"/>
                  </a:cubicBezTo>
                  <a:cubicBezTo>
                    <a:pt x="5599388" y="4328121"/>
                    <a:pt x="5626558" y="4279965"/>
                    <a:pt x="5651292" y="4231810"/>
                  </a:cubicBezTo>
                  <a:cubicBezTo>
                    <a:pt x="5675651" y="4183466"/>
                    <a:pt x="5697012" y="4134561"/>
                    <a:pt x="5716686" y="4085655"/>
                  </a:cubicBezTo>
                  <a:cubicBezTo>
                    <a:pt x="5756223" y="3987845"/>
                    <a:pt x="5789576" y="3891158"/>
                    <a:pt x="5820681" y="3791848"/>
                  </a:cubicBezTo>
                  <a:cubicBezTo>
                    <a:pt x="5851972" y="3692726"/>
                    <a:pt x="5878955" y="3591167"/>
                    <a:pt x="5898629" y="3487922"/>
                  </a:cubicBezTo>
                  <a:cubicBezTo>
                    <a:pt x="5918116" y="3384490"/>
                    <a:pt x="5929172" y="3279372"/>
                    <a:pt x="5932170" y="3174066"/>
                  </a:cubicBezTo>
                  <a:cubicBezTo>
                    <a:pt x="5937604" y="2963454"/>
                    <a:pt x="5920552" y="2750968"/>
                    <a:pt x="5872209" y="2545978"/>
                  </a:cubicBezTo>
                  <a:cubicBezTo>
                    <a:pt x="5865838" y="2520307"/>
                    <a:pt x="5860029" y="2494637"/>
                    <a:pt x="5852909" y="2469528"/>
                  </a:cubicBezTo>
                  <a:close/>
                  <a:moveTo>
                    <a:pt x="5507386" y="3724580"/>
                  </a:moveTo>
                  <a:cubicBezTo>
                    <a:pt x="5497830" y="3814521"/>
                    <a:pt x="5480591" y="3905586"/>
                    <a:pt x="5453609" y="3989906"/>
                  </a:cubicBezTo>
                  <a:cubicBezTo>
                    <a:pt x="5426439" y="4074413"/>
                    <a:pt x="5390088" y="4152924"/>
                    <a:pt x="5344181" y="4220380"/>
                  </a:cubicBezTo>
                  <a:cubicBezTo>
                    <a:pt x="5297898" y="4287835"/>
                    <a:pt x="5241311" y="4342549"/>
                    <a:pt x="5171419" y="4388644"/>
                  </a:cubicBezTo>
                  <a:cubicBezTo>
                    <a:pt x="5136755" y="4411879"/>
                    <a:pt x="5098342" y="4433052"/>
                    <a:pt x="5057868" y="4453851"/>
                  </a:cubicBezTo>
                  <a:cubicBezTo>
                    <a:pt x="5017395" y="4474837"/>
                    <a:pt x="4974298" y="4495449"/>
                    <a:pt x="4930265" y="4516810"/>
                  </a:cubicBezTo>
                  <a:cubicBezTo>
                    <a:pt x="4841823" y="4559719"/>
                    <a:pt x="4748696" y="4607126"/>
                    <a:pt x="4660067" y="4664276"/>
                  </a:cubicBezTo>
                  <a:cubicBezTo>
                    <a:pt x="4571251" y="4721238"/>
                    <a:pt x="4486181" y="4786071"/>
                    <a:pt x="4408794" y="4857836"/>
                  </a:cubicBezTo>
                  <a:cubicBezTo>
                    <a:pt x="4389682" y="4875637"/>
                    <a:pt x="4370008" y="4894375"/>
                    <a:pt x="4352207" y="4911988"/>
                  </a:cubicBezTo>
                  <a:lnTo>
                    <a:pt x="4299366" y="4965390"/>
                  </a:lnTo>
                  <a:cubicBezTo>
                    <a:pt x="4264514" y="5001179"/>
                    <a:pt x="4230599" y="5037531"/>
                    <a:pt x="4197621" y="5074257"/>
                  </a:cubicBezTo>
                  <a:cubicBezTo>
                    <a:pt x="4131664" y="5147896"/>
                    <a:pt x="4070204" y="5223784"/>
                    <a:pt x="4008744" y="5297985"/>
                  </a:cubicBezTo>
                  <a:lnTo>
                    <a:pt x="3917304" y="5409100"/>
                  </a:lnTo>
                  <a:cubicBezTo>
                    <a:pt x="3886949" y="5446013"/>
                    <a:pt x="3856782" y="5482364"/>
                    <a:pt x="3826052" y="5518153"/>
                  </a:cubicBezTo>
                  <a:cubicBezTo>
                    <a:pt x="3764592" y="5589544"/>
                    <a:pt x="3702758" y="5659435"/>
                    <a:pt x="3637925" y="5725017"/>
                  </a:cubicBezTo>
                  <a:cubicBezTo>
                    <a:pt x="3573093" y="5790412"/>
                    <a:pt x="3505637" y="5852059"/>
                    <a:pt x="3433497" y="5906586"/>
                  </a:cubicBezTo>
                  <a:cubicBezTo>
                    <a:pt x="3361544" y="5961112"/>
                    <a:pt x="3285469" y="6009268"/>
                    <a:pt x="3204522" y="6046744"/>
                  </a:cubicBezTo>
                  <a:cubicBezTo>
                    <a:pt x="3123763" y="6084594"/>
                    <a:pt x="3038506" y="6112513"/>
                    <a:pt x="2950439" y="6129190"/>
                  </a:cubicBezTo>
                  <a:cubicBezTo>
                    <a:pt x="2906405" y="6137809"/>
                    <a:pt x="2861810" y="6143055"/>
                    <a:pt x="2816839" y="6146428"/>
                  </a:cubicBezTo>
                  <a:cubicBezTo>
                    <a:pt x="2794354" y="6147927"/>
                    <a:pt x="2771681" y="6148677"/>
                    <a:pt x="2749009" y="6149051"/>
                  </a:cubicBezTo>
                  <a:lnTo>
                    <a:pt x="2678930" y="6148677"/>
                  </a:lnTo>
                  <a:cubicBezTo>
                    <a:pt x="2491927" y="6144367"/>
                    <a:pt x="2305675" y="6116260"/>
                    <a:pt x="2125793" y="6065481"/>
                  </a:cubicBezTo>
                  <a:cubicBezTo>
                    <a:pt x="1945911" y="6014515"/>
                    <a:pt x="1773524" y="5940501"/>
                    <a:pt x="1610506" y="5851310"/>
                  </a:cubicBezTo>
                  <a:cubicBezTo>
                    <a:pt x="1528997" y="5806714"/>
                    <a:pt x="1449924" y="5757808"/>
                    <a:pt x="1373099" y="5706279"/>
                  </a:cubicBezTo>
                  <a:lnTo>
                    <a:pt x="1315949" y="5666743"/>
                  </a:lnTo>
                  <a:lnTo>
                    <a:pt x="1259923" y="5625894"/>
                  </a:lnTo>
                  <a:lnTo>
                    <a:pt x="1204647" y="5583922"/>
                  </a:lnTo>
                  <a:cubicBezTo>
                    <a:pt x="1186284" y="5569869"/>
                    <a:pt x="1168483" y="5555066"/>
                    <a:pt x="1150308" y="5540826"/>
                  </a:cubicBezTo>
                  <a:cubicBezTo>
                    <a:pt x="1006402" y="5424839"/>
                    <a:pt x="872615" y="5296860"/>
                    <a:pt x="751569" y="5158015"/>
                  </a:cubicBezTo>
                  <a:cubicBezTo>
                    <a:pt x="721214" y="5123350"/>
                    <a:pt x="691983" y="5087935"/>
                    <a:pt x="663315" y="5052146"/>
                  </a:cubicBezTo>
                  <a:cubicBezTo>
                    <a:pt x="635021" y="5016170"/>
                    <a:pt x="607289" y="4980006"/>
                    <a:pt x="580869" y="4942718"/>
                  </a:cubicBezTo>
                  <a:cubicBezTo>
                    <a:pt x="527654" y="4868517"/>
                    <a:pt x="478186" y="4791880"/>
                    <a:pt x="432279" y="4713369"/>
                  </a:cubicBezTo>
                  <a:cubicBezTo>
                    <a:pt x="340651" y="4556159"/>
                    <a:pt x="264764" y="4390330"/>
                    <a:pt x="205553" y="4219443"/>
                  </a:cubicBezTo>
                  <a:cubicBezTo>
                    <a:pt x="146154" y="4048555"/>
                    <a:pt x="104369" y="3872045"/>
                    <a:pt x="79448" y="3693850"/>
                  </a:cubicBezTo>
                  <a:cubicBezTo>
                    <a:pt x="67268" y="3604659"/>
                    <a:pt x="58087" y="3515092"/>
                    <a:pt x="53590" y="3425339"/>
                  </a:cubicBezTo>
                  <a:cubicBezTo>
                    <a:pt x="47969" y="3335585"/>
                    <a:pt x="47406" y="3245644"/>
                    <a:pt x="49655" y="3155890"/>
                  </a:cubicBezTo>
                  <a:cubicBezTo>
                    <a:pt x="52278" y="3066137"/>
                    <a:pt x="58274" y="2976383"/>
                    <a:pt x="67830" y="2886817"/>
                  </a:cubicBezTo>
                  <a:cubicBezTo>
                    <a:pt x="77761" y="2797438"/>
                    <a:pt x="91253" y="2708246"/>
                    <a:pt x="108679" y="2619992"/>
                  </a:cubicBezTo>
                  <a:cubicBezTo>
                    <a:pt x="143906" y="2443108"/>
                    <a:pt x="195809" y="2269409"/>
                    <a:pt x="263077" y="2101520"/>
                  </a:cubicBezTo>
                  <a:cubicBezTo>
                    <a:pt x="397614" y="1765740"/>
                    <a:pt x="593048" y="1453382"/>
                    <a:pt x="837575" y="1186370"/>
                  </a:cubicBezTo>
                  <a:cubicBezTo>
                    <a:pt x="898473" y="1119289"/>
                    <a:pt x="964242" y="1056893"/>
                    <a:pt x="1031698" y="996932"/>
                  </a:cubicBezTo>
                  <a:cubicBezTo>
                    <a:pt x="1099154" y="936784"/>
                    <a:pt x="1166235" y="876261"/>
                    <a:pt x="1236688" y="819298"/>
                  </a:cubicBezTo>
                  <a:cubicBezTo>
                    <a:pt x="1377221" y="704999"/>
                    <a:pt x="1526935" y="600442"/>
                    <a:pt x="1687143" y="511438"/>
                  </a:cubicBezTo>
                  <a:cubicBezTo>
                    <a:pt x="1847163" y="422621"/>
                    <a:pt x="2017676" y="348795"/>
                    <a:pt x="2196246" y="300639"/>
                  </a:cubicBezTo>
                  <a:cubicBezTo>
                    <a:pt x="2374629" y="251921"/>
                    <a:pt x="2560320" y="227749"/>
                    <a:pt x="2745823" y="229248"/>
                  </a:cubicBezTo>
                  <a:cubicBezTo>
                    <a:pt x="2837076" y="230372"/>
                    <a:pt x="2928516" y="238055"/>
                    <a:pt x="3019206" y="252108"/>
                  </a:cubicBezTo>
                  <a:cubicBezTo>
                    <a:pt x="3109710" y="266724"/>
                    <a:pt x="3199650" y="286773"/>
                    <a:pt x="3288092" y="313006"/>
                  </a:cubicBezTo>
                  <a:cubicBezTo>
                    <a:pt x="3376347" y="339426"/>
                    <a:pt x="3463477" y="370343"/>
                    <a:pt x="3548172" y="407069"/>
                  </a:cubicBezTo>
                  <a:cubicBezTo>
                    <a:pt x="3569345" y="416438"/>
                    <a:pt x="3590519" y="425432"/>
                    <a:pt x="3611505" y="435176"/>
                  </a:cubicBezTo>
                  <a:lnTo>
                    <a:pt x="3674089" y="464968"/>
                  </a:lnTo>
                  <a:lnTo>
                    <a:pt x="3735736" y="496823"/>
                  </a:lnTo>
                  <a:cubicBezTo>
                    <a:pt x="3756160" y="507690"/>
                    <a:pt x="3776397" y="519120"/>
                    <a:pt x="3796634" y="530176"/>
                  </a:cubicBezTo>
                  <a:cubicBezTo>
                    <a:pt x="3957965" y="621054"/>
                    <a:pt x="4110303" y="728046"/>
                    <a:pt x="4251585" y="847405"/>
                  </a:cubicBezTo>
                  <a:cubicBezTo>
                    <a:pt x="4393242" y="966390"/>
                    <a:pt x="4524781" y="1096991"/>
                    <a:pt x="4644515" y="1236775"/>
                  </a:cubicBezTo>
                  <a:cubicBezTo>
                    <a:pt x="4704663" y="1306479"/>
                    <a:pt x="4762375" y="1378057"/>
                    <a:pt x="4816527" y="1451883"/>
                  </a:cubicBezTo>
                  <a:cubicBezTo>
                    <a:pt x="4870679" y="1525897"/>
                    <a:pt x="4922020" y="1601598"/>
                    <a:pt x="4970738" y="1678610"/>
                  </a:cubicBezTo>
                  <a:cubicBezTo>
                    <a:pt x="5067799" y="1833008"/>
                    <a:pt x="5152494" y="1993965"/>
                    <a:pt x="5223885" y="2159232"/>
                  </a:cubicBezTo>
                  <a:cubicBezTo>
                    <a:pt x="5295275" y="2324686"/>
                    <a:pt x="5349615" y="2495199"/>
                    <a:pt x="5395709" y="2666087"/>
                  </a:cubicBezTo>
                  <a:cubicBezTo>
                    <a:pt x="5418757" y="2751718"/>
                    <a:pt x="5440680" y="2837537"/>
                    <a:pt x="5458855" y="2924292"/>
                  </a:cubicBezTo>
                  <a:cubicBezTo>
                    <a:pt x="5477406" y="3011048"/>
                    <a:pt x="5490522" y="3098740"/>
                    <a:pt x="5499142" y="3186995"/>
                  </a:cubicBezTo>
                  <a:cubicBezTo>
                    <a:pt x="5507761" y="3275250"/>
                    <a:pt x="5513944" y="3364254"/>
                    <a:pt x="5516755" y="3454007"/>
                  </a:cubicBezTo>
                  <a:cubicBezTo>
                    <a:pt x="5518629" y="3543761"/>
                    <a:pt x="5516755" y="3634264"/>
                    <a:pt x="5507386" y="3724580"/>
                  </a:cubicBezTo>
                  <a:close/>
                </a:path>
              </a:pathLst>
            </a:custGeom>
            <a:solidFill>
              <a:schemeClr val="bg1">
                <a:alpha val="30000"/>
              </a:schemeClr>
            </a:solidFill>
            <a:ln w="18736" cap="flat">
              <a:noFill/>
              <a:prstDash val="solid"/>
              <a:miter/>
            </a:ln>
          </p:spPr>
          <p:txBody>
            <a:bodyPr rtlCol="0" anchor="ctr"/>
            <a:lstStyle/>
            <a:p>
              <a:endParaRPr lang="tr-TR" noProof="1"/>
            </a:p>
          </p:txBody>
        </p:sp>
        <p:sp>
          <p:nvSpPr>
            <p:cNvPr id="13" name="Freeform: Shape 12">
              <a:extLst>
                <a:ext uri="{FF2B5EF4-FFF2-40B4-BE49-F238E27FC236}">
                  <a16:creationId xmlns:a16="http://schemas.microsoft.com/office/drawing/2014/main" id="{C7E50BFD-51AC-4ACE-820C-A285E6672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41478"/>
              <a:ext cx="5953893" cy="6434152"/>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317011 w 5953893"/>
                <a:gd name="connsiteY8" fmla="*/ 3797009 h 6434152"/>
                <a:gd name="connsiteX9" fmla="*/ 5176478 w 5953893"/>
                <a:gd name="connsiteY9" fmla="*/ 4100747 h 6434152"/>
                <a:gd name="connsiteX10" fmla="*/ 4942257 w 5953893"/>
                <a:gd name="connsiteY10" fmla="*/ 4250274 h 6434152"/>
                <a:gd name="connsiteX11" fmla="*/ 4216171 w 5953893"/>
                <a:gd name="connsiteY11" fmla="*/ 4773243 h 6434152"/>
                <a:gd name="connsiteX12" fmla="*/ 3905125 w 5953893"/>
                <a:gd name="connsiteY12" fmla="*/ 5105837 h 6434152"/>
                <a:gd name="connsiteX13" fmla="*/ 3308329 w 5953893"/>
                <a:gd name="connsiteY13" fmla="*/ 5682022 h 6434152"/>
                <a:gd name="connsiteX14" fmla="*/ 2739452 w 5953893"/>
                <a:gd name="connsiteY14" fmla="*/ 5870898 h 6434152"/>
                <a:gd name="connsiteX15" fmla="*/ 1647419 w 5953893"/>
                <a:gd name="connsiteY15" fmla="*/ 5625809 h 6434152"/>
                <a:gd name="connsiteX16" fmla="*/ 781175 w 5953893"/>
                <a:gd name="connsiteY16" fmla="*/ 4960620 h 6434152"/>
                <a:gd name="connsiteX17" fmla="*/ 312545 w 5953893"/>
                <a:gd name="connsiteY17" fmla="*/ 4165205 h 6434152"/>
                <a:gd name="connsiteX18" fmla="*/ 142032 w 5953893"/>
                <a:gd name="connsiteY18" fmla="*/ 3217451 h 6434152"/>
                <a:gd name="connsiteX19" fmla="*/ 347210 w 5953893"/>
                <a:gd name="connsiteY19" fmla="*/ 2181444 h 6434152"/>
                <a:gd name="connsiteX20" fmla="*/ 906155 w 5953893"/>
                <a:gd name="connsiteY20" fmla="*/ 1337497 h 6434152"/>
                <a:gd name="connsiteX21" fmla="*/ 2739265 w 5953893"/>
                <a:gd name="connsiteY21" fmla="*/ 563818 h 6434152"/>
                <a:gd name="connsiteX22" fmla="*/ 3849849 w 5953893"/>
                <a:gd name="connsiteY22" fmla="*/ 881796 h 6434152"/>
                <a:gd name="connsiteX23" fmla="*/ 4834515 w 5953893"/>
                <a:gd name="connsiteY23" fmla="*/ 1742419 h 6434152"/>
                <a:gd name="connsiteX24" fmla="*/ 5325256 w 5953893"/>
                <a:gd name="connsiteY24" fmla="*/ 2742076 h 6434152"/>
                <a:gd name="connsiteX25" fmla="*/ 5317011 w 5953893"/>
                <a:gd name="connsiteY25" fmla="*/ 3797009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317011" y="3797009"/>
                  </a:moveTo>
                  <a:cubicBezTo>
                    <a:pt x="5275976" y="3943538"/>
                    <a:pt x="5228756" y="4045658"/>
                    <a:pt x="5176478" y="4100747"/>
                  </a:cubicBezTo>
                  <a:cubicBezTo>
                    <a:pt x="5131883" y="4147591"/>
                    <a:pt x="5061991" y="4186004"/>
                    <a:pt x="4942257" y="4250274"/>
                  </a:cubicBezTo>
                  <a:cubicBezTo>
                    <a:pt x="4753381" y="4351458"/>
                    <a:pt x="4494613" y="4489929"/>
                    <a:pt x="4216171" y="4773243"/>
                  </a:cubicBezTo>
                  <a:cubicBezTo>
                    <a:pt x="4106555" y="4884733"/>
                    <a:pt x="4004247" y="4997159"/>
                    <a:pt x="3905125" y="5105837"/>
                  </a:cubicBezTo>
                  <a:cubicBezTo>
                    <a:pt x="3701071" y="5329753"/>
                    <a:pt x="3508260" y="5541302"/>
                    <a:pt x="3308329" y="5682022"/>
                  </a:cubicBezTo>
                  <a:cubicBezTo>
                    <a:pt x="3122826" y="5812624"/>
                    <a:pt x="2947441" y="5870898"/>
                    <a:pt x="2739452" y="5870898"/>
                  </a:cubicBezTo>
                  <a:cubicBezTo>
                    <a:pt x="2357765" y="5870898"/>
                    <a:pt x="1990319" y="5788452"/>
                    <a:pt x="1647419" y="5625809"/>
                  </a:cubicBezTo>
                  <a:cubicBezTo>
                    <a:pt x="1319509" y="5470286"/>
                    <a:pt x="1019893" y="5240187"/>
                    <a:pt x="781175" y="4960620"/>
                  </a:cubicBezTo>
                  <a:cubicBezTo>
                    <a:pt x="579370" y="4724151"/>
                    <a:pt x="421598" y="4456576"/>
                    <a:pt x="312545" y="4165205"/>
                  </a:cubicBezTo>
                  <a:cubicBezTo>
                    <a:pt x="199369" y="3863153"/>
                    <a:pt x="142032" y="3544237"/>
                    <a:pt x="142032" y="3217451"/>
                  </a:cubicBezTo>
                  <a:cubicBezTo>
                    <a:pt x="142032" y="2857688"/>
                    <a:pt x="211174" y="2509166"/>
                    <a:pt x="347210" y="2181444"/>
                  </a:cubicBezTo>
                  <a:cubicBezTo>
                    <a:pt x="478561" y="1865339"/>
                    <a:pt x="666688" y="1581275"/>
                    <a:pt x="906155" y="1337497"/>
                  </a:cubicBezTo>
                  <a:cubicBezTo>
                    <a:pt x="1396334" y="838512"/>
                    <a:pt x="2047469" y="563818"/>
                    <a:pt x="2739265" y="563818"/>
                  </a:cubicBezTo>
                  <a:cubicBezTo>
                    <a:pt x="3094157" y="563818"/>
                    <a:pt x="3478280" y="673808"/>
                    <a:pt x="3849849" y="881796"/>
                  </a:cubicBezTo>
                  <a:cubicBezTo>
                    <a:pt x="4226851" y="1092783"/>
                    <a:pt x="4567316" y="1390338"/>
                    <a:pt x="4834515" y="1742419"/>
                  </a:cubicBezTo>
                  <a:cubicBezTo>
                    <a:pt x="5070798" y="2053653"/>
                    <a:pt x="5240374" y="2399363"/>
                    <a:pt x="5325256" y="2742076"/>
                  </a:cubicBezTo>
                  <a:cubicBezTo>
                    <a:pt x="5414634" y="3102964"/>
                    <a:pt x="5411824" y="3458044"/>
                    <a:pt x="5317011" y="3797009"/>
                  </a:cubicBezTo>
                  <a:close/>
                </a:path>
              </a:pathLst>
            </a:custGeom>
            <a:solidFill>
              <a:schemeClr val="bg1">
                <a:alpha val="30000"/>
              </a:schemeClr>
            </a:solidFill>
            <a:ln w="18736" cap="flat">
              <a:noFill/>
              <a:prstDash val="solid"/>
              <a:miter/>
            </a:ln>
          </p:spPr>
          <p:txBody>
            <a:bodyPr rtlCol="0" anchor="ctr"/>
            <a:lstStyle/>
            <a:p>
              <a:endParaRPr lang="tr-TR" noProof="1"/>
            </a:p>
          </p:txBody>
        </p:sp>
        <p:sp>
          <p:nvSpPr>
            <p:cNvPr id="14" name="Freeform: Shape 13">
              <a:extLst>
                <a:ext uri="{FF2B5EF4-FFF2-40B4-BE49-F238E27FC236}">
                  <a16:creationId xmlns:a16="http://schemas.microsoft.com/office/drawing/2014/main" id="{A0394888-C50F-41C1-92D4-0E2B4315A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1462"/>
              <a:ext cx="5953893" cy="6444167"/>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208520 w 5953893"/>
                <a:gd name="connsiteY8" fmla="*/ 3766654 h 6434152"/>
                <a:gd name="connsiteX9" fmla="*/ 5094782 w 5953893"/>
                <a:gd name="connsiteY9" fmla="*/ 4022985 h 6434152"/>
                <a:gd name="connsiteX10" fmla="*/ 4888855 w 5953893"/>
                <a:gd name="connsiteY10" fmla="*/ 4150777 h 6434152"/>
                <a:gd name="connsiteX11" fmla="*/ 4135411 w 5953893"/>
                <a:gd name="connsiteY11" fmla="*/ 4694170 h 6434152"/>
                <a:gd name="connsiteX12" fmla="*/ 3821555 w 5953893"/>
                <a:gd name="connsiteY12" fmla="*/ 5029762 h 6434152"/>
                <a:gd name="connsiteX13" fmla="*/ 2739265 w 5953893"/>
                <a:gd name="connsiteY13" fmla="*/ 5758097 h 6434152"/>
                <a:gd name="connsiteX14" fmla="*/ 1695575 w 5953893"/>
                <a:gd name="connsiteY14" fmla="*/ 5523876 h 6434152"/>
                <a:gd name="connsiteX15" fmla="*/ 866619 w 5953893"/>
                <a:gd name="connsiteY15" fmla="*/ 4887356 h 6434152"/>
                <a:gd name="connsiteX16" fmla="*/ 417851 w 5953893"/>
                <a:gd name="connsiteY16" fmla="*/ 4125481 h 6434152"/>
                <a:gd name="connsiteX17" fmla="*/ 254645 w 5953893"/>
                <a:gd name="connsiteY17" fmla="*/ 3217264 h 6434152"/>
                <a:gd name="connsiteX18" fmla="*/ 451204 w 5953893"/>
                <a:gd name="connsiteY18" fmla="*/ 2224540 h 6434152"/>
                <a:gd name="connsiteX19" fmla="*/ 986540 w 5953893"/>
                <a:gd name="connsiteY19" fmla="*/ 1416383 h 6434152"/>
                <a:gd name="connsiteX20" fmla="*/ 2739452 w 5953893"/>
                <a:gd name="connsiteY20" fmla="*/ 676244 h 6434152"/>
                <a:gd name="connsiteX21" fmla="*/ 3794947 w 5953893"/>
                <a:gd name="connsiteY21" fmla="*/ 979795 h 6434152"/>
                <a:gd name="connsiteX22" fmla="*/ 4744762 w 5953893"/>
                <a:gd name="connsiteY22" fmla="*/ 1810250 h 6434152"/>
                <a:gd name="connsiteX23" fmla="*/ 5215827 w 5953893"/>
                <a:gd name="connsiteY23" fmla="*/ 2768871 h 6434152"/>
                <a:gd name="connsiteX24" fmla="*/ 5208520 w 5953893"/>
                <a:gd name="connsiteY24" fmla="*/ 3766654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208520" y="3766654"/>
                  </a:moveTo>
                  <a:cubicBezTo>
                    <a:pt x="5173667" y="3891634"/>
                    <a:pt x="5133194" y="3982699"/>
                    <a:pt x="5094782" y="4022985"/>
                  </a:cubicBezTo>
                  <a:cubicBezTo>
                    <a:pt x="5060492" y="4058962"/>
                    <a:pt x="4984792" y="4099435"/>
                    <a:pt x="4888855" y="4150777"/>
                  </a:cubicBezTo>
                  <a:cubicBezTo>
                    <a:pt x="4693420" y="4255333"/>
                    <a:pt x="4426033" y="4398489"/>
                    <a:pt x="4135411" y="4694170"/>
                  </a:cubicBezTo>
                  <a:cubicBezTo>
                    <a:pt x="4024297" y="4807158"/>
                    <a:pt x="3921239" y="4920334"/>
                    <a:pt x="3821555" y="5029762"/>
                  </a:cubicBezTo>
                  <a:cubicBezTo>
                    <a:pt x="3385341" y="5508324"/>
                    <a:pt x="3138940" y="5758097"/>
                    <a:pt x="2739265" y="5758097"/>
                  </a:cubicBezTo>
                  <a:cubicBezTo>
                    <a:pt x="2374442" y="5758097"/>
                    <a:pt x="2023297" y="5679211"/>
                    <a:pt x="1695575" y="5523876"/>
                  </a:cubicBezTo>
                  <a:cubicBezTo>
                    <a:pt x="1381906" y="5375098"/>
                    <a:pt x="1095219" y="5154930"/>
                    <a:pt x="866619" y="4887356"/>
                  </a:cubicBezTo>
                  <a:cubicBezTo>
                    <a:pt x="673246" y="4661005"/>
                    <a:pt x="522220" y="4404673"/>
                    <a:pt x="417851" y="4125481"/>
                  </a:cubicBezTo>
                  <a:cubicBezTo>
                    <a:pt x="309547" y="3836171"/>
                    <a:pt x="254645" y="3530558"/>
                    <a:pt x="254645" y="3217264"/>
                  </a:cubicBezTo>
                  <a:cubicBezTo>
                    <a:pt x="254645" y="2872490"/>
                    <a:pt x="320790" y="2538585"/>
                    <a:pt x="451204" y="2224540"/>
                  </a:cubicBezTo>
                  <a:cubicBezTo>
                    <a:pt x="577121" y="1921739"/>
                    <a:pt x="757191" y="1649855"/>
                    <a:pt x="986540" y="1416383"/>
                  </a:cubicBezTo>
                  <a:cubicBezTo>
                    <a:pt x="1455357" y="939134"/>
                    <a:pt x="2078011" y="676244"/>
                    <a:pt x="2739452" y="676244"/>
                  </a:cubicBezTo>
                  <a:cubicBezTo>
                    <a:pt x="3075232" y="676244"/>
                    <a:pt x="3440243" y="781175"/>
                    <a:pt x="3794947" y="979795"/>
                  </a:cubicBezTo>
                  <a:cubicBezTo>
                    <a:pt x="4158459" y="1183286"/>
                    <a:pt x="4486931" y="1470348"/>
                    <a:pt x="4744762" y="1810250"/>
                  </a:cubicBezTo>
                  <a:cubicBezTo>
                    <a:pt x="4971862" y="2109491"/>
                    <a:pt x="5134693" y="2440961"/>
                    <a:pt x="5215827" y="2768871"/>
                  </a:cubicBezTo>
                  <a:cubicBezTo>
                    <a:pt x="5300334" y="3110834"/>
                    <a:pt x="5297898" y="3446614"/>
                    <a:pt x="5208520" y="3766654"/>
                  </a:cubicBezTo>
                  <a:close/>
                </a:path>
              </a:pathLst>
            </a:custGeom>
            <a:solidFill>
              <a:schemeClr val="bg1">
                <a:alpha val="30000"/>
              </a:schemeClr>
            </a:solidFill>
            <a:ln w="18736" cap="flat">
              <a:noFill/>
              <a:prstDash val="solid"/>
              <a:miter/>
            </a:ln>
          </p:spPr>
          <p:txBody>
            <a:bodyPr rtlCol="0" anchor="ctr"/>
            <a:lstStyle/>
            <a:p>
              <a:endParaRPr lang="tr-TR" noProof="1"/>
            </a:p>
          </p:txBody>
        </p:sp>
        <p:sp useBgFill="1">
          <p:nvSpPr>
            <p:cNvPr id="15" name="Freeform: Shape 14">
              <a:extLst>
                <a:ext uri="{FF2B5EF4-FFF2-40B4-BE49-F238E27FC236}">
                  <a16:creationId xmlns:a16="http://schemas.microsoft.com/office/drawing/2014/main" id="{F22C906F-48B7-4ABF-B36E-0C0A056A5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3725"/>
              <a:ext cx="5855313" cy="6880645"/>
            </a:xfrm>
            <a:custGeom>
              <a:avLst/>
              <a:gdLst>
                <a:gd name="connsiteX0" fmla="*/ 5855313 w 5855313"/>
                <a:gd name="connsiteY0" fmla="*/ 4717843 h 6880645"/>
                <a:gd name="connsiteX1" fmla="*/ 5855313 w 5855313"/>
                <a:gd name="connsiteY1" fmla="*/ 6880645 h 6880645"/>
                <a:gd name="connsiteX2" fmla="*/ 0 w 5855313"/>
                <a:gd name="connsiteY2" fmla="*/ 6880645 h 6880645"/>
                <a:gd name="connsiteX3" fmla="*/ 0 w 5855313"/>
                <a:gd name="connsiteY3" fmla="*/ 5268859 h 6880645"/>
                <a:gd name="connsiteX4" fmla="*/ 36130 w 5855313"/>
                <a:gd name="connsiteY4" fmla="*/ 5327430 h 6880645"/>
                <a:gd name="connsiteX5" fmla="*/ 2782721 w 5855313"/>
                <a:gd name="connsiteY5" fmla="*/ 6765687 h 6880645"/>
                <a:gd name="connsiteX6" fmla="*/ 5834702 w 5855313"/>
                <a:gd name="connsiteY6" fmla="*/ 4773305 h 6880645"/>
                <a:gd name="connsiteX7" fmla="*/ 9148 w 5855313"/>
                <a:gd name="connsiteY7" fmla="*/ 0 h 6880645"/>
                <a:gd name="connsiteX8" fmla="*/ 5855312 w 5855313"/>
                <a:gd name="connsiteY8" fmla="*/ 0 h 6880645"/>
                <a:gd name="connsiteX9" fmla="*/ 5855312 w 5855313"/>
                <a:gd name="connsiteY9" fmla="*/ 96759 h 6880645"/>
                <a:gd name="connsiteX10" fmla="*/ 5855313 w 5855313"/>
                <a:gd name="connsiteY10" fmla="*/ 96759 h 6880645"/>
                <a:gd name="connsiteX11" fmla="*/ 5855313 w 5855313"/>
                <a:gd name="connsiteY11" fmla="*/ 2289203 h 6880645"/>
                <a:gd name="connsiteX12" fmla="*/ 5834702 w 5855313"/>
                <a:gd name="connsiteY12" fmla="*/ 2233742 h 6880645"/>
                <a:gd name="connsiteX13" fmla="*/ 2782721 w 5855313"/>
                <a:gd name="connsiteY13" fmla="*/ 241359 h 6880645"/>
                <a:gd name="connsiteX14" fmla="*/ 36130 w 5855313"/>
                <a:gd name="connsiteY14" fmla="*/ 1679616 h 6880645"/>
                <a:gd name="connsiteX15" fmla="*/ 0 w 5855313"/>
                <a:gd name="connsiteY15" fmla="*/ 1738187 h 6880645"/>
                <a:gd name="connsiteX16" fmla="*/ 0 w 5855313"/>
                <a:gd name="connsiteY16" fmla="*/ 96759 h 6880645"/>
                <a:gd name="connsiteX17" fmla="*/ 9148 w 5855313"/>
                <a:gd name="connsiteY17" fmla="*/ 96759 h 688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5313" h="6880645">
                  <a:moveTo>
                    <a:pt x="5855313" y="4717843"/>
                  </a:moveTo>
                  <a:lnTo>
                    <a:pt x="5855313" y="6880645"/>
                  </a:lnTo>
                  <a:lnTo>
                    <a:pt x="0" y="6880645"/>
                  </a:lnTo>
                  <a:lnTo>
                    <a:pt x="0" y="5268859"/>
                  </a:lnTo>
                  <a:lnTo>
                    <a:pt x="36130" y="5327430"/>
                  </a:lnTo>
                  <a:cubicBezTo>
                    <a:pt x="631370" y="6195172"/>
                    <a:pt x="1639396" y="6765687"/>
                    <a:pt x="2782721" y="6765687"/>
                  </a:cubicBezTo>
                  <a:cubicBezTo>
                    <a:pt x="4154711" y="6765687"/>
                    <a:pt x="5331871" y="5944145"/>
                    <a:pt x="5834702" y="4773305"/>
                  </a:cubicBezTo>
                  <a:close/>
                  <a:moveTo>
                    <a:pt x="9148" y="0"/>
                  </a:moveTo>
                  <a:lnTo>
                    <a:pt x="5855312" y="0"/>
                  </a:lnTo>
                  <a:lnTo>
                    <a:pt x="5855312" y="96759"/>
                  </a:lnTo>
                  <a:lnTo>
                    <a:pt x="5855313" y="96759"/>
                  </a:lnTo>
                  <a:lnTo>
                    <a:pt x="5855313" y="2289203"/>
                  </a:lnTo>
                  <a:lnTo>
                    <a:pt x="5834702" y="2233742"/>
                  </a:lnTo>
                  <a:cubicBezTo>
                    <a:pt x="5331871" y="1062902"/>
                    <a:pt x="4154711" y="241359"/>
                    <a:pt x="2782721" y="241359"/>
                  </a:cubicBezTo>
                  <a:cubicBezTo>
                    <a:pt x="1639396" y="241359"/>
                    <a:pt x="631370" y="811875"/>
                    <a:pt x="36130" y="1679616"/>
                  </a:cubicBezTo>
                  <a:lnTo>
                    <a:pt x="0" y="1738187"/>
                  </a:lnTo>
                  <a:lnTo>
                    <a:pt x="0" y="96759"/>
                  </a:lnTo>
                  <a:lnTo>
                    <a:pt x="9148" y="9675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useBgFill="1">
          <p:nvSpPr>
            <p:cNvPr id="16" name="Freeform: Shape 15">
              <a:extLst>
                <a:ext uri="{FF2B5EF4-FFF2-40B4-BE49-F238E27FC236}">
                  <a16:creationId xmlns:a16="http://schemas.microsoft.com/office/drawing/2014/main" id="{B4ABE2AA-A788-450F-94A8-AED4B698F3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6370"/>
              <a:ext cx="6254832" cy="6864558"/>
            </a:xfrm>
            <a:custGeom>
              <a:avLst/>
              <a:gdLst>
                <a:gd name="connsiteX0" fmla="*/ 2766060 w 6254832"/>
                <a:gd name="connsiteY0" fmla="*/ 0 h 6864558"/>
                <a:gd name="connsiteX1" fmla="*/ 0 w 6254832"/>
                <a:gd name="connsiteY1" fmla="*/ 1340683 h 6864558"/>
                <a:gd name="connsiteX2" fmla="*/ 0 w 6254832"/>
                <a:gd name="connsiteY2" fmla="*/ 2201306 h 6864558"/>
                <a:gd name="connsiteX3" fmla="*/ 1312 w 6254832"/>
                <a:gd name="connsiteY3" fmla="*/ 2197746 h 6864558"/>
                <a:gd name="connsiteX4" fmla="*/ 612723 w 6254832"/>
                <a:gd name="connsiteY4" fmla="*/ 1201649 h 6864558"/>
                <a:gd name="connsiteX5" fmla="*/ 1571344 w 6254832"/>
                <a:gd name="connsiteY5" fmla="*/ 483245 h 6864558"/>
                <a:gd name="connsiteX6" fmla="*/ 1641235 w 6254832"/>
                <a:gd name="connsiteY6" fmla="*/ 452328 h 6864558"/>
                <a:gd name="connsiteX7" fmla="*/ 1711502 w 6254832"/>
                <a:gd name="connsiteY7" fmla="*/ 422348 h 6864558"/>
                <a:gd name="connsiteX8" fmla="*/ 1783080 w 6254832"/>
                <a:gd name="connsiteY8" fmla="*/ 395178 h 6864558"/>
                <a:gd name="connsiteX9" fmla="*/ 1855220 w 6254832"/>
                <a:gd name="connsiteY9" fmla="*/ 369133 h 6864558"/>
                <a:gd name="connsiteX10" fmla="*/ 1928297 w 6254832"/>
                <a:gd name="connsiteY10" fmla="*/ 345711 h 6864558"/>
                <a:gd name="connsiteX11" fmla="*/ 2001749 w 6254832"/>
                <a:gd name="connsiteY11" fmla="*/ 323600 h 6864558"/>
                <a:gd name="connsiteX12" fmla="*/ 2076138 w 6254832"/>
                <a:gd name="connsiteY12" fmla="*/ 304300 h 6864558"/>
                <a:gd name="connsiteX13" fmla="*/ 2113426 w 6254832"/>
                <a:gd name="connsiteY13" fmla="*/ 294744 h 6864558"/>
                <a:gd name="connsiteX14" fmla="*/ 2132163 w 6254832"/>
                <a:gd name="connsiteY14" fmla="*/ 290060 h 6864558"/>
                <a:gd name="connsiteX15" fmla="*/ 2151089 w 6254832"/>
                <a:gd name="connsiteY15" fmla="*/ 286312 h 6864558"/>
                <a:gd name="connsiteX16" fmla="*/ 2763249 w 6254832"/>
                <a:gd name="connsiteY16" fmla="*/ 218482 h 6864558"/>
                <a:gd name="connsiteX17" fmla="*/ 3372225 w 6254832"/>
                <a:gd name="connsiteY17" fmla="*/ 301302 h 6864558"/>
                <a:gd name="connsiteX18" fmla="*/ 3663596 w 6254832"/>
                <a:gd name="connsiteY18" fmla="*/ 398364 h 6864558"/>
                <a:gd name="connsiteX19" fmla="*/ 3941663 w 6254832"/>
                <a:gd name="connsiteY19" fmla="*/ 526717 h 6864558"/>
                <a:gd name="connsiteX20" fmla="*/ 4204366 w 6254832"/>
                <a:gd name="connsiteY20" fmla="*/ 681678 h 6864558"/>
                <a:gd name="connsiteX21" fmla="*/ 4450018 w 6254832"/>
                <a:gd name="connsiteY21" fmla="*/ 860061 h 6864558"/>
                <a:gd name="connsiteX22" fmla="*/ 4678992 w 6254832"/>
                <a:gd name="connsiteY22" fmla="*/ 1057181 h 6864558"/>
                <a:gd name="connsiteX23" fmla="*/ 4889791 w 6254832"/>
                <a:gd name="connsiteY23" fmla="*/ 1271166 h 6864558"/>
                <a:gd name="connsiteX24" fmla="*/ 5083164 w 6254832"/>
                <a:gd name="connsiteY24" fmla="*/ 1498642 h 6864558"/>
                <a:gd name="connsiteX25" fmla="*/ 5257987 w 6254832"/>
                <a:gd name="connsiteY25" fmla="*/ 1738484 h 6864558"/>
                <a:gd name="connsiteX26" fmla="*/ 5413510 w 6254832"/>
                <a:gd name="connsiteY26" fmla="*/ 1989195 h 6864558"/>
                <a:gd name="connsiteX27" fmla="*/ 5548609 w 6254832"/>
                <a:gd name="connsiteY27" fmla="*/ 2249462 h 6864558"/>
                <a:gd name="connsiteX28" fmla="*/ 5747791 w 6254832"/>
                <a:gd name="connsiteY28" fmla="*/ 2795666 h 6864558"/>
                <a:gd name="connsiteX29" fmla="*/ 5806814 w 6254832"/>
                <a:gd name="connsiteY29" fmla="*/ 3078980 h 6864558"/>
                <a:gd name="connsiteX30" fmla="*/ 5816933 w 6254832"/>
                <a:gd name="connsiteY30" fmla="*/ 3150558 h 6864558"/>
                <a:gd name="connsiteX31" fmla="*/ 5825178 w 6254832"/>
                <a:gd name="connsiteY31" fmla="*/ 3222323 h 6864558"/>
                <a:gd name="connsiteX32" fmla="*/ 5831923 w 6254832"/>
                <a:gd name="connsiteY32" fmla="*/ 3294276 h 6864558"/>
                <a:gd name="connsiteX33" fmla="*/ 5836233 w 6254832"/>
                <a:gd name="connsiteY33" fmla="*/ 3366416 h 6864558"/>
                <a:gd name="connsiteX34" fmla="*/ 5833047 w 6254832"/>
                <a:gd name="connsiteY34" fmla="*/ 3655726 h 6864558"/>
                <a:gd name="connsiteX35" fmla="*/ 5827426 w 6254832"/>
                <a:gd name="connsiteY35" fmla="*/ 3728054 h 6864558"/>
                <a:gd name="connsiteX36" fmla="*/ 5819556 w 6254832"/>
                <a:gd name="connsiteY36" fmla="*/ 3800194 h 6864558"/>
                <a:gd name="connsiteX37" fmla="*/ 5809063 w 6254832"/>
                <a:gd name="connsiteY37" fmla="*/ 3872147 h 6864558"/>
                <a:gd name="connsiteX38" fmla="*/ 5796696 w 6254832"/>
                <a:gd name="connsiteY38" fmla="*/ 3943912 h 6864558"/>
                <a:gd name="connsiteX39" fmla="*/ 5725305 w 6254832"/>
                <a:gd name="connsiteY39" fmla="*/ 4225165 h 6864558"/>
                <a:gd name="connsiteX40" fmla="*/ 5605384 w 6254832"/>
                <a:gd name="connsiteY40" fmla="*/ 4478312 h 6864558"/>
                <a:gd name="connsiteX41" fmla="*/ 5412573 w 6254832"/>
                <a:gd name="connsiteY41" fmla="*/ 4677306 h 6864558"/>
                <a:gd name="connsiteX42" fmla="*/ 5155867 w 6254832"/>
                <a:gd name="connsiteY42" fmla="*/ 4834703 h 6864558"/>
                <a:gd name="connsiteX43" fmla="*/ 4645452 w 6254832"/>
                <a:gd name="connsiteY43" fmla="*/ 5207396 h 6864558"/>
                <a:gd name="connsiteX44" fmla="*/ 4536211 w 6254832"/>
                <a:gd name="connsiteY44" fmla="*/ 5319072 h 6864558"/>
                <a:gd name="connsiteX45" fmla="*/ 4430343 w 6254832"/>
                <a:gd name="connsiteY45" fmla="*/ 5432061 h 6864558"/>
                <a:gd name="connsiteX46" fmla="*/ 4220668 w 6254832"/>
                <a:gd name="connsiteY46" fmla="*/ 5657663 h 6864558"/>
                <a:gd name="connsiteX47" fmla="*/ 4115174 w 6254832"/>
                <a:gd name="connsiteY47" fmla="*/ 5768777 h 6864558"/>
                <a:gd name="connsiteX48" fmla="*/ 4007245 w 6254832"/>
                <a:gd name="connsiteY48" fmla="*/ 5876707 h 6864558"/>
                <a:gd name="connsiteX49" fmla="*/ 3781081 w 6254832"/>
                <a:gd name="connsiteY49" fmla="*/ 6078887 h 6864558"/>
                <a:gd name="connsiteX50" fmla="*/ 3534493 w 6254832"/>
                <a:gd name="connsiteY50" fmla="*/ 6249775 h 6864558"/>
                <a:gd name="connsiteX51" fmla="*/ 3265232 w 6254832"/>
                <a:gd name="connsiteY51" fmla="*/ 6373068 h 6864558"/>
                <a:gd name="connsiteX52" fmla="*/ 3194779 w 6254832"/>
                <a:gd name="connsiteY52" fmla="*/ 6394804 h 6864558"/>
                <a:gd name="connsiteX53" fmla="*/ 3123575 w 6254832"/>
                <a:gd name="connsiteY53" fmla="*/ 6412792 h 6864558"/>
                <a:gd name="connsiteX54" fmla="*/ 3051435 w 6254832"/>
                <a:gd name="connsiteY54" fmla="*/ 6426471 h 6864558"/>
                <a:gd name="connsiteX55" fmla="*/ 2978733 w 6254832"/>
                <a:gd name="connsiteY55" fmla="*/ 6436214 h 6864558"/>
                <a:gd name="connsiteX56" fmla="*/ 2905656 w 6254832"/>
                <a:gd name="connsiteY56" fmla="*/ 6442211 h 6864558"/>
                <a:gd name="connsiteX57" fmla="*/ 2832204 w 6254832"/>
                <a:gd name="connsiteY57" fmla="*/ 6444459 h 6864558"/>
                <a:gd name="connsiteX58" fmla="*/ 2758565 w 6254832"/>
                <a:gd name="connsiteY58" fmla="*/ 6443335 h 6864558"/>
                <a:gd name="connsiteX59" fmla="*/ 2683239 w 6254832"/>
                <a:gd name="connsiteY59" fmla="*/ 6438463 h 6864558"/>
                <a:gd name="connsiteX60" fmla="*/ 2091503 w 6254832"/>
                <a:gd name="connsiteY60" fmla="*/ 6343275 h 6864558"/>
                <a:gd name="connsiteX61" fmla="*/ 1948347 w 6254832"/>
                <a:gd name="connsiteY61" fmla="*/ 6301490 h 6864558"/>
                <a:gd name="connsiteX62" fmla="*/ 1807626 w 6254832"/>
                <a:gd name="connsiteY62" fmla="*/ 6252585 h 6864558"/>
                <a:gd name="connsiteX63" fmla="*/ 1738297 w 6254832"/>
                <a:gd name="connsiteY63" fmla="*/ 6225790 h 6864558"/>
                <a:gd name="connsiteX64" fmla="*/ 1669529 w 6254832"/>
                <a:gd name="connsiteY64" fmla="*/ 6197684 h 6864558"/>
                <a:gd name="connsiteX65" fmla="*/ 1635239 w 6254832"/>
                <a:gd name="connsiteY65" fmla="*/ 6183630 h 6864558"/>
                <a:gd name="connsiteX66" fmla="*/ 1601699 w 6254832"/>
                <a:gd name="connsiteY66" fmla="*/ 6167891 h 6864558"/>
                <a:gd name="connsiteX67" fmla="*/ 1534618 w 6254832"/>
                <a:gd name="connsiteY67" fmla="*/ 6136411 h 6864558"/>
                <a:gd name="connsiteX68" fmla="*/ 592299 w 6254832"/>
                <a:gd name="connsiteY68" fmla="*/ 5443116 h 6864558"/>
                <a:gd name="connsiteX69" fmla="*/ 0 w 6254832"/>
                <a:gd name="connsiteY69" fmla="*/ 4496675 h 6864558"/>
                <a:gd name="connsiteX70" fmla="*/ 0 w 6254832"/>
                <a:gd name="connsiteY70" fmla="*/ 5523875 h 6864558"/>
                <a:gd name="connsiteX71" fmla="*/ 2766060 w 6254832"/>
                <a:gd name="connsiteY71" fmla="*/ 6864559 h 6864558"/>
                <a:gd name="connsiteX72" fmla="*/ 6254833 w 6254832"/>
                <a:gd name="connsiteY72" fmla="*/ 3432373 h 6864558"/>
                <a:gd name="connsiteX73" fmla="*/ 2766060 w 6254832"/>
                <a:gd name="connsiteY73" fmla="*/ 0 h 686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54832" h="6864558">
                  <a:moveTo>
                    <a:pt x="2766060" y="0"/>
                  </a:moveTo>
                  <a:cubicBezTo>
                    <a:pt x="1639549" y="0"/>
                    <a:pt x="637831" y="525405"/>
                    <a:pt x="0" y="1340683"/>
                  </a:cubicBezTo>
                  <a:lnTo>
                    <a:pt x="0" y="2201306"/>
                  </a:lnTo>
                  <a:cubicBezTo>
                    <a:pt x="375" y="2200181"/>
                    <a:pt x="937" y="2198870"/>
                    <a:pt x="1312" y="2197746"/>
                  </a:cubicBezTo>
                  <a:cubicBezTo>
                    <a:pt x="142969" y="1837045"/>
                    <a:pt x="347959" y="1497143"/>
                    <a:pt x="612723" y="1201649"/>
                  </a:cubicBezTo>
                  <a:cubicBezTo>
                    <a:pt x="876550" y="906155"/>
                    <a:pt x="1201836" y="655258"/>
                    <a:pt x="1571344" y="483245"/>
                  </a:cubicBezTo>
                  <a:lnTo>
                    <a:pt x="1641235" y="452328"/>
                  </a:lnTo>
                  <a:cubicBezTo>
                    <a:pt x="1664658" y="442210"/>
                    <a:pt x="1687518" y="430967"/>
                    <a:pt x="1711502" y="422348"/>
                  </a:cubicBezTo>
                  <a:lnTo>
                    <a:pt x="1783080" y="395178"/>
                  </a:lnTo>
                  <a:cubicBezTo>
                    <a:pt x="1807064" y="386372"/>
                    <a:pt x="1830674" y="376441"/>
                    <a:pt x="1855220" y="369133"/>
                  </a:cubicBezTo>
                  <a:lnTo>
                    <a:pt x="1928297" y="345711"/>
                  </a:lnTo>
                  <a:cubicBezTo>
                    <a:pt x="1952656" y="338028"/>
                    <a:pt x="1976828" y="329409"/>
                    <a:pt x="2001749" y="323600"/>
                  </a:cubicBezTo>
                  <a:lnTo>
                    <a:pt x="2076138" y="304300"/>
                  </a:lnTo>
                  <a:lnTo>
                    <a:pt x="2113426" y="294744"/>
                  </a:lnTo>
                  <a:lnTo>
                    <a:pt x="2132163" y="290060"/>
                  </a:lnTo>
                  <a:lnTo>
                    <a:pt x="2151089" y="286312"/>
                  </a:lnTo>
                  <a:cubicBezTo>
                    <a:pt x="2351395" y="241716"/>
                    <a:pt x="2557322" y="219044"/>
                    <a:pt x="2763249" y="218482"/>
                  </a:cubicBezTo>
                  <a:cubicBezTo>
                    <a:pt x="2968802" y="218294"/>
                    <a:pt x="3174167" y="247900"/>
                    <a:pt x="3372225" y="301302"/>
                  </a:cubicBezTo>
                  <a:cubicBezTo>
                    <a:pt x="3471347" y="327910"/>
                    <a:pt x="3568596" y="360513"/>
                    <a:pt x="3663596" y="398364"/>
                  </a:cubicBezTo>
                  <a:cubicBezTo>
                    <a:pt x="3758784" y="435652"/>
                    <a:pt x="3851348" y="479311"/>
                    <a:pt x="3941663" y="526717"/>
                  </a:cubicBezTo>
                  <a:cubicBezTo>
                    <a:pt x="4031979" y="573936"/>
                    <a:pt x="4119297" y="626402"/>
                    <a:pt x="4204366" y="681678"/>
                  </a:cubicBezTo>
                  <a:cubicBezTo>
                    <a:pt x="4289060" y="737516"/>
                    <a:pt x="4370944" y="797289"/>
                    <a:pt x="4450018" y="860061"/>
                  </a:cubicBezTo>
                  <a:cubicBezTo>
                    <a:pt x="4529091" y="922832"/>
                    <a:pt x="4605540" y="988601"/>
                    <a:pt x="4678992" y="1057181"/>
                  </a:cubicBezTo>
                  <a:cubicBezTo>
                    <a:pt x="4752444" y="1125574"/>
                    <a:pt x="4822335" y="1197527"/>
                    <a:pt x="4889791" y="1271166"/>
                  </a:cubicBezTo>
                  <a:cubicBezTo>
                    <a:pt x="4957247" y="1344805"/>
                    <a:pt x="5021705" y="1420693"/>
                    <a:pt x="5083164" y="1498642"/>
                  </a:cubicBezTo>
                  <a:cubicBezTo>
                    <a:pt x="5144062" y="1576965"/>
                    <a:pt x="5202899" y="1656601"/>
                    <a:pt x="5257987" y="1738484"/>
                  </a:cubicBezTo>
                  <a:cubicBezTo>
                    <a:pt x="5313076" y="1820368"/>
                    <a:pt x="5365354" y="1903751"/>
                    <a:pt x="5413510" y="1989195"/>
                  </a:cubicBezTo>
                  <a:cubicBezTo>
                    <a:pt x="5462041" y="2074451"/>
                    <a:pt x="5507011" y="2161207"/>
                    <a:pt x="5548609" y="2249462"/>
                  </a:cubicBezTo>
                  <a:cubicBezTo>
                    <a:pt x="5631430" y="2426158"/>
                    <a:pt x="5698323" y="2608851"/>
                    <a:pt x="5747791" y="2795666"/>
                  </a:cubicBezTo>
                  <a:cubicBezTo>
                    <a:pt x="5771963" y="2889167"/>
                    <a:pt x="5791825" y="2983792"/>
                    <a:pt x="5806814" y="3078980"/>
                  </a:cubicBezTo>
                  <a:cubicBezTo>
                    <a:pt x="5810562" y="3102777"/>
                    <a:pt x="5814497" y="3126574"/>
                    <a:pt x="5816933" y="3150558"/>
                  </a:cubicBezTo>
                  <a:cubicBezTo>
                    <a:pt x="5819556" y="3174542"/>
                    <a:pt x="5823304" y="3198339"/>
                    <a:pt x="5825178" y="3222323"/>
                  </a:cubicBezTo>
                  <a:cubicBezTo>
                    <a:pt x="5827426" y="3246308"/>
                    <a:pt x="5830050" y="3270292"/>
                    <a:pt x="5831923" y="3294276"/>
                  </a:cubicBezTo>
                  <a:lnTo>
                    <a:pt x="5836233" y="3366416"/>
                  </a:lnTo>
                  <a:cubicBezTo>
                    <a:pt x="5839981" y="3462728"/>
                    <a:pt x="5839981" y="3559227"/>
                    <a:pt x="5833047" y="3655726"/>
                  </a:cubicBezTo>
                  <a:cubicBezTo>
                    <a:pt x="5830986" y="3679711"/>
                    <a:pt x="5830237" y="3704069"/>
                    <a:pt x="5827426" y="3728054"/>
                  </a:cubicBezTo>
                  <a:lnTo>
                    <a:pt x="5819556" y="3800194"/>
                  </a:lnTo>
                  <a:lnTo>
                    <a:pt x="5809063" y="3872147"/>
                  </a:lnTo>
                  <a:cubicBezTo>
                    <a:pt x="5805690" y="3896131"/>
                    <a:pt x="5800818" y="3919928"/>
                    <a:pt x="5796696" y="3943912"/>
                  </a:cubicBezTo>
                  <a:cubicBezTo>
                    <a:pt x="5778708" y="4039287"/>
                    <a:pt x="5755848" y="4134662"/>
                    <a:pt x="5725305" y="4225165"/>
                  </a:cubicBezTo>
                  <a:cubicBezTo>
                    <a:pt x="5694763" y="4315669"/>
                    <a:pt x="5656726" y="4402237"/>
                    <a:pt x="5605384" y="4478312"/>
                  </a:cubicBezTo>
                  <a:cubicBezTo>
                    <a:pt x="5554980" y="4555324"/>
                    <a:pt x="5489960" y="4620718"/>
                    <a:pt x="5412573" y="4677306"/>
                  </a:cubicBezTo>
                  <a:cubicBezTo>
                    <a:pt x="5335374" y="4734269"/>
                    <a:pt x="5245995" y="4782987"/>
                    <a:pt x="5155867" y="4834703"/>
                  </a:cubicBezTo>
                  <a:cubicBezTo>
                    <a:pt x="4973924" y="4936261"/>
                    <a:pt x="4794791" y="5058806"/>
                    <a:pt x="4645452" y="5207396"/>
                  </a:cubicBezTo>
                  <a:cubicBezTo>
                    <a:pt x="4607414" y="5244497"/>
                    <a:pt x="4571813" y="5281597"/>
                    <a:pt x="4536211" y="5319072"/>
                  </a:cubicBezTo>
                  <a:lnTo>
                    <a:pt x="4430343" y="5432061"/>
                  </a:lnTo>
                  <a:cubicBezTo>
                    <a:pt x="4360264" y="5507574"/>
                    <a:pt x="4290934" y="5583087"/>
                    <a:pt x="4220668" y="5657663"/>
                  </a:cubicBezTo>
                  <a:cubicBezTo>
                    <a:pt x="4185628" y="5694951"/>
                    <a:pt x="4150589" y="5732052"/>
                    <a:pt x="4115174" y="5768777"/>
                  </a:cubicBezTo>
                  <a:cubicBezTo>
                    <a:pt x="4079573" y="5805316"/>
                    <a:pt x="4043597" y="5841292"/>
                    <a:pt x="4007245" y="5876707"/>
                  </a:cubicBezTo>
                  <a:cubicBezTo>
                    <a:pt x="3934543" y="5947723"/>
                    <a:pt x="3859405" y="6015740"/>
                    <a:pt x="3781081" y="6078887"/>
                  </a:cubicBezTo>
                  <a:cubicBezTo>
                    <a:pt x="3702945" y="6142220"/>
                    <a:pt x="3620312" y="6199557"/>
                    <a:pt x="3534493" y="6249775"/>
                  </a:cubicBezTo>
                  <a:cubicBezTo>
                    <a:pt x="3448300" y="6299429"/>
                    <a:pt x="3358359" y="6341589"/>
                    <a:pt x="3265232" y="6373068"/>
                  </a:cubicBezTo>
                  <a:cubicBezTo>
                    <a:pt x="3241998" y="6381313"/>
                    <a:pt x="3218201" y="6387497"/>
                    <a:pt x="3194779" y="6394804"/>
                  </a:cubicBezTo>
                  <a:cubicBezTo>
                    <a:pt x="3171169" y="6401175"/>
                    <a:pt x="3147185" y="6406797"/>
                    <a:pt x="3123575" y="6412792"/>
                  </a:cubicBezTo>
                  <a:cubicBezTo>
                    <a:pt x="3099404" y="6417477"/>
                    <a:pt x="3075420" y="6422161"/>
                    <a:pt x="3051435" y="6426471"/>
                  </a:cubicBezTo>
                  <a:cubicBezTo>
                    <a:pt x="3027076" y="6429657"/>
                    <a:pt x="3002904" y="6433591"/>
                    <a:pt x="2978733" y="6436214"/>
                  </a:cubicBezTo>
                  <a:cubicBezTo>
                    <a:pt x="2954374" y="6438088"/>
                    <a:pt x="2930015" y="6440899"/>
                    <a:pt x="2905656" y="6442211"/>
                  </a:cubicBezTo>
                  <a:cubicBezTo>
                    <a:pt x="2881109" y="6442960"/>
                    <a:pt x="2856751" y="6444272"/>
                    <a:pt x="2832204" y="6444459"/>
                  </a:cubicBezTo>
                  <a:cubicBezTo>
                    <a:pt x="2807658" y="6444084"/>
                    <a:pt x="2783298" y="6444084"/>
                    <a:pt x="2758565" y="6443335"/>
                  </a:cubicBezTo>
                  <a:lnTo>
                    <a:pt x="2683239" y="6438463"/>
                  </a:lnTo>
                  <a:cubicBezTo>
                    <a:pt x="2482559" y="6425909"/>
                    <a:pt x="2284126" y="6393492"/>
                    <a:pt x="2091503" y="6343275"/>
                  </a:cubicBezTo>
                  <a:lnTo>
                    <a:pt x="1948347" y="6301490"/>
                  </a:lnTo>
                  <a:cubicBezTo>
                    <a:pt x="1901127" y="6286126"/>
                    <a:pt x="1854658" y="6268699"/>
                    <a:pt x="1807626" y="6252585"/>
                  </a:cubicBezTo>
                  <a:cubicBezTo>
                    <a:pt x="1784017" y="6245090"/>
                    <a:pt x="1761344" y="6234972"/>
                    <a:pt x="1738297" y="6225790"/>
                  </a:cubicBezTo>
                  <a:lnTo>
                    <a:pt x="1669529" y="6197684"/>
                  </a:lnTo>
                  <a:lnTo>
                    <a:pt x="1635239" y="6183630"/>
                  </a:lnTo>
                  <a:lnTo>
                    <a:pt x="1601699" y="6167891"/>
                  </a:lnTo>
                  <a:lnTo>
                    <a:pt x="1534618" y="6136411"/>
                  </a:lnTo>
                  <a:cubicBezTo>
                    <a:pt x="1179164" y="5964961"/>
                    <a:pt x="857250" y="5729616"/>
                    <a:pt x="592299" y="5443116"/>
                  </a:cubicBezTo>
                  <a:cubicBezTo>
                    <a:pt x="336904" y="5166173"/>
                    <a:pt x="137160" y="4842573"/>
                    <a:pt x="0" y="4496675"/>
                  </a:cubicBezTo>
                  <a:lnTo>
                    <a:pt x="0" y="5523875"/>
                  </a:lnTo>
                  <a:cubicBezTo>
                    <a:pt x="637831" y="6338966"/>
                    <a:pt x="1639549" y="6864559"/>
                    <a:pt x="2766060" y="6864559"/>
                  </a:cubicBezTo>
                  <a:cubicBezTo>
                    <a:pt x="4692858" y="6864559"/>
                    <a:pt x="6254833" y="5327879"/>
                    <a:pt x="6254833" y="3432373"/>
                  </a:cubicBezTo>
                  <a:cubicBezTo>
                    <a:pt x="6254833" y="1536679"/>
                    <a:pt x="4692858" y="0"/>
                    <a:pt x="2766060" y="0"/>
                  </a:cubicBezTo>
                  <a:close/>
                </a:path>
              </a:pathLst>
            </a:custGeom>
            <a:ln w="18736" cap="flat">
              <a:noFill/>
              <a:prstDash val="solid"/>
              <a:miter/>
            </a:ln>
          </p:spPr>
          <p:txBody>
            <a:bodyPr rtlCol="0" anchor="ctr"/>
            <a:lstStyle/>
            <a:p>
              <a:endParaRPr lang="tr-TR" noProof="1"/>
            </a:p>
          </p:txBody>
        </p:sp>
      </p:grpSp>
      <p:sp>
        <p:nvSpPr>
          <p:cNvPr id="4" name="Dikdörtgen 3">
            <a:extLst>
              <a:ext uri="{FF2B5EF4-FFF2-40B4-BE49-F238E27FC236}">
                <a16:creationId xmlns:a16="http://schemas.microsoft.com/office/drawing/2014/main" id="{72EA51FD-7431-31E2-42E5-6A71124EA118}"/>
              </a:ext>
            </a:extLst>
          </p:cNvPr>
          <p:cNvSpPr/>
          <p:nvPr/>
        </p:nvSpPr>
        <p:spPr>
          <a:xfrm>
            <a:off x="6165926" y="2343873"/>
            <a:ext cx="5705628" cy="3639289"/>
          </a:xfrm>
          <a:prstGeom prst="rect">
            <a:avLst/>
          </a:prstGeom>
        </p:spPr>
        <p:txBody>
          <a:bodyPr vert="horz" lIns="91440" tIns="45720" rIns="91440" bIns="45720" rtlCol="0" anchor="ctr">
            <a:noAutofit/>
          </a:bodyPr>
          <a:lstStyle/>
          <a:p>
            <a:pPr>
              <a:lnSpc>
                <a:spcPct val="90000"/>
              </a:lnSpc>
              <a:spcAft>
                <a:spcPts val="1000"/>
              </a:spcAft>
            </a:pPr>
            <a:endParaRPr lang="tr-TR" sz="2400" noProof="1">
              <a:solidFill>
                <a:schemeClr val="tx2"/>
              </a:solidFill>
              <a:effectLst/>
            </a:endParaRPr>
          </a:p>
          <a:p>
            <a:pPr>
              <a:lnSpc>
                <a:spcPct val="90000"/>
              </a:lnSpc>
              <a:spcAft>
                <a:spcPts val="1000"/>
              </a:spcAft>
            </a:pPr>
            <a:endParaRPr lang="tr-TR" sz="2400" noProof="1">
              <a:solidFill>
                <a:schemeClr val="tx2"/>
              </a:solidFill>
            </a:endParaRPr>
          </a:p>
          <a:p>
            <a:pPr>
              <a:lnSpc>
                <a:spcPct val="90000"/>
              </a:lnSpc>
              <a:spcAft>
                <a:spcPts val="1000"/>
              </a:spcAft>
            </a:pPr>
            <a:endParaRPr lang="tr-TR" sz="2400" noProof="1">
              <a:solidFill>
                <a:schemeClr val="tx2"/>
              </a:solidFill>
              <a:effectLst/>
            </a:endParaRPr>
          </a:p>
          <a:p>
            <a:pPr>
              <a:lnSpc>
                <a:spcPct val="90000"/>
              </a:lnSpc>
              <a:spcAft>
                <a:spcPts val="1000"/>
              </a:spcAft>
            </a:pPr>
            <a:endParaRPr lang="tr-TR" sz="2400" noProof="1">
              <a:solidFill>
                <a:schemeClr val="tx2"/>
              </a:solidFill>
            </a:endParaRPr>
          </a:p>
          <a:p>
            <a:pPr>
              <a:lnSpc>
                <a:spcPct val="90000"/>
              </a:lnSpc>
              <a:spcAft>
                <a:spcPts val="1000"/>
              </a:spcAft>
            </a:pPr>
            <a:endParaRPr lang="tr-TR" sz="2400" noProof="1">
              <a:solidFill>
                <a:schemeClr val="tx2"/>
              </a:solidFill>
              <a:effectLst/>
            </a:endParaRPr>
          </a:p>
          <a:p>
            <a:pPr>
              <a:lnSpc>
                <a:spcPct val="90000"/>
              </a:lnSpc>
              <a:spcAft>
                <a:spcPts val="1000"/>
              </a:spcAft>
            </a:pPr>
            <a:endParaRPr lang="tr-TR" sz="2400" noProof="1">
              <a:solidFill>
                <a:schemeClr val="tx2"/>
              </a:solidFill>
            </a:endParaRPr>
          </a:p>
          <a:p>
            <a:pPr>
              <a:lnSpc>
                <a:spcPct val="90000"/>
              </a:lnSpc>
              <a:spcAft>
                <a:spcPts val="1000"/>
              </a:spcAft>
            </a:pPr>
            <a:r>
              <a:rPr lang="tr-TR" sz="2400" noProof="1">
                <a:solidFill>
                  <a:schemeClr val="tx2"/>
                </a:solidFill>
                <a:effectLst/>
              </a:rPr>
              <a:t>O halde neden Smith’in kendisi de, Merton’un iddia ettiği gibi, yayını dinleyen halkın ortak deneyimini oluşturan bu “sömürü, manipülasyon ve denetim” çarkının bir parçası gibi görülmüyordu? </a:t>
            </a:r>
          </a:p>
          <a:p>
            <a:pPr>
              <a:lnSpc>
                <a:spcPct val="90000"/>
              </a:lnSpc>
              <a:spcAft>
                <a:spcPts val="1000"/>
              </a:spcAft>
            </a:pPr>
            <a:endParaRPr lang="tr-TR" sz="2400" noProof="1">
              <a:solidFill>
                <a:schemeClr val="tx2"/>
              </a:solidFill>
            </a:endParaRPr>
          </a:p>
          <a:p>
            <a:pPr>
              <a:lnSpc>
                <a:spcPct val="90000"/>
              </a:lnSpc>
              <a:spcAft>
                <a:spcPts val="1000"/>
              </a:spcAft>
            </a:pPr>
            <a:endParaRPr lang="tr-TR" sz="2400" noProof="1">
              <a:solidFill>
                <a:schemeClr val="tx2"/>
              </a:solidFill>
            </a:endParaRPr>
          </a:p>
          <a:p>
            <a:pPr>
              <a:lnSpc>
                <a:spcPct val="90000"/>
              </a:lnSpc>
              <a:spcAft>
                <a:spcPts val="1000"/>
              </a:spcAft>
            </a:pPr>
            <a:endParaRPr lang="tr-TR" sz="2400" noProof="1">
              <a:solidFill>
                <a:schemeClr val="tx2"/>
              </a:solidFill>
              <a:effectLst/>
            </a:endParaRPr>
          </a:p>
          <a:p>
            <a:pPr>
              <a:lnSpc>
                <a:spcPct val="90000"/>
              </a:lnSpc>
              <a:spcAft>
                <a:spcPts val="1000"/>
              </a:spcAft>
            </a:pPr>
            <a:endParaRPr lang="tr-TR" sz="2400" noProof="1">
              <a:solidFill>
                <a:schemeClr val="tx2"/>
              </a:solidFill>
            </a:endParaRPr>
          </a:p>
          <a:p>
            <a:pPr>
              <a:lnSpc>
                <a:spcPct val="90000"/>
              </a:lnSpc>
              <a:spcAft>
                <a:spcPts val="1000"/>
              </a:spcAft>
            </a:pPr>
            <a:endParaRPr lang="tr-TR" sz="2400" noProof="1">
              <a:solidFill>
                <a:schemeClr val="tx2"/>
              </a:solidFill>
              <a:effectLst/>
            </a:endParaRPr>
          </a:p>
          <a:p>
            <a:pPr>
              <a:lnSpc>
                <a:spcPct val="90000"/>
              </a:lnSpc>
              <a:spcAft>
                <a:spcPts val="1000"/>
              </a:spcAft>
            </a:pPr>
            <a:endParaRPr lang="tr-TR" sz="2400" noProof="1">
              <a:solidFill>
                <a:schemeClr val="tx2"/>
              </a:solidFill>
            </a:endParaRPr>
          </a:p>
          <a:p>
            <a:pPr>
              <a:lnSpc>
                <a:spcPct val="90000"/>
              </a:lnSpc>
              <a:spcAft>
                <a:spcPts val="1000"/>
              </a:spcAft>
            </a:pPr>
            <a:endParaRPr lang="tr-TR" sz="2400" noProof="1">
              <a:solidFill>
                <a:schemeClr val="tx2"/>
              </a:solidFill>
              <a:effectLst/>
            </a:endParaRPr>
          </a:p>
          <a:p>
            <a:pPr>
              <a:lnSpc>
                <a:spcPct val="90000"/>
              </a:lnSpc>
              <a:spcAft>
                <a:spcPts val="1000"/>
              </a:spcAft>
            </a:pPr>
            <a:endParaRPr lang="tr-TR" sz="2400" noProof="1">
              <a:solidFill>
                <a:schemeClr val="tx2"/>
              </a:solidFill>
              <a:effectLst/>
            </a:endParaRPr>
          </a:p>
          <a:p>
            <a:pPr indent="-228600">
              <a:lnSpc>
                <a:spcPct val="90000"/>
              </a:lnSpc>
              <a:spcAft>
                <a:spcPts val="1000"/>
              </a:spcAft>
              <a:buFont typeface="Arial" panose="020B0604020202020204" pitchFamily="34" charset="0"/>
              <a:buChar char="•"/>
            </a:pPr>
            <a:endParaRPr lang="tr-TR" sz="2400" noProof="1">
              <a:solidFill>
                <a:schemeClr val="tx2"/>
              </a:solidFill>
              <a:effectLst/>
            </a:endParaRPr>
          </a:p>
        </p:txBody>
      </p:sp>
    </p:spTree>
    <p:extLst>
      <p:ext uri="{BB962C8B-B14F-4D97-AF65-F5344CB8AC3E}">
        <p14:creationId xmlns:p14="http://schemas.microsoft.com/office/powerpoint/2010/main" val="2820963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4" name="3 Metin kutusu"/>
          <p:cNvSpPr txBox="1"/>
          <p:nvPr/>
        </p:nvSpPr>
        <p:spPr>
          <a:xfrm>
            <a:off x="606874" y="1544693"/>
            <a:ext cx="4559425" cy="3979585"/>
          </a:xfrm>
          <a:prstGeom prst="rect">
            <a:avLst/>
          </a:prstGeom>
        </p:spPr>
        <p:txBody>
          <a:bodyPr vert="horz" lIns="91440" tIns="45720" rIns="91440" bIns="45720" rtlCol="0" anchor="ctr">
            <a:normAutofit/>
          </a:bodyPr>
          <a:lstStyle/>
          <a:p>
            <a:pPr>
              <a:lnSpc>
                <a:spcPct val="90000"/>
              </a:lnSpc>
              <a:spcAft>
                <a:spcPts val="600"/>
              </a:spcAft>
            </a:pPr>
            <a:r>
              <a:rPr lang="tr-TR" sz="2000" b="1" noProof="1">
                <a:solidFill>
                  <a:schemeClr val="accent5">
                    <a:lumMod val="50000"/>
                  </a:schemeClr>
                </a:solidFill>
              </a:rPr>
              <a:t>pseudo – gemeinschaft (sahte cemaat)</a:t>
            </a:r>
          </a:p>
          <a:p>
            <a:pPr indent="-228600">
              <a:lnSpc>
                <a:spcPct val="90000"/>
              </a:lnSpc>
              <a:spcAft>
                <a:spcPts val="600"/>
              </a:spcAft>
              <a:buFont typeface="Arial" panose="020B0604020202020204" pitchFamily="34" charset="0"/>
              <a:buChar char="•"/>
            </a:pPr>
            <a:endParaRPr lang="tr-TR" sz="2000" noProof="1">
              <a:solidFill>
                <a:schemeClr val="accent5">
                  <a:lumMod val="50000"/>
                </a:schemeClr>
              </a:solidFill>
            </a:endParaRPr>
          </a:p>
          <a:p>
            <a:pPr>
              <a:lnSpc>
                <a:spcPct val="90000"/>
              </a:lnSpc>
              <a:spcAft>
                <a:spcPts val="600"/>
              </a:spcAft>
            </a:pPr>
            <a:r>
              <a:rPr lang="tr-TR" sz="2000" noProof="1">
                <a:solidFill>
                  <a:schemeClr val="accent5">
                    <a:lumMod val="50000"/>
                  </a:schemeClr>
                </a:solidFill>
              </a:rPr>
              <a:t>“kendi durumunu iyileştirmek için diğer insanları gerçekten umursuyormuş gibi davranmak”</a:t>
            </a:r>
          </a:p>
          <a:p>
            <a:pPr indent="-228600">
              <a:lnSpc>
                <a:spcPct val="90000"/>
              </a:lnSpc>
              <a:spcAft>
                <a:spcPts val="600"/>
              </a:spcAft>
              <a:buFont typeface="Arial" panose="020B0604020202020204" pitchFamily="34" charset="0"/>
              <a:buChar char="•"/>
            </a:pPr>
            <a:endParaRPr lang="tr-TR" sz="2000" noProof="1">
              <a:solidFill>
                <a:schemeClr val="accent5">
                  <a:lumMod val="50000"/>
                </a:schemeClr>
              </a:solidFill>
            </a:endParaRPr>
          </a:p>
          <a:p>
            <a:pPr>
              <a:lnSpc>
                <a:spcPct val="90000"/>
              </a:lnSpc>
              <a:spcAft>
                <a:spcPts val="600"/>
              </a:spcAft>
            </a:pPr>
            <a:r>
              <a:rPr lang="tr-TR" sz="2000" b="1" noProof="1">
                <a:solidFill>
                  <a:schemeClr val="accent5">
                    <a:lumMod val="50000"/>
                  </a:schemeClr>
                </a:solidFill>
              </a:rPr>
              <a:t>gemeinschaft</a:t>
            </a:r>
            <a:r>
              <a:rPr lang="tr-TR" sz="2000" noProof="1">
                <a:solidFill>
                  <a:schemeClr val="accent5">
                    <a:lumMod val="50000"/>
                  </a:schemeClr>
                </a:solidFill>
              </a:rPr>
              <a:t> 		   </a:t>
            </a:r>
            <a:r>
              <a:rPr lang="tr-TR" sz="2000" b="1" noProof="1">
                <a:solidFill>
                  <a:schemeClr val="accent5">
                    <a:lumMod val="50000"/>
                  </a:schemeClr>
                </a:solidFill>
              </a:rPr>
              <a:t>gesellschaft</a:t>
            </a:r>
          </a:p>
          <a:p>
            <a:pPr>
              <a:lnSpc>
                <a:spcPct val="90000"/>
              </a:lnSpc>
              <a:spcAft>
                <a:spcPts val="600"/>
              </a:spcAft>
            </a:pPr>
            <a:r>
              <a:rPr lang="tr-TR" sz="2000" noProof="1">
                <a:solidFill>
                  <a:schemeClr val="accent5">
                    <a:lumMod val="50000"/>
                  </a:schemeClr>
                </a:solidFill>
              </a:rPr>
              <a:t>geleneksel		   anonim</a:t>
            </a:r>
          </a:p>
          <a:p>
            <a:pPr>
              <a:lnSpc>
                <a:spcPct val="90000"/>
              </a:lnSpc>
              <a:spcAft>
                <a:spcPts val="600"/>
              </a:spcAft>
            </a:pPr>
            <a:r>
              <a:rPr lang="tr-TR" sz="2000" noProof="1">
                <a:solidFill>
                  <a:schemeClr val="accent5">
                    <a:lumMod val="50000"/>
                  </a:schemeClr>
                </a:solidFill>
              </a:rPr>
              <a:t>informel		         	   formel</a:t>
            </a:r>
          </a:p>
          <a:p>
            <a:pPr>
              <a:lnSpc>
                <a:spcPct val="90000"/>
              </a:lnSpc>
              <a:spcAft>
                <a:spcPts val="600"/>
              </a:spcAft>
            </a:pPr>
            <a:r>
              <a:rPr lang="tr-TR" sz="2000" noProof="1">
                <a:solidFill>
                  <a:schemeClr val="accent5">
                    <a:lumMod val="50000"/>
                  </a:schemeClr>
                </a:solidFill>
              </a:rPr>
              <a:t>homojen	                   heterojen</a:t>
            </a:r>
          </a:p>
          <a:p>
            <a:pPr>
              <a:lnSpc>
                <a:spcPct val="90000"/>
              </a:lnSpc>
              <a:spcAft>
                <a:spcPts val="600"/>
              </a:spcAft>
            </a:pPr>
            <a:r>
              <a:rPr lang="tr-TR" sz="2000" noProof="1">
                <a:solidFill>
                  <a:schemeClr val="accent5">
                    <a:lumMod val="50000"/>
                  </a:schemeClr>
                </a:solidFill>
              </a:rPr>
              <a:t>durağan	                    	   akışkan</a:t>
            </a: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5" name="Picture 2" descr="http://vectorstudy.com/wp-content/gallery/managementgurus/robert_merton.jpg"/>
          <p:cNvPicPr>
            <a:picLocks noChangeAspect="1" noChangeArrowheads="1"/>
          </p:cNvPicPr>
          <p:nvPr/>
        </p:nvPicPr>
        <p:blipFill>
          <a:blip r:embed="rId2" cstate="print">
            <a:extLst>
              <a:ext uri="{28A0092B-C50C-407E-A947-70E740481C1C}">
                <a14:useLocalDpi xmlns:a14="http://schemas.microsoft.com/office/drawing/2010/main" val="0"/>
              </a:ext>
            </a:extLst>
          </a:blip>
          <a:srcRect r="1" b="3062"/>
          <a:stretch>
            <a:fillRect/>
          </a:stretch>
        </p:blipFill>
        <p:spPr bwMode="auto">
          <a:xfrm>
            <a:off x="6951211" y="1644705"/>
            <a:ext cx="3493859" cy="3386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051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4" name="3 Metin kutusu"/>
          <p:cNvSpPr txBox="1"/>
          <p:nvPr/>
        </p:nvSpPr>
        <p:spPr>
          <a:xfrm>
            <a:off x="367060" y="2315146"/>
            <a:ext cx="5295023" cy="3979585"/>
          </a:xfrm>
          <a:prstGeom prst="rect">
            <a:avLst/>
          </a:prstGeom>
        </p:spPr>
        <p:txBody>
          <a:bodyPr vert="horz" lIns="91440" tIns="45720" rIns="91440" bIns="45720" rtlCol="0" anchor="ctr">
            <a:noAutofit/>
          </a:bodyPr>
          <a:lstStyle/>
          <a:p>
            <a:pPr algn="just">
              <a:lnSpc>
                <a:spcPct val="90000"/>
              </a:lnSpc>
              <a:spcAft>
                <a:spcPts val="600"/>
              </a:spcAft>
            </a:pPr>
            <a:r>
              <a:rPr lang="tr-TR" sz="1700" i="1" noProof="1">
                <a:solidFill>
                  <a:schemeClr val="accent5">
                    <a:lumMod val="50000"/>
                  </a:schemeClr>
                </a:solidFill>
              </a:rPr>
              <a:t>Uzun süre önce Marx’ın belirlemiş, Durkheim ve Simmel’in de onaylamış bulunduğu gibi böyle bir toplumda, kişiler arasındaki güven ilişkisi son derece zayıftır, insanlar her sosyal ilişkiye bir tüccarın gözünden bakarlar. Doğal nesneleri giderek meta olarak görmeye başlar, kişisel ilişkilerine çıkarcı bir bakış açısından yaklaşırlar. Bu süreçte, çokça tartışılan bir psikolojik fenomen olan kendine yabancılaşma ve insanlıktan uzaklaşma gelişecek ve ağacı ağaç değil kereste olarak gören bir insan tipi ortaya çıkacaktır.  Bu para odaklı davranışı belli bir düzene oturtan kurallar bozulduğunda, kişinin ötekine duyduğu güven ve samimiyet yerini şiddetli bir şüpheye bırakır. Toplum, halkın gözünde sahtekarların birbirleriyle yarış içinde olduğu bir arena haline gelir. İnsanların karşılık beklemeden davranabileceğine yönelik inanç ortadan kalkar.</a:t>
            </a:r>
            <a:endParaRPr lang="tr-TR" sz="1700" b="1" i="1" noProof="1">
              <a:solidFill>
                <a:schemeClr val="accent5">
                  <a:lumMod val="50000"/>
                </a:schemeClr>
              </a:solidFill>
            </a:endParaRP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5" name="Picture 2" descr="http://vectorstudy.com/wp-content/gallery/managementgurus/robert_merton.jpg"/>
          <p:cNvPicPr>
            <a:picLocks noChangeAspect="1" noChangeArrowheads="1"/>
          </p:cNvPicPr>
          <p:nvPr/>
        </p:nvPicPr>
        <p:blipFill>
          <a:blip r:embed="rId2" cstate="print">
            <a:extLst>
              <a:ext uri="{28A0092B-C50C-407E-A947-70E740481C1C}">
                <a14:useLocalDpi xmlns:a14="http://schemas.microsoft.com/office/drawing/2010/main" val="0"/>
              </a:ext>
            </a:extLst>
          </a:blip>
          <a:srcRect r="1" b="3062"/>
          <a:stretch>
            <a:fillRect/>
          </a:stretch>
        </p:blipFill>
        <p:spPr bwMode="auto">
          <a:xfrm>
            <a:off x="7069825" y="1756944"/>
            <a:ext cx="3604118" cy="3493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2360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etin kutusu 4"/>
          <p:cNvSpPr txBox="1"/>
          <p:nvPr/>
        </p:nvSpPr>
        <p:spPr>
          <a:xfrm>
            <a:off x="1113810" y="2960716"/>
            <a:ext cx="4036334" cy="2387600"/>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5000" b="1" kern="1200" noProof="1">
                <a:solidFill>
                  <a:schemeClr val="tx1"/>
                </a:solidFill>
                <a:latin typeface="+mj-lt"/>
                <a:ea typeface="+mj-ea"/>
                <a:cs typeface="+mj-cs"/>
              </a:rPr>
              <a:t>Robert Merton</a:t>
            </a:r>
          </a:p>
          <a:p>
            <a:pPr>
              <a:lnSpc>
                <a:spcPct val="90000"/>
              </a:lnSpc>
              <a:spcBef>
                <a:spcPct val="0"/>
              </a:spcBef>
              <a:spcAft>
                <a:spcPts val="600"/>
              </a:spcAft>
            </a:pPr>
            <a:r>
              <a:rPr lang="en-US" sz="5000" b="1" kern="1200" noProof="1">
                <a:solidFill>
                  <a:schemeClr val="tx1"/>
                </a:solidFill>
                <a:latin typeface="+mj-lt"/>
                <a:ea typeface="+mj-ea"/>
                <a:cs typeface="+mj-cs"/>
              </a:rPr>
              <a:t>(1910-2003)</a:t>
            </a:r>
          </a:p>
        </p:txBody>
      </p:sp>
      <p:grpSp>
        <p:nvGrpSpPr>
          <p:cNvPr id="29" name="Group 28">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24" name="Rectangle 29">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3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3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ectangle 33">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a:extLst>
              <a:ext uri="{FF2B5EF4-FFF2-40B4-BE49-F238E27FC236}">
                <a16:creationId xmlns:a16="http://schemas.microsoft.com/office/drawing/2014/main" id="{F31C5496-6B18-A09A-A511-EFC89700CB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3614" y="666728"/>
            <a:ext cx="3593757" cy="5465791"/>
          </a:xfrm>
          <a:prstGeom prst="rect">
            <a:avLst/>
          </a:prstGeom>
        </p:spPr>
      </p:pic>
    </p:spTree>
    <p:extLst>
      <p:ext uri="{BB962C8B-B14F-4D97-AF65-F5344CB8AC3E}">
        <p14:creationId xmlns:p14="http://schemas.microsoft.com/office/powerpoint/2010/main" val="3325647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34C649-C392-473C-7787-1CC6CAA3920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10650BA-D090-4A23-98E3-B48BBAEA9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3" name="Resim 2" descr="metin, kitap, yazı tipi içeren bir resim&#10;&#10;Yapay zeka tarafından oluşturulmuş içerik yanlış olabilir.">
            <a:extLst>
              <a:ext uri="{FF2B5EF4-FFF2-40B4-BE49-F238E27FC236}">
                <a16:creationId xmlns:a16="http://schemas.microsoft.com/office/drawing/2014/main" id="{246A9EDF-76D0-DAE7-E1C6-124A65ABA522}"/>
              </a:ext>
            </a:extLst>
          </p:cNvPr>
          <p:cNvPicPr>
            <a:picLocks noChangeAspect="1"/>
          </p:cNvPicPr>
          <p:nvPr/>
        </p:nvPicPr>
        <p:blipFill>
          <a:blip r:embed="rId2">
            <a:extLst>
              <a:ext uri="{28A0092B-C50C-407E-A947-70E740481C1C}">
                <a14:useLocalDpi xmlns:a14="http://schemas.microsoft.com/office/drawing/2010/main" val="0"/>
              </a:ext>
            </a:extLst>
          </a:blip>
          <a:srcRect r="-1" b="20317"/>
          <a:stretch>
            <a:fillRect/>
          </a:stretch>
        </p:blipFill>
        <p:spPr>
          <a:xfrm>
            <a:off x="-9527" y="14010"/>
            <a:ext cx="5846165" cy="6850548"/>
          </a:xfrm>
          <a:prstGeom prst="rect">
            <a:avLst/>
          </a:prstGeom>
        </p:spPr>
      </p:pic>
      <p:grpSp>
        <p:nvGrpSpPr>
          <p:cNvPr id="11" name="Group 10">
            <a:extLst>
              <a:ext uri="{FF2B5EF4-FFF2-40B4-BE49-F238E27FC236}">
                <a16:creationId xmlns:a16="http://schemas.microsoft.com/office/drawing/2014/main" id="{FFB939B9-73CE-4644-87BB-72AEBF0011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27" y="-6558"/>
            <a:ext cx="6254832" cy="6874766"/>
            <a:chOff x="-9149" y="3725"/>
            <a:chExt cx="6254832" cy="6887203"/>
          </a:xfrm>
        </p:grpSpPr>
        <p:sp>
          <p:nvSpPr>
            <p:cNvPr id="12" name="Freeform: Shape 11">
              <a:extLst>
                <a:ext uri="{FF2B5EF4-FFF2-40B4-BE49-F238E27FC236}">
                  <a16:creationId xmlns:a16="http://schemas.microsoft.com/office/drawing/2014/main" id="{15F2A0CF-7879-4629-AC2B-4069D77A3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8645"/>
              <a:ext cx="5933139" cy="6387893"/>
            </a:xfrm>
            <a:custGeom>
              <a:avLst/>
              <a:gdLst>
                <a:gd name="connsiteX0" fmla="*/ 5852909 w 5933139"/>
                <a:gd name="connsiteY0" fmla="*/ 2469528 h 6335678"/>
                <a:gd name="connsiteX1" fmla="*/ 5830799 w 5933139"/>
                <a:gd name="connsiteY1" fmla="*/ 2394015 h 6335678"/>
                <a:gd name="connsiteX2" fmla="*/ 5805878 w 5933139"/>
                <a:gd name="connsiteY2" fmla="*/ 2319439 h 6335678"/>
                <a:gd name="connsiteX3" fmla="*/ 5778708 w 5933139"/>
                <a:gd name="connsiteY3" fmla="*/ 2245800 h 6335678"/>
                <a:gd name="connsiteX4" fmla="*/ 5652978 w 5933139"/>
                <a:gd name="connsiteY4" fmla="*/ 1959675 h 6335678"/>
                <a:gd name="connsiteX5" fmla="*/ 5327691 w 5933139"/>
                <a:gd name="connsiteY5" fmla="*/ 1432958 h 6335678"/>
                <a:gd name="connsiteX6" fmla="*/ 4921458 w 5933139"/>
                <a:gd name="connsiteY6" fmla="*/ 973322 h 6335678"/>
                <a:gd name="connsiteX7" fmla="*/ 4450018 w 5933139"/>
                <a:gd name="connsiteY7" fmla="*/ 586764 h 6335678"/>
                <a:gd name="connsiteX8" fmla="*/ 4193311 w 5933139"/>
                <a:gd name="connsiteY8" fmla="*/ 423558 h 6335678"/>
                <a:gd name="connsiteX9" fmla="*/ 3924237 w 5933139"/>
                <a:gd name="connsiteY9" fmla="*/ 281901 h 6335678"/>
                <a:gd name="connsiteX10" fmla="*/ 3352175 w 5933139"/>
                <a:gd name="connsiteY10" fmla="*/ 75786 h 6335678"/>
                <a:gd name="connsiteX11" fmla="*/ 3051997 w 5933139"/>
                <a:gd name="connsiteY11" fmla="*/ 19011 h 6335678"/>
                <a:gd name="connsiteX12" fmla="*/ 2745823 w 5933139"/>
                <a:gd name="connsiteY12" fmla="*/ 86 h 6335678"/>
                <a:gd name="connsiteX13" fmla="*/ 2141720 w 5933139"/>
                <a:gd name="connsiteY13" fmla="*/ 55550 h 6335678"/>
                <a:gd name="connsiteX14" fmla="*/ 1551295 w 5933139"/>
                <a:gd name="connsiteY14" fmla="*/ 216319 h 6335678"/>
                <a:gd name="connsiteX15" fmla="*/ 1001718 w 5933139"/>
                <a:gd name="connsiteY15" fmla="*/ 498134 h 6335678"/>
                <a:gd name="connsiteX16" fmla="*/ 754755 w 5933139"/>
                <a:gd name="connsiteY16" fmla="*/ 685886 h 6335678"/>
                <a:gd name="connsiteX17" fmla="*/ 533462 w 5933139"/>
                <a:gd name="connsiteY17" fmla="*/ 903056 h 6335678"/>
                <a:gd name="connsiteX18" fmla="*/ 0 w 5933139"/>
                <a:gd name="connsiteY18" fmla="*/ 1646568 h 6335678"/>
                <a:gd name="connsiteX19" fmla="*/ 0 w 5933139"/>
                <a:gd name="connsiteY19" fmla="*/ 4709059 h 6335678"/>
                <a:gd name="connsiteX20" fmla="*/ 120671 w 5933139"/>
                <a:gd name="connsiteY20" fmla="*/ 4907491 h 6335678"/>
                <a:gd name="connsiteX21" fmla="*/ 507979 w 5933139"/>
                <a:gd name="connsiteY21" fmla="*/ 5384178 h 6335678"/>
                <a:gd name="connsiteX22" fmla="*/ 972112 w 5933139"/>
                <a:gd name="connsiteY22" fmla="*/ 5778607 h 6335678"/>
                <a:gd name="connsiteX23" fmla="*/ 1229943 w 5933139"/>
                <a:gd name="connsiteY23" fmla="*/ 5939939 h 6335678"/>
                <a:gd name="connsiteX24" fmla="*/ 1502389 w 5933139"/>
                <a:gd name="connsiteY24" fmla="*/ 6073913 h 6335678"/>
                <a:gd name="connsiteX25" fmla="*/ 2673870 w 5933139"/>
                <a:gd name="connsiteY25" fmla="*/ 6333993 h 6335678"/>
                <a:gd name="connsiteX26" fmla="*/ 2749196 w 5933139"/>
                <a:gd name="connsiteY26" fmla="*/ 6335679 h 6335678"/>
                <a:gd name="connsiteX27" fmla="*/ 2787983 w 5933139"/>
                <a:gd name="connsiteY27" fmla="*/ 6335492 h 6335678"/>
                <a:gd name="connsiteX28" fmla="*/ 2826770 w 5933139"/>
                <a:gd name="connsiteY28" fmla="*/ 6334368 h 6335678"/>
                <a:gd name="connsiteX29" fmla="*/ 2981918 w 5933139"/>
                <a:gd name="connsiteY29" fmla="*/ 6319939 h 6335678"/>
                <a:gd name="connsiteX30" fmla="*/ 3285282 w 5933139"/>
                <a:gd name="connsiteY30" fmla="*/ 6241803 h 6335678"/>
                <a:gd name="connsiteX31" fmla="*/ 3566347 w 5933139"/>
                <a:gd name="connsiteY31" fmla="*/ 6104831 h 6335678"/>
                <a:gd name="connsiteX32" fmla="*/ 3818369 w 5933139"/>
                <a:gd name="connsiteY32" fmla="*/ 5926823 h 6335678"/>
                <a:gd name="connsiteX33" fmla="*/ 4044908 w 5933139"/>
                <a:gd name="connsiteY33" fmla="*/ 5726329 h 6335678"/>
                <a:gd name="connsiteX34" fmla="*/ 4151151 w 5933139"/>
                <a:gd name="connsiteY34" fmla="*/ 5622147 h 6335678"/>
                <a:gd name="connsiteX35" fmla="*/ 4253834 w 5933139"/>
                <a:gd name="connsiteY35" fmla="*/ 5516841 h 6335678"/>
                <a:gd name="connsiteX36" fmla="*/ 4452453 w 5933139"/>
                <a:gd name="connsiteY36" fmla="*/ 5306979 h 6335678"/>
                <a:gd name="connsiteX37" fmla="*/ 4548578 w 5933139"/>
                <a:gd name="connsiteY37" fmla="*/ 5202797 h 6335678"/>
                <a:gd name="connsiteX38" fmla="*/ 4596546 w 5933139"/>
                <a:gd name="connsiteY38" fmla="*/ 5151456 h 6335678"/>
                <a:gd name="connsiteX39" fmla="*/ 4643016 w 5933139"/>
                <a:gd name="connsiteY39" fmla="*/ 5103300 h 6335678"/>
                <a:gd name="connsiteX40" fmla="*/ 4739515 w 5933139"/>
                <a:gd name="connsiteY40" fmla="*/ 5013172 h 6335678"/>
                <a:gd name="connsiteX41" fmla="*/ 4842198 w 5933139"/>
                <a:gd name="connsiteY41" fmla="*/ 4930164 h 6335678"/>
                <a:gd name="connsiteX42" fmla="*/ 5071360 w 5933139"/>
                <a:gd name="connsiteY42" fmla="*/ 4780449 h 6335678"/>
                <a:gd name="connsiteX43" fmla="*/ 5332001 w 5933139"/>
                <a:gd name="connsiteY43" fmla="*/ 4615932 h 6335678"/>
                <a:gd name="connsiteX44" fmla="*/ 5397396 w 5933139"/>
                <a:gd name="connsiteY44" fmla="*/ 4563655 h 6335678"/>
                <a:gd name="connsiteX45" fmla="*/ 5459417 w 5933139"/>
                <a:gd name="connsiteY45" fmla="*/ 4505380 h 6335678"/>
                <a:gd name="connsiteX46" fmla="*/ 5567159 w 5933139"/>
                <a:gd name="connsiteY46" fmla="*/ 4374029 h 6335678"/>
                <a:gd name="connsiteX47" fmla="*/ 5651292 w 5933139"/>
                <a:gd name="connsiteY47" fmla="*/ 4231810 h 6335678"/>
                <a:gd name="connsiteX48" fmla="*/ 5716686 w 5933139"/>
                <a:gd name="connsiteY48" fmla="*/ 4085655 h 6335678"/>
                <a:gd name="connsiteX49" fmla="*/ 5820681 w 5933139"/>
                <a:gd name="connsiteY49" fmla="*/ 3791848 h 6335678"/>
                <a:gd name="connsiteX50" fmla="*/ 5898629 w 5933139"/>
                <a:gd name="connsiteY50" fmla="*/ 3487922 h 6335678"/>
                <a:gd name="connsiteX51" fmla="*/ 5932170 w 5933139"/>
                <a:gd name="connsiteY51" fmla="*/ 3174066 h 6335678"/>
                <a:gd name="connsiteX52" fmla="*/ 5872209 w 5933139"/>
                <a:gd name="connsiteY52" fmla="*/ 2545978 h 6335678"/>
                <a:gd name="connsiteX53" fmla="*/ 5852909 w 5933139"/>
                <a:gd name="connsiteY53" fmla="*/ 2469528 h 6335678"/>
                <a:gd name="connsiteX54" fmla="*/ 5507386 w 5933139"/>
                <a:gd name="connsiteY54" fmla="*/ 3724580 h 6335678"/>
                <a:gd name="connsiteX55" fmla="*/ 5453609 w 5933139"/>
                <a:gd name="connsiteY55" fmla="*/ 3989906 h 6335678"/>
                <a:gd name="connsiteX56" fmla="*/ 5344181 w 5933139"/>
                <a:gd name="connsiteY56" fmla="*/ 4220380 h 6335678"/>
                <a:gd name="connsiteX57" fmla="*/ 5171419 w 5933139"/>
                <a:gd name="connsiteY57" fmla="*/ 4388644 h 6335678"/>
                <a:gd name="connsiteX58" fmla="*/ 5057868 w 5933139"/>
                <a:gd name="connsiteY58" fmla="*/ 4453851 h 6335678"/>
                <a:gd name="connsiteX59" fmla="*/ 4930265 w 5933139"/>
                <a:gd name="connsiteY59" fmla="*/ 4516810 h 6335678"/>
                <a:gd name="connsiteX60" fmla="*/ 4660067 w 5933139"/>
                <a:gd name="connsiteY60" fmla="*/ 4664276 h 6335678"/>
                <a:gd name="connsiteX61" fmla="*/ 4408794 w 5933139"/>
                <a:gd name="connsiteY61" fmla="*/ 4857836 h 6335678"/>
                <a:gd name="connsiteX62" fmla="*/ 4352207 w 5933139"/>
                <a:gd name="connsiteY62" fmla="*/ 4911988 h 6335678"/>
                <a:gd name="connsiteX63" fmla="*/ 4299366 w 5933139"/>
                <a:gd name="connsiteY63" fmla="*/ 4965390 h 6335678"/>
                <a:gd name="connsiteX64" fmla="*/ 4197621 w 5933139"/>
                <a:gd name="connsiteY64" fmla="*/ 5074257 h 6335678"/>
                <a:gd name="connsiteX65" fmla="*/ 4008744 w 5933139"/>
                <a:gd name="connsiteY65" fmla="*/ 5297985 h 6335678"/>
                <a:gd name="connsiteX66" fmla="*/ 3917304 w 5933139"/>
                <a:gd name="connsiteY66" fmla="*/ 5409100 h 6335678"/>
                <a:gd name="connsiteX67" fmla="*/ 3826052 w 5933139"/>
                <a:gd name="connsiteY67" fmla="*/ 5518153 h 6335678"/>
                <a:gd name="connsiteX68" fmla="*/ 3637925 w 5933139"/>
                <a:gd name="connsiteY68" fmla="*/ 5725017 h 6335678"/>
                <a:gd name="connsiteX69" fmla="*/ 3433497 w 5933139"/>
                <a:gd name="connsiteY69" fmla="*/ 5906586 h 6335678"/>
                <a:gd name="connsiteX70" fmla="*/ 3204522 w 5933139"/>
                <a:gd name="connsiteY70" fmla="*/ 6046744 h 6335678"/>
                <a:gd name="connsiteX71" fmla="*/ 2950439 w 5933139"/>
                <a:gd name="connsiteY71" fmla="*/ 6129190 h 6335678"/>
                <a:gd name="connsiteX72" fmla="*/ 2816839 w 5933139"/>
                <a:gd name="connsiteY72" fmla="*/ 6146428 h 6335678"/>
                <a:gd name="connsiteX73" fmla="*/ 2749009 w 5933139"/>
                <a:gd name="connsiteY73" fmla="*/ 6149051 h 6335678"/>
                <a:gd name="connsiteX74" fmla="*/ 2678930 w 5933139"/>
                <a:gd name="connsiteY74" fmla="*/ 6148677 h 6335678"/>
                <a:gd name="connsiteX75" fmla="*/ 2125793 w 5933139"/>
                <a:gd name="connsiteY75" fmla="*/ 6065481 h 6335678"/>
                <a:gd name="connsiteX76" fmla="*/ 1610506 w 5933139"/>
                <a:gd name="connsiteY76" fmla="*/ 5851310 h 6335678"/>
                <a:gd name="connsiteX77" fmla="*/ 1373099 w 5933139"/>
                <a:gd name="connsiteY77" fmla="*/ 5706279 h 6335678"/>
                <a:gd name="connsiteX78" fmla="*/ 1315949 w 5933139"/>
                <a:gd name="connsiteY78" fmla="*/ 5666743 h 6335678"/>
                <a:gd name="connsiteX79" fmla="*/ 1259923 w 5933139"/>
                <a:gd name="connsiteY79" fmla="*/ 5625894 h 6335678"/>
                <a:gd name="connsiteX80" fmla="*/ 1204647 w 5933139"/>
                <a:gd name="connsiteY80" fmla="*/ 5583922 h 6335678"/>
                <a:gd name="connsiteX81" fmla="*/ 1150308 w 5933139"/>
                <a:gd name="connsiteY81" fmla="*/ 5540826 h 6335678"/>
                <a:gd name="connsiteX82" fmla="*/ 751569 w 5933139"/>
                <a:gd name="connsiteY82" fmla="*/ 5158015 h 6335678"/>
                <a:gd name="connsiteX83" fmla="*/ 663315 w 5933139"/>
                <a:gd name="connsiteY83" fmla="*/ 5052146 h 6335678"/>
                <a:gd name="connsiteX84" fmla="*/ 580869 w 5933139"/>
                <a:gd name="connsiteY84" fmla="*/ 4942718 h 6335678"/>
                <a:gd name="connsiteX85" fmla="*/ 432279 w 5933139"/>
                <a:gd name="connsiteY85" fmla="*/ 4713369 h 6335678"/>
                <a:gd name="connsiteX86" fmla="*/ 205553 w 5933139"/>
                <a:gd name="connsiteY86" fmla="*/ 4219443 h 6335678"/>
                <a:gd name="connsiteX87" fmla="*/ 79448 w 5933139"/>
                <a:gd name="connsiteY87" fmla="*/ 3693850 h 6335678"/>
                <a:gd name="connsiteX88" fmla="*/ 53590 w 5933139"/>
                <a:gd name="connsiteY88" fmla="*/ 3425339 h 6335678"/>
                <a:gd name="connsiteX89" fmla="*/ 49655 w 5933139"/>
                <a:gd name="connsiteY89" fmla="*/ 3155890 h 6335678"/>
                <a:gd name="connsiteX90" fmla="*/ 67830 w 5933139"/>
                <a:gd name="connsiteY90" fmla="*/ 2886817 h 6335678"/>
                <a:gd name="connsiteX91" fmla="*/ 108679 w 5933139"/>
                <a:gd name="connsiteY91" fmla="*/ 2619992 h 6335678"/>
                <a:gd name="connsiteX92" fmla="*/ 263077 w 5933139"/>
                <a:gd name="connsiteY92" fmla="*/ 2101520 h 6335678"/>
                <a:gd name="connsiteX93" fmla="*/ 837575 w 5933139"/>
                <a:gd name="connsiteY93" fmla="*/ 1186370 h 6335678"/>
                <a:gd name="connsiteX94" fmla="*/ 1031698 w 5933139"/>
                <a:gd name="connsiteY94" fmla="*/ 996932 h 6335678"/>
                <a:gd name="connsiteX95" fmla="*/ 1236688 w 5933139"/>
                <a:gd name="connsiteY95" fmla="*/ 819298 h 6335678"/>
                <a:gd name="connsiteX96" fmla="*/ 1687143 w 5933139"/>
                <a:gd name="connsiteY96" fmla="*/ 511438 h 6335678"/>
                <a:gd name="connsiteX97" fmla="*/ 2196246 w 5933139"/>
                <a:gd name="connsiteY97" fmla="*/ 300639 h 6335678"/>
                <a:gd name="connsiteX98" fmla="*/ 2745823 w 5933139"/>
                <a:gd name="connsiteY98" fmla="*/ 229248 h 6335678"/>
                <a:gd name="connsiteX99" fmla="*/ 3019206 w 5933139"/>
                <a:gd name="connsiteY99" fmla="*/ 252108 h 6335678"/>
                <a:gd name="connsiteX100" fmla="*/ 3288092 w 5933139"/>
                <a:gd name="connsiteY100" fmla="*/ 313006 h 6335678"/>
                <a:gd name="connsiteX101" fmla="*/ 3548172 w 5933139"/>
                <a:gd name="connsiteY101" fmla="*/ 407069 h 6335678"/>
                <a:gd name="connsiteX102" fmla="*/ 3611505 w 5933139"/>
                <a:gd name="connsiteY102" fmla="*/ 435176 h 6335678"/>
                <a:gd name="connsiteX103" fmla="*/ 3674089 w 5933139"/>
                <a:gd name="connsiteY103" fmla="*/ 464968 h 6335678"/>
                <a:gd name="connsiteX104" fmla="*/ 3735736 w 5933139"/>
                <a:gd name="connsiteY104" fmla="*/ 496823 h 6335678"/>
                <a:gd name="connsiteX105" fmla="*/ 3796634 w 5933139"/>
                <a:gd name="connsiteY105" fmla="*/ 530176 h 6335678"/>
                <a:gd name="connsiteX106" fmla="*/ 4251585 w 5933139"/>
                <a:gd name="connsiteY106" fmla="*/ 847405 h 6335678"/>
                <a:gd name="connsiteX107" fmla="*/ 4644515 w 5933139"/>
                <a:gd name="connsiteY107" fmla="*/ 1236775 h 6335678"/>
                <a:gd name="connsiteX108" fmla="*/ 4816527 w 5933139"/>
                <a:gd name="connsiteY108" fmla="*/ 1451883 h 6335678"/>
                <a:gd name="connsiteX109" fmla="*/ 4970738 w 5933139"/>
                <a:gd name="connsiteY109" fmla="*/ 1678610 h 6335678"/>
                <a:gd name="connsiteX110" fmla="*/ 5223885 w 5933139"/>
                <a:gd name="connsiteY110" fmla="*/ 2159232 h 6335678"/>
                <a:gd name="connsiteX111" fmla="*/ 5395709 w 5933139"/>
                <a:gd name="connsiteY111" fmla="*/ 2666087 h 6335678"/>
                <a:gd name="connsiteX112" fmla="*/ 5458855 w 5933139"/>
                <a:gd name="connsiteY112" fmla="*/ 2924292 h 6335678"/>
                <a:gd name="connsiteX113" fmla="*/ 5499142 w 5933139"/>
                <a:gd name="connsiteY113" fmla="*/ 3186995 h 6335678"/>
                <a:gd name="connsiteX114" fmla="*/ 5516755 w 5933139"/>
                <a:gd name="connsiteY114" fmla="*/ 3454007 h 6335678"/>
                <a:gd name="connsiteX115" fmla="*/ 5507386 w 5933139"/>
                <a:gd name="connsiteY115" fmla="*/ 3724580 h 633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933139" h="6335678">
                  <a:moveTo>
                    <a:pt x="5852909" y="2469528"/>
                  </a:moveTo>
                  <a:lnTo>
                    <a:pt x="5830799" y="2394015"/>
                  </a:lnTo>
                  <a:lnTo>
                    <a:pt x="5805878" y="2319439"/>
                  </a:lnTo>
                  <a:cubicBezTo>
                    <a:pt x="5797446" y="2294705"/>
                    <a:pt x="5787890" y="2270346"/>
                    <a:pt x="5778708" y="2245800"/>
                  </a:cubicBezTo>
                  <a:cubicBezTo>
                    <a:pt x="5740858" y="2148364"/>
                    <a:pt x="5699073" y="2052614"/>
                    <a:pt x="5652978" y="1959675"/>
                  </a:cubicBezTo>
                  <a:cubicBezTo>
                    <a:pt x="5559664" y="1773985"/>
                    <a:pt x="5450986" y="1597663"/>
                    <a:pt x="5327691" y="1432958"/>
                  </a:cubicBezTo>
                  <a:cubicBezTo>
                    <a:pt x="5204960" y="1268067"/>
                    <a:pt x="5068362" y="1114980"/>
                    <a:pt x="4921458" y="973322"/>
                  </a:cubicBezTo>
                  <a:cubicBezTo>
                    <a:pt x="4774742" y="831665"/>
                    <a:pt x="4616408" y="703125"/>
                    <a:pt x="4450018" y="586764"/>
                  </a:cubicBezTo>
                  <a:cubicBezTo>
                    <a:pt x="4366822" y="528489"/>
                    <a:pt x="4281003" y="474337"/>
                    <a:pt x="4193311" y="423558"/>
                  </a:cubicBezTo>
                  <a:cubicBezTo>
                    <a:pt x="4105806" y="372404"/>
                    <a:pt x="4015865" y="325560"/>
                    <a:pt x="3924237" y="281901"/>
                  </a:cubicBezTo>
                  <a:cubicBezTo>
                    <a:pt x="3740983" y="195333"/>
                    <a:pt x="3549483" y="125067"/>
                    <a:pt x="3352175" y="75786"/>
                  </a:cubicBezTo>
                  <a:cubicBezTo>
                    <a:pt x="3253428" y="51240"/>
                    <a:pt x="3153368" y="31565"/>
                    <a:pt x="3051997" y="19011"/>
                  </a:cubicBezTo>
                  <a:cubicBezTo>
                    <a:pt x="2950814" y="5895"/>
                    <a:pt x="2848506" y="-851"/>
                    <a:pt x="2745823" y="86"/>
                  </a:cubicBezTo>
                  <a:cubicBezTo>
                    <a:pt x="2543643" y="1585"/>
                    <a:pt x="2341838" y="20135"/>
                    <a:pt x="2141720" y="55550"/>
                  </a:cubicBezTo>
                  <a:cubicBezTo>
                    <a:pt x="1941976" y="91339"/>
                    <a:pt x="1743356" y="143055"/>
                    <a:pt x="1551295" y="216319"/>
                  </a:cubicBezTo>
                  <a:cubicBezTo>
                    <a:pt x="1359233" y="289396"/>
                    <a:pt x="1173917" y="383459"/>
                    <a:pt x="1001718" y="498134"/>
                  </a:cubicBezTo>
                  <a:cubicBezTo>
                    <a:pt x="915712" y="555659"/>
                    <a:pt x="832141" y="617119"/>
                    <a:pt x="754755" y="685886"/>
                  </a:cubicBezTo>
                  <a:cubicBezTo>
                    <a:pt x="677555" y="754841"/>
                    <a:pt x="604666" y="828293"/>
                    <a:pt x="533462" y="903056"/>
                  </a:cubicBezTo>
                  <a:cubicBezTo>
                    <a:pt x="323413" y="1125660"/>
                    <a:pt x="143906" y="1376370"/>
                    <a:pt x="0" y="1646568"/>
                  </a:cubicBezTo>
                  <a:lnTo>
                    <a:pt x="0" y="4709059"/>
                  </a:lnTo>
                  <a:cubicBezTo>
                    <a:pt x="37850" y="4776702"/>
                    <a:pt x="78136" y="4843033"/>
                    <a:pt x="120671" y="4907491"/>
                  </a:cubicBezTo>
                  <a:cubicBezTo>
                    <a:pt x="234034" y="5078941"/>
                    <a:pt x="365198" y="5239336"/>
                    <a:pt x="507979" y="5384178"/>
                  </a:cubicBezTo>
                  <a:cubicBezTo>
                    <a:pt x="650948" y="5529395"/>
                    <a:pt x="805909" y="5662059"/>
                    <a:pt x="972112" y="5778607"/>
                  </a:cubicBezTo>
                  <a:cubicBezTo>
                    <a:pt x="1055308" y="5836881"/>
                    <a:pt x="1141314" y="5890846"/>
                    <a:pt x="1229943" y="5939939"/>
                  </a:cubicBezTo>
                  <a:cubicBezTo>
                    <a:pt x="1318385" y="5989406"/>
                    <a:pt x="1409450" y="6033815"/>
                    <a:pt x="1502389" y="6073913"/>
                  </a:cubicBezTo>
                  <a:cubicBezTo>
                    <a:pt x="1874145" y="6233559"/>
                    <a:pt x="2272884" y="6320689"/>
                    <a:pt x="2673870" y="6333993"/>
                  </a:cubicBezTo>
                  <a:lnTo>
                    <a:pt x="2749196" y="6335679"/>
                  </a:lnTo>
                  <a:lnTo>
                    <a:pt x="2787983" y="6335492"/>
                  </a:lnTo>
                  <a:lnTo>
                    <a:pt x="2826770" y="6334368"/>
                  </a:lnTo>
                  <a:cubicBezTo>
                    <a:pt x="2878486" y="6332494"/>
                    <a:pt x="2930390" y="6327247"/>
                    <a:pt x="2981918" y="6319939"/>
                  </a:cubicBezTo>
                  <a:cubicBezTo>
                    <a:pt x="3085163" y="6304949"/>
                    <a:pt x="3187096" y="6278529"/>
                    <a:pt x="3285282" y="6241803"/>
                  </a:cubicBezTo>
                  <a:cubicBezTo>
                    <a:pt x="3383467" y="6205265"/>
                    <a:pt x="3477530" y="6158608"/>
                    <a:pt x="3566347" y="6104831"/>
                  </a:cubicBezTo>
                  <a:cubicBezTo>
                    <a:pt x="3655164" y="6051053"/>
                    <a:pt x="3739109" y="5990905"/>
                    <a:pt x="3818369" y="5926823"/>
                  </a:cubicBezTo>
                  <a:cubicBezTo>
                    <a:pt x="3897630" y="5862739"/>
                    <a:pt x="3973143" y="5795471"/>
                    <a:pt x="4044908" y="5726329"/>
                  </a:cubicBezTo>
                  <a:cubicBezTo>
                    <a:pt x="4080884" y="5691852"/>
                    <a:pt x="4116299" y="5656999"/>
                    <a:pt x="4151151" y="5622147"/>
                  </a:cubicBezTo>
                  <a:cubicBezTo>
                    <a:pt x="4185816" y="5586920"/>
                    <a:pt x="4220106" y="5552068"/>
                    <a:pt x="4253834" y="5516841"/>
                  </a:cubicBezTo>
                  <a:cubicBezTo>
                    <a:pt x="4321289" y="5446388"/>
                    <a:pt x="4387808" y="5376871"/>
                    <a:pt x="4452453" y="5306979"/>
                  </a:cubicBezTo>
                  <a:lnTo>
                    <a:pt x="4548578" y="5202797"/>
                  </a:lnTo>
                  <a:lnTo>
                    <a:pt x="4596546" y="5151456"/>
                  </a:lnTo>
                  <a:cubicBezTo>
                    <a:pt x="4612661" y="5134592"/>
                    <a:pt x="4627276" y="5119040"/>
                    <a:pt x="4643016" y="5103300"/>
                  </a:cubicBezTo>
                  <a:cubicBezTo>
                    <a:pt x="4674308" y="5072196"/>
                    <a:pt x="4706162" y="5041841"/>
                    <a:pt x="4739515" y="5013172"/>
                  </a:cubicBezTo>
                  <a:cubicBezTo>
                    <a:pt x="4772493" y="4984128"/>
                    <a:pt x="4806596" y="4956397"/>
                    <a:pt x="4842198" y="4930164"/>
                  </a:cubicBezTo>
                  <a:cubicBezTo>
                    <a:pt x="4913026" y="4876949"/>
                    <a:pt x="4988914" y="4828980"/>
                    <a:pt x="5071360" y="4780449"/>
                  </a:cubicBezTo>
                  <a:cubicBezTo>
                    <a:pt x="5153243" y="4731544"/>
                    <a:pt x="5243372" y="4682076"/>
                    <a:pt x="5332001" y="4615932"/>
                  </a:cubicBezTo>
                  <a:cubicBezTo>
                    <a:pt x="5354111" y="4599443"/>
                    <a:pt x="5376035" y="4582205"/>
                    <a:pt x="5397396" y="4563655"/>
                  </a:cubicBezTo>
                  <a:cubicBezTo>
                    <a:pt x="5418757" y="4545104"/>
                    <a:pt x="5439368" y="4525617"/>
                    <a:pt x="5459417" y="4505380"/>
                  </a:cubicBezTo>
                  <a:cubicBezTo>
                    <a:pt x="5499329" y="4464719"/>
                    <a:pt x="5535493" y="4420311"/>
                    <a:pt x="5567159" y="4374029"/>
                  </a:cubicBezTo>
                  <a:cubicBezTo>
                    <a:pt x="5599388" y="4328121"/>
                    <a:pt x="5626558" y="4279965"/>
                    <a:pt x="5651292" y="4231810"/>
                  </a:cubicBezTo>
                  <a:cubicBezTo>
                    <a:pt x="5675651" y="4183466"/>
                    <a:pt x="5697012" y="4134561"/>
                    <a:pt x="5716686" y="4085655"/>
                  </a:cubicBezTo>
                  <a:cubicBezTo>
                    <a:pt x="5756223" y="3987845"/>
                    <a:pt x="5789576" y="3891158"/>
                    <a:pt x="5820681" y="3791848"/>
                  </a:cubicBezTo>
                  <a:cubicBezTo>
                    <a:pt x="5851972" y="3692726"/>
                    <a:pt x="5878955" y="3591167"/>
                    <a:pt x="5898629" y="3487922"/>
                  </a:cubicBezTo>
                  <a:cubicBezTo>
                    <a:pt x="5918116" y="3384490"/>
                    <a:pt x="5929172" y="3279372"/>
                    <a:pt x="5932170" y="3174066"/>
                  </a:cubicBezTo>
                  <a:cubicBezTo>
                    <a:pt x="5937604" y="2963454"/>
                    <a:pt x="5920552" y="2750968"/>
                    <a:pt x="5872209" y="2545978"/>
                  </a:cubicBezTo>
                  <a:cubicBezTo>
                    <a:pt x="5865838" y="2520307"/>
                    <a:pt x="5860029" y="2494637"/>
                    <a:pt x="5852909" y="2469528"/>
                  </a:cubicBezTo>
                  <a:close/>
                  <a:moveTo>
                    <a:pt x="5507386" y="3724580"/>
                  </a:moveTo>
                  <a:cubicBezTo>
                    <a:pt x="5497830" y="3814521"/>
                    <a:pt x="5480591" y="3905586"/>
                    <a:pt x="5453609" y="3989906"/>
                  </a:cubicBezTo>
                  <a:cubicBezTo>
                    <a:pt x="5426439" y="4074413"/>
                    <a:pt x="5390088" y="4152924"/>
                    <a:pt x="5344181" y="4220380"/>
                  </a:cubicBezTo>
                  <a:cubicBezTo>
                    <a:pt x="5297898" y="4287835"/>
                    <a:pt x="5241311" y="4342549"/>
                    <a:pt x="5171419" y="4388644"/>
                  </a:cubicBezTo>
                  <a:cubicBezTo>
                    <a:pt x="5136755" y="4411879"/>
                    <a:pt x="5098342" y="4433052"/>
                    <a:pt x="5057868" y="4453851"/>
                  </a:cubicBezTo>
                  <a:cubicBezTo>
                    <a:pt x="5017395" y="4474837"/>
                    <a:pt x="4974298" y="4495449"/>
                    <a:pt x="4930265" y="4516810"/>
                  </a:cubicBezTo>
                  <a:cubicBezTo>
                    <a:pt x="4841823" y="4559719"/>
                    <a:pt x="4748696" y="4607126"/>
                    <a:pt x="4660067" y="4664276"/>
                  </a:cubicBezTo>
                  <a:cubicBezTo>
                    <a:pt x="4571251" y="4721238"/>
                    <a:pt x="4486181" y="4786071"/>
                    <a:pt x="4408794" y="4857836"/>
                  </a:cubicBezTo>
                  <a:cubicBezTo>
                    <a:pt x="4389682" y="4875637"/>
                    <a:pt x="4370008" y="4894375"/>
                    <a:pt x="4352207" y="4911988"/>
                  </a:cubicBezTo>
                  <a:lnTo>
                    <a:pt x="4299366" y="4965390"/>
                  </a:lnTo>
                  <a:cubicBezTo>
                    <a:pt x="4264514" y="5001179"/>
                    <a:pt x="4230599" y="5037531"/>
                    <a:pt x="4197621" y="5074257"/>
                  </a:cubicBezTo>
                  <a:cubicBezTo>
                    <a:pt x="4131664" y="5147896"/>
                    <a:pt x="4070204" y="5223784"/>
                    <a:pt x="4008744" y="5297985"/>
                  </a:cubicBezTo>
                  <a:lnTo>
                    <a:pt x="3917304" y="5409100"/>
                  </a:lnTo>
                  <a:cubicBezTo>
                    <a:pt x="3886949" y="5446013"/>
                    <a:pt x="3856782" y="5482364"/>
                    <a:pt x="3826052" y="5518153"/>
                  </a:cubicBezTo>
                  <a:cubicBezTo>
                    <a:pt x="3764592" y="5589544"/>
                    <a:pt x="3702758" y="5659435"/>
                    <a:pt x="3637925" y="5725017"/>
                  </a:cubicBezTo>
                  <a:cubicBezTo>
                    <a:pt x="3573093" y="5790412"/>
                    <a:pt x="3505637" y="5852059"/>
                    <a:pt x="3433497" y="5906586"/>
                  </a:cubicBezTo>
                  <a:cubicBezTo>
                    <a:pt x="3361544" y="5961112"/>
                    <a:pt x="3285469" y="6009268"/>
                    <a:pt x="3204522" y="6046744"/>
                  </a:cubicBezTo>
                  <a:cubicBezTo>
                    <a:pt x="3123763" y="6084594"/>
                    <a:pt x="3038506" y="6112513"/>
                    <a:pt x="2950439" y="6129190"/>
                  </a:cubicBezTo>
                  <a:cubicBezTo>
                    <a:pt x="2906405" y="6137809"/>
                    <a:pt x="2861810" y="6143055"/>
                    <a:pt x="2816839" y="6146428"/>
                  </a:cubicBezTo>
                  <a:cubicBezTo>
                    <a:pt x="2794354" y="6147927"/>
                    <a:pt x="2771681" y="6148677"/>
                    <a:pt x="2749009" y="6149051"/>
                  </a:cubicBezTo>
                  <a:lnTo>
                    <a:pt x="2678930" y="6148677"/>
                  </a:lnTo>
                  <a:cubicBezTo>
                    <a:pt x="2491927" y="6144367"/>
                    <a:pt x="2305675" y="6116260"/>
                    <a:pt x="2125793" y="6065481"/>
                  </a:cubicBezTo>
                  <a:cubicBezTo>
                    <a:pt x="1945911" y="6014515"/>
                    <a:pt x="1773524" y="5940501"/>
                    <a:pt x="1610506" y="5851310"/>
                  </a:cubicBezTo>
                  <a:cubicBezTo>
                    <a:pt x="1528997" y="5806714"/>
                    <a:pt x="1449924" y="5757808"/>
                    <a:pt x="1373099" y="5706279"/>
                  </a:cubicBezTo>
                  <a:lnTo>
                    <a:pt x="1315949" y="5666743"/>
                  </a:lnTo>
                  <a:lnTo>
                    <a:pt x="1259923" y="5625894"/>
                  </a:lnTo>
                  <a:lnTo>
                    <a:pt x="1204647" y="5583922"/>
                  </a:lnTo>
                  <a:cubicBezTo>
                    <a:pt x="1186284" y="5569869"/>
                    <a:pt x="1168483" y="5555066"/>
                    <a:pt x="1150308" y="5540826"/>
                  </a:cubicBezTo>
                  <a:cubicBezTo>
                    <a:pt x="1006402" y="5424839"/>
                    <a:pt x="872615" y="5296860"/>
                    <a:pt x="751569" y="5158015"/>
                  </a:cubicBezTo>
                  <a:cubicBezTo>
                    <a:pt x="721214" y="5123350"/>
                    <a:pt x="691983" y="5087935"/>
                    <a:pt x="663315" y="5052146"/>
                  </a:cubicBezTo>
                  <a:cubicBezTo>
                    <a:pt x="635021" y="5016170"/>
                    <a:pt x="607289" y="4980006"/>
                    <a:pt x="580869" y="4942718"/>
                  </a:cubicBezTo>
                  <a:cubicBezTo>
                    <a:pt x="527654" y="4868517"/>
                    <a:pt x="478186" y="4791880"/>
                    <a:pt x="432279" y="4713369"/>
                  </a:cubicBezTo>
                  <a:cubicBezTo>
                    <a:pt x="340651" y="4556159"/>
                    <a:pt x="264764" y="4390330"/>
                    <a:pt x="205553" y="4219443"/>
                  </a:cubicBezTo>
                  <a:cubicBezTo>
                    <a:pt x="146154" y="4048555"/>
                    <a:pt x="104369" y="3872045"/>
                    <a:pt x="79448" y="3693850"/>
                  </a:cubicBezTo>
                  <a:cubicBezTo>
                    <a:pt x="67268" y="3604659"/>
                    <a:pt x="58087" y="3515092"/>
                    <a:pt x="53590" y="3425339"/>
                  </a:cubicBezTo>
                  <a:cubicBezTo>
                    <a:pt x="47969" y="3335585"/>
                    <a:pt x="47406" y="3245644"/>
                    <a:pt x="49655" y="3155890"/>
                  </a:cubicBezTo>
                  <a:cubicBezTo>
                    <a:pt x="52278" y="3066137"/>
                    <a:pt x="58274" y="2976383"/>
                    <a:pt x="67830" y="2886817"/>
                  </a:cubicBezTo>
                  <a:cubicBezTo>
                    <a:pt x="77761" y="2797438"/>
                    <a:pt x="91253" y="2708246"/>
                    <a:pt x="108679" y="2619992"/>
                  </a:cubicBezTo>
                  <a:cubicBezTo>
                    <a:pt x="143906" y="2443108"/>
                    <a:pt x="195809" y="2269409"/>
                    <a:pt x="263077" y="2101520"/>
                  </a:cubicBezTo>
                  <a:cubicBezTo>
                    <a:pt x="397614" y="1765740"/>
                    <a:pt x="593048" y="1453382"/>
                    <a:pt x="837575" y="1186370"/>
                  </a:cubicBezTo>
                  <a:cubicBezTo>
                    <a:pt x="898473" y="1119289"/>
                    <a:pt x="964242" y="1056893"/>
                    <a:pt x="1031698" y="996932"/>
                  </a:cubicBezTo>
                  <a:cubicBezTo>
                    <a:pt x="1099154" y="936784"/>
                    <a:pt x="1166235" y="876261"/>
                    <a:pt x="1236688" y="819298"/>
                  </a:cubicBezTo>
                  <a:cubicBezTo>
                    <a:pt x="1377221" y="704999"/>
                    <a:pt x="1526935" y="600442"/>
                    <a:pt x="1687143" y="511438"/>
                  </a:cubicBezTo>
                  <a:cubicBezTo>
                    <a:pt x="1847163" y="422621"/>
                    <a:pt x="2017676" y="348795"/>
                    <a:pt x="2196246" y="300639"/>
                  </a:cubicBezTo>
                  <a:cubicBezTo>
                    <a:pt x="2374629" y="251921"/>
                    <a:pt x="2560320" y="227749"/>
                    <a:pt x="2745823" y="229248"/>
                  </a:cubicBezTo>
                  <a:cubicBezTo>
                    <a:pt x="2837076" y="230372"/>
                    <a:pt x="2928516" y="238055"/>
                    <a:pt x="3019206" y="252108"/>
                  </a:cubicBezTo>
                  <a:cubicBezTo>
                    <a:pt x="3109710" y="266724"/>
                    <a:pt x="3199650" y="286773"/>
                    <a:pt x="3288092" y="313006"/>
                  </a:cubicBezTo>
                  <a:cubicBezTo>
                    <a:pt x="3376347" y="339426"/>
                    <a:pt x="3463477" y="370343"/>
                    <a:pt x="3548172" y="407069"/>
                  </a:cubicBezTo>
                  <a:cubicBezTo>
                    <a:pt x="3569345" y="416438"/>
                    <a:pt x="3590519" y="425432"/>
                    <a:pt x="3611505" y="435176"/>
                  </a:cubicBezTo>
                  <a:lnTo>
                    <a:pt x="3674089" y="464968"/>
                  </a:lnTo>
                  <a:lnTo>
                    <a:pt x="3735736" y="496823"/>
                  </a:lnTo>
                  <a:cubicBezTo>
                    <a:pt x="3756160" y="507690"/>
                    <a:pt x="3776397" y="519120"/>
                    <a:pt x="3796634" y="530176"/>
                  </a:cubicBezTo>
                  <a:cubicBezTo>
                    <a:pt x="3957965" y="621054"/>
                    <a:pt x="4110303" y="728046"/>
                    <a:pt x="4251585" y="847405"/>
                  </a:cubicBezTo>
                  <a:cubicBezTo>
                    <a:pt x="4393242" y="966390"/>
                    <a:pt x="4524781" y="1096991"/>
                    <a:pt x="4644515" y="1236775"/>
                  </a:cubicBezTo>
                  <a:cubicBezTo>
                    <a:pt x="4704663" y="1306479"/>
                    <a:pt x="4762375" y="1378057"/>
                    <a:pt x="4816527" y="1451883"/>
                  </a:cubicBezTo>
                  <a:cubicBezTo>
                    <a:pt x="4870679" y="1525897"/>
                    <a:pt x="4922020" y="1601598"/>
                    <a:pt x="4970738" y="1678610"/>
                  </a:cubicBezTo>
                  <a:cubicBezTo>
                    <a:pt x="5067799" y="1833008"/>
                    <a:pt x="5152494" y="1993965"/>
                    <a:pt x="5223885" y="2159232"/>
                  </a:cubicBezTo>
                  <a:cubicBezTo>
                    <a:pt x="5295275" y="2324686"/>
                    <a:pt x="5349615" y="2495199"/>
                    <a:pt x="5395709" y="2666087"/>
                  </a:cubicBezTo>
                  <a:cubicBezTo>
                    <a:pt x="5418757" y="2751718"/>
                    <a:pt x="5440680" y="2837537"/>
                    <a:pt x="5458855" y="2924292"/>
                  </a:cubicBezTo>
                  <a:cubicBezTo>
                    <a:pt x="5477406" y="3011048"/>
                    <a:pt x="5490522" y="3098740"/>
                    <a:pt x="5499142" y="3186995"/>
                  </a:cubicBezTo>
                  <a:cubicBezTo>
                    <a:pt x="5507761" y="3275250"/>
                    <a:pt x="5513944" y="3364254"/>
                    <a:pt x="5516755" y="3454007"/>
                  </a:cubicBezTo>
                  <a:cubicBezTo>
                    <a:pt x="5518629" y="3543761"/>
                    <a:pt x="5516755" y="3634264"/>
                    <a:pt x="5507386" y="3724580"/>
                  </a:cubicBezTo>
                  <a:close/>
                </a:path>
              </a:pathLst>
            </a:custGeom>
            <a:solidFill>
              <a:schemeClr val="bg1">
                <a:alpha val="30000"/>
              </a:schemeClr>
            </a:solidFill>
            <a:ln w="18736" cap="flat">
              <a:noFill/>
              <a:prstDash val="solid"/>
              <a:miter/>
            </a:ln>
          </p:spPr>
          <p:txBody>
            <a:bodyPr rtlCol="0" anchor="ctr"/>
            <a:lstStyle/>
            <a:p>
              <a:endParaRPr lang="tr-TR" noProof="1"/>
            </a:p>
          </p:txBody>
        </p:sp>
        <p:sp>
          <p:nvSpPr>
            <p:cNvPr id="13" name="Freeform: Shape 12">
              <a:extLst>
                <a:ext uri="{FF2B5EF4-FFF2-40B4-BE49-F238E27FC236}">
                  <a16:creationId xmlns:a16="http://schemas.microsoft.com/office/drawing/2014/main" id="{C7E50BFD-51AC-4ACE-820C-A285E6672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41478"/>
              <a:ext cx="5953893" cy="6434152"/>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317011 w 5953893"/>
                <a:gd name="connsiteY8" fmla="*/ 3797009 h 6434152"/>
                <a:gd name="connsiteX9" fmla="*/ 5176478 w 5953893"/>
                <a:gd name="connsiteY9" fmla="*/ 4100747 h 6434152"/>
                <a:gd name="connsiteX10" fmla="*/ 4942257 w 5953893"/>
                <a:gd name="connsiteY10" fmla="*/ 4250274 h 6434152"/>
                <a:gd name="connsiteX11" fmla="*/ 4216171 w 5953893"/>
                <a:gd name="connsiteY11" fmla="*/ 4773243 h 6434152"/>
                <a:gd name="connsiteX12" fmla="*/ 3905125 w 5953893"/>
                <a:gd name="connsiteY12" fmla="*/ 5105837 h 6434152"/>
                <a:gd name="connsiteX13" fmla="*/ 3308329 w 5953893"/>
                <a:gd name="connsiteY13" fmla="*/ 5682022 h 6434152"/>
                <a:gd name="connsiteX14" fmla="*/ 2739452 w 5953893"/>
                <a:gd name="connsiteY14" fmla="*/ 5870898 h 6434152"/>
                <a:gd name="connsiteX15" fmla="*/ 1647419 w 5953893"/>
                <a:gd name="connsiteY15" fmla="*/ 5625809 h 6434152"/>
                <a:gd name="connsiteX16" fmla="*/ 781175 w 5953893"/>
                <a:gd name="connsiteY16" fmla="*/ 4960620 h 6434152"/>
                <a:gd name="connsiteX17" fmla="*/ 312545 w 5953893"/>
                <a:gd name="connsiteY17" fmla="*/ 4165205 h 6434152"/>
                <a:gd name="connsiteX18" fmla="*/ 142032 w 5953893"/>
                <a:gd name="connsiteY18" fmla="*/ 3217451 h 6434152"/>
                <a:gd name="connsiteX19" fmla="*/ 347210 w 5953893"/>
                <a:gd name="connsiteY19" fmla="*/ 2181444 h 6434152"/>
                <a:gd name="connsiteX20" fmla="*/ 906155 w 5953893"/>
                <a:gd name="connsiteY20" fmla="*/ 1337497 h 6434152"/>
                <a:gd name="connsiteX21" fmla="*/ 2739265 w 5953893"/>
                <a:gd name="connsiteY21" fmla="*/ 563818 h 6434152"/>
                <a:gd name="connsiteX22" fmla="*/ 3849849 w 5953893"/>
                <a:gd name="connsiteY22" fmla="*/ 881796 h 6434152"/>
                <a:gd name="connsiteX23" fmla="*/ 4834515 w 5953893"/>
                <a:gd name="connsiteY23" fmla="*/ 1742419 h 6434152"/>
                <a:gd name="connsiteX24" fmla="*/ 5325256 w 5953893"/>
                <a:gd name="connsiteY24" fmla="*/ 2742076 h 6434152"/>
                <a:gd name="connsiteX25" fmla="*/ 5317011 w 5953893"/>
                <a:gd name="connsiteY25" fmla="*/ 3797009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317011" y="3797009"/>
                  </a:moveTo>
                  <a:cubicBezTo>
                    <a:pt x="5275976" y="3943538"/>
                    <a:pt x="5228756" y="4045658"/>
                    <a:pt x="5176478" y="4100747"/>
                  </a:cubicBezTo>
                  <a:cubicBezTo>
                    <a:pt x="5131883" y="4147591"/>
                    <a:pt x="5061991" y="4186004"/>
                    <a:pt x="4942257" y="4250274"/>
                  </a:cubicBezTo>
                  <a:cubicBezTo>
                    <a:pt x="4753381" y="4351458"/>
                    <a:pt x="4494613" y="4489929"/>
                    <a:pt x="4216171" y="4773243"/>
                  </a:cubicBezTo>
                  <a:cubicBezTo>
                    <a:pt x="4106555" y="4884733"/>
                    <a:pt x="4004247" y="4997159"/>
                    <a:pt x="3905125" y="5105837"/>
                  </a:cubicBezTo>
                  <a:cubicBezTo>
                    <a:pt x="3701071" y="5329753"/>
                    <a:pt x="3508260" y="5541302"/>
                    <a:pt x="3308329" y="5682022"/>
                  </a:cubicBezTo>
                  <a:cubicBezTo>
                    <a:pt x="3122826" y="5812624"/>
                    <a:pt x="2947441" y="5870898"/>
                    <a:pt x="2739452" y="5870898"/>
                  </a:cubicBezTo>
                  <a:cubicBezTo>
                    <a:pt x="2357765" y="5870898"/>
                    <a:pt x="1990319" y="5788452"/>
                    <a:pt x="1647419" y="5625809"/>
                  </a:cubicBezTo>
                  <a:cubicBezTo>
                    <a:pt x="1319509" y="5470286"/>
                    <a:pt x="1019893" y="5240187"/>
                    <a:pt x="781175" y="4960620"/>
                  </a:cubicBezTo>
                  <a:cubicBezTo>
                    <a:pt x="579370" y="4724151"/>
                    <a:pt x="421598" y="4456576"/>
                    <a:pt x="312545" y="4165205"/>
                  </a:cubicBezTo>
                  <a:cubicBezTo>
                    <a:pt x="199369" y="3863153"/>
                    <a:pt x="142032" y="3544237"/>
                    <a:pt x="142032" y="3217451"/>
                  </a:cubicBezTo>
                  <a:cubicBezTo>
                    <a:pt x="142032" y="2857688"/>
                    <a:pt x="211174" y="2509166"/>
                    <a:pt x="347210" y="2181444"/>
                  </a:cubicBezTo>
                  <a:cubicBezTo>
                    <a:pt x="478561" y="1865339"/>
                    <a:pt x="666688" y="1581275"/>
                    <a:pt x="906155" y="1337497"/>
                  </a:cubicBezTo>
                  <a:cubicBezTo>
                    <a:pt x="1396334" y="838512"/>
                    <a:pt x="2047469" y="563818"/>
                    <a:pt x="2739265" y="563818"/>
                  </a:cubicBezTo>
                  <a:cubicBezTo>
                    <a:pt x="3094157" y="563818"/>
                    <a:pt x="3478280" y="673808"/>
                    <a:pt x="3849849" y="881796"/>
                  </a:cubicBezTo>
                  <a:cubicBezTo>
                    <a:pt x="4226851" y="1092783"/>
                    <a:pt x="4567316" y="1390338"/>
                    <a:pt x="4834515" y="1742419"/>
                  </a:cubicBezTo>
                  <a:cubicBezTo>
                    <a:pt x="5070798" y="2053653"/>
                    <a:pt x="5240374" y="2399363"/>
                    <a:pt x="5325256" y="2742076"/>
                  </a:cubicBezTo>
                  <a:cubicBezTo>
                    <a:pt x="5414634" y="3102964"/>
                    <a:pt x="5411824" y="3458044"/>
                    <a:pt x="5317011" y="3797009"/>
                  </a:cubicBezTo>
                  <a:close/>
                </a:path>
              </a:pathLst>
            </a:custGeom>
            <a:solidFill>
              <a:schemeClr val="bg1">
                <a:alpha val="30000"/>
              </a:schemeClr>
            </a:solidFill>
            <a:ln w="18736" cap="flat">
              <a:noFill/>
              <a:prstDash val="solid"/>
              <a:miter/>
            </a:ln>
          </p:spPr>
          <p:txBody>
            <a:bodyPr rtlCol="0" anchor="ctr"/>
            <a:lstStyle/>
            <a:p>
              <a:endParaRPr lang="tr-TR" noProof="1"/>
            </a:p>
          </p:txBody>
        </p:sp>
        <p:sp>
          <p:nvSpPr>
            <p:cNvPr id="14" name="Freeform: Shape 13">
              <a:extLst>
                <a:ext uri="{FF2B5EF4-FFF2-40B4-BE49-F238E27FC236}">
                  <a16:creationId xmlns:a16="http://schemas.microsoft.com/office/drawing/2014/main" id="{A0394888-C50F-41C1-92D4-0E2B4315A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1462"/>
              <a:ext cx="5953893" cy="6444167"/>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208520 w 5953893"/>
                <a:gd name="connsiteY8" fmla="*/ 3766654 h 6434152"/>
                <a:gd name="connsiteX9" fmla="*/ 5094782 w 5953893"/>
                <a:gd name="connsiteY9" fmla="*/ 4022985 h 6434152"/>
                <a:gd name="connsiteX10" fmla="*/ 4888855 w 5953893"/>
                <a:gd name="connsiteY10" fmla="*/ 4150777 h 6434152"/>
                <a:gd name="connsiteX11" fmla="*/ 4135411 w 5953893"/>
                <a:gd name="connsiteY11" fmla="*/ 4694170 h 6434152"/>
                <a:gd name="connsiteX12" fmla="*/ 3821555 w 5953893"/>
                <a:gd name="connsiteY12" fmla="*/ 5029762 h 6434152"/>
                <a:gd name="connsiteX13" fmla="*/ 2739265 w 5953893"/>
                <a:gd name="connsiteY13" fmla="*/ 5758097 h 6434152"/>
                <a:gd name="connsiteX14" fmla="*/ 1695575 w 5953893"/>
                <a:gd name="connsiteY14" fmla="*/ 5523876 h 6434152"/>
                <a:gd name="connsiteX15" fmla="*/ 866619 w 5953893"/>
                <a:gd name="connsiteY15" fmla="*/ 4887356 h 6434152"/>
                <a:gd name="connsiteX16" fmla="*/ 417851 w 5953893"/>
                <a:gd name="connsiteY16" fmla="*/ 4125481 h 6434152"/>
                <a:gd name="connsiteX17" fmla="*/ 254645 w 5953893"/>
                <a:gd name="connsiteY17" fmla="*/ 3217264 h 6434152"/>
                <a:gd name="connsiteX18" fmla="*/ 451204 w 5953893"/>
                <a:gd name="connsiteY18" fmla="*/ 2224540 h 6434152"/>
                <a:gd name="connsiteX19" fmla="*/ 986540 w 5953893"/>
                <a:gd name="connsiteY19" fmla="*/ 1416383 h 6434152"/>
                <a:gd name="connsiteX20" fmla="*/ 2739452 w 5953893"/>
                <a:gd name="connsiteY20" fmla="*/ 676244 h 6434152"/>
                <a:gd name="connsiteX21" fmla="*/ 3794947 w 5953893"/>
                <a:gd name="connsiteY21" fmla="*/ 979795 h 6434152"/>
                <a:gd name="connsiteX22" fmla="*/ 4744762 w 5953893"/>
                <a:gd name="connsiteY22" fmla="*/ 1810250 h 6434152"/>
                <a:gd name="connsiteX23" fmla="*/ 5215827 w 5953893"/>
                <a:gd name="connsiteY23" fmla="*/ 2768871 h 6434152"/>
                <a:gd name="connsiteX24" fmla="*/ 5208520 w 5953893"/>
                <a:gd name="connsiteY24" fmla="*/ 3766654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208520" y="3766654"/>
                  </a:moveTo>
                  <a:cubicBezTo>
                    <a:pt x="5173667" y="3891634"/>
                    <a:pt x="5133194" y="3982699"/>
                    <a:pt x="5094782" y="4022985"/>
                  </a:cubicBezTo>
                  <a:cubicBezTo>
                    <a:pt x="5060492" y="4058962"/>
                    <a:pt x="4984792" y="4099435"/>
                    <a:pt x="4888855" y="4150777"/>
                  </a:cubicBezTo>
                  <a:cubicBezTo>
                    <a:pt x="4693420" y="4255333"/>
                    <a:pt x="4426033" y="4398489"/>
                    <a:pt x="4135411" y="4694170"/>
                  </a:cubicBezTo>
                  <a:cubicBezTo>
                    <a:pt x="4024297" y="4807158"/>
                    <a:pt x="3921239" y="4920334"/>
                    <a:pt x="3821555" y="5029762"/>
                  </a:cubicBezTo>
                  <a:cubicBezTo>
                    <a:pt x="3385341" y="5508324"/>
                    <a:pt x="3138940" y="5758097"/>
                    <a:pt x="2739265" y="5758097"/>
                  </a:cubicBezTo>
                  <a:cubicBezTo>
                    <a:pt x="2374442" y="5758097"/>
                    <a:pt x="2023297" y="5679211"/>
                    <a:pt x="1695575" y="5523876"/>
                  </a:cubicBezTo>
                  <a:cubicBezTo>
                    <a:pt x="1381906" y="5375098"/>
                    <a:pt x="1095219" y="5154930"/>
                    <a:pt x="866619" y="4887356"/>
                  </a:cubicBezTo>
                  <a:cubicBezTo>
                    <a:pt x="673246" y="4661005"/>
                    <a:pt x="522220" y="4404673"/>
                    <a:pt x="417851" y="4125481"/>
                  </a:cubicBezTo>
                  <a:cubicBezTo>
                    <a:pt x="309547" y="3836171"/>
                    <a:pt x="254645" y="3530558"/>
                    <a:pt x="254645" y="3217264"/>
                  </a:cubicBezTo>
                  <a:cubicBezTo>
                    <a:pt x="254645" y="2872490"/>
                    <a:pt x="320790" y="2538585"/>
                    <a:pt x="451204" y="2224540"/>
                  </a:cubicBezTo>
                  <a:cubicBezTo>
                    <a:pt x="577121" y="1921739"/>
                    <a:pt x="757191" y="1649855"/>
                    <a:pt x="986540" y="1416383"/>
                  </a:cubicBezTo>
                  <a:cubicBezTo>
                    <a:pt x="1455357" y="939134"/>
                    <a:pt x="2078011" y="676244"/>
                    <a:pt x="2739452" y="676244"/>
                  </a:cubicBezTo>
                  <a:cubicBezTo>
                    <a:pt x="3075232" y="676244"/>
                    <a:pt x="3440243" y="781175"/>
                    <a:pt x="3794947" y="979795"/>
                  </a:cubicBezTo>
                  <a:cubicBezTo>
                    <a:pt x="4158459" y="1183286"/>
                    <a:pt x="4486931" y="1470348"/>
                    <a:pt x="4744762" y="1810250"/>
                  </a:cubicBezTo>
                  <a:cubicBezTo>
                    <a:pt x="4971862" y="2109491"/>
                    <a:pt x="5134693" y="2440961"/>
                    <a:pt x="5215827" y="2768871"/>
                  </a:cubicBezTo>
                  <a:cubicBezTo>
                    <a:pt x="5300334" y="3110834"/>
                    <a:pt x="5297898" y="3446614"/>
                    <a:pt x="5208520" y="3766654"/>
                  </a:cubicBezTo>
                  <a:close/>
                </a:path>
              </a:pathLst>
            </a:custGeom>
            <a:solidFill>
              <a:schemeClr val="bg1">
                <a:alpha val="30000"/>
              </a:schemeClr>
            </a:solidFill>
            <a:ln w="18736" cap="flat">
              <a:noFill/>
              <a:prstDash val="solid"/>
              <a:miter/>
            </a:ln>
          </p:spPr>
          <p:txBody>
            <a:bodyPr rtlCol="0" anchor="ctr"/>
            <a:lstStyle/>
            <a:p>
              <a:endParaRPr lang="tr-TR" noProof="1"/>
            </a:p>
          </p:txBody>
        </p:sp>
        <p:sp useBgFill="1">
          <p:nvSpPr>
            <p:cNvPr id="15" name="Freeform: Shape 14">
              <a:extLst>
                <a:ext uri="{FF2B5EF4-FFF2-40B4-BE49-F238E27FC236}">
                  <a16:creationId xmlns:a16="http://schemas.microsoft.com/office/drawing/2014/main" id="{F22C906F-48B7-4ABF-B36E-0C0A056A5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3725"/>
              <a:ext cx="5855313" cy="6880645"/>
            </a:xfrm>
            <a:custGeom>
              <a:avLst/>
              <a:gdLst>
                <a:gd name="connsiteX0" fmla="*/ 5855313 w 5855313"/>
                <a:gd name="connsiteY0" fmla="*/ 4717843 h 6880645"/>
                <a:gd name="connsiteX1" fmla="*/ 5855313 w 5855313"/>
                <a:gd name="connsiteY1" fmla="*/ 6880645 h 6880645"/>
                <a:gd name="connsiteX2" fmla="*/ 0 w 5855313"/>
                <a:gd name="connsiteY2" fmla="*/ 6880645 h 6880645"/>
                <a:gd name="connsiteX3" fmla="*/ 0 w 5855313"/>
                <a:gd name="connsiteY3" fmla="*/ 5268859 h 6880645"/>
                <a:gd name="connsiteX4" fmla="*/ 36130 w 5855313"/>
                <a:gd name="connsiteY4" fmla="*/ 5327430 h 6880645"/>
                <a:gd name="connsiteX5" fmla="*/ 2782721 w 5855313"/>
                <a:gd name="connsiteY5" fmla="*/ 6765687 h 6880645"/>
                <a:gd name="connsiteX6" fmla="*/ 5834702 w 5855313"/>
                <a:gd name="connsiteY6" fmla="*/ 4773305 h 6880645"/>
                <a:gd name="connsiteX7" fmla="*/ 9148 w 5855313"/>
                <a:gd name="connsiteY7" fmla="*/ 0 h 6880645"/>
                <a:gd name="connsiteX8" fmla="*/ 5855312 w 5855313"/>
                <a:gd name="connsiteY8" fmla="*/ 0 h 6880645"/>
                <a:gd name="connsiteX9" fmla="*/ 5855312 w 5855313"/>
                <a:gd name="connsiteY9" fmla="*/ 96759 h 6880645"/>
                <a:gd name="connsiteX10" fmla="*/ 5855313 w 5855313"/>
                <a:gd name="connsiteY10" fmla="*/ 96759 h 6880645"/>
                <a:gd name="connsiteX11" fmla="*/ 5855313 w 5855313"/>
                <a:gd name="connsiteY11" fmla="*/ 2289203 h 6880645"/>
                <a:gd name="connsiteX12" fmla="*/ 5834702 w 5855313"/>
                <a:gd name="connsiteY12" fmla="*/ 2233742 h 6880645"/>
                <a:gd name="connsiteX13" fmla="*/ 2782721 w 5855313"/>
                <a:gd name="connsiteY13" fmla="*/ 241359 h 6880645"/>
                <a:gd name="connsiteX14" fmla="*/ 36130 w 5855313"/>
                <a:gd name="connsiteY14" fmla="*/ 1679616 h 6880645"/>
                <a:gd name="connsiteX15" fmla="*/ 0 w 5855313"/>
                <a:gd name="connsiteY15" fmla="*/ 1738187 h 6880645"/>
                <a:gd name="connsiteX16" fmla="*/ 0 w 5855313"/>
                <a:gd name="connsiteY16" fmla="*/ 96759 h 6880645"/>
                <a:gd name="connsiteX17" fmla="*/ 9148 w 5855313"/>
                <a:gd name="connsiteY17" fmla="*/ 96759 h 688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5313" h="6880645">
                  <a:moveTo>
                    <a:pt x="5855313" y="4717843"/>
                  </a:moveTo>
                  <a:lnTo>
                    <a:pt x="5855313" y="6880645"/>
                  </a:lnTo>
                  <a:lnTo>
                    <a:pt x="0" y="6880645"/>
                  </a:lnTo>
                  <a:lnTo>
                    <a:pt x="0" y="5268859"/>
                  </a:lnTo>
                  <a:lnTo>
                    <a:pt x="36130" y="5327430"/>
                  </a:lnTo>
                  <a:cubicBezTo>
                    <a:pt x="631370" y="6195172"/>
                    <a:pt x="1639396" y="6765687"/>
                    <a:pt x="2782721" y="6765687"/>
                  </a:cubicBezTo>
                  <a:cubicBezTo>
                    <a:pt x="4154711" y="6765687"/>
                    <a:pt x="5331871" y="5944145"/>
                    <a:pt x="5834702" y="4773305"/>
                  </a:cubicBezTo>
                  <a:close/>
                  <a:moveTo>
                    <a:pt x="9148" y="0"/>
                  </a:moveTo>
                  <a:lnTo>
                    <a:pt x="5855312" y="0"/>
                  </a:lnTo>
                  <a:lnTo>
                    <a:pt x="5855312" y="96759"/>
                  </a:lnTo>
                  <a:lnTo>
                    <a:pt x="5855313" y="96759"/>
                  </a:lnTo>
                  <a:lnTo>
                    <a:pt x="5855313" y="2289203"/>
                  </a:lnTo>
                  <a:lnTo>
                    <a:pt x="5834702" y="2233742"/>
                  </a:lnTo>
                  <a:cubicBezTo>
                    <a:pt x="5331871" y="1062902"/>
                    <a:pt x="4154711" y="241359"/>
                    <a:pt x="2782721" y="241359"/>
                  </a:cubicBezTo>
                  <a:cubicBezTo>
                    <a:pt x="1639396" y="241359"/>
                    <a:pt x="631370" y="811875"/>
                    <a:pt x="36130" y="1679616"/>
                  </a:cubicBezTo>
                  <a:lnTo>
                    <a:pt x="0" y="1738187"/>
                  </a:lnTo>
                  <a:lnTo>
                    <a:pt x="0" y="96759"/>
                  </a:lnTo>
                  <a:lnTo>
                    <a:pt x="9148" y="9675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useBgFill="1">
          <p:nvSpPr>
            <p:cNvPr id="16" name="Freeform: Shape 15">
              <a:extLst>
                <a:ext uri="{FF2B5EF4-FFF2-40B4-BE49-F238E27FC236}">
                  <a16:creationId xmlns:a16="http://schemas.microsoft.com/office/drawing/2014/main" id="{B4ABE2AA-A788-450F-94A8-AED4B698F3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6370"/>
              <a:ext cx="6254832" cy="6864558"/>
            </a:xfrm>
            <a:custGeom>
              <a:avLst/>
              <a:gdLst>
                <a:gd name="connsiteX0" fmla="*/ 2766060 w 6254832"/>
                <a:gd name="connsiteY0" fmla="*/ 0 h 6864558"/>
                <a:gd name="connsiteX1" fmla="*/ 0 w 6254832"/>
                <a:gd name="connsiteY1" fmla="*/ 1340683 h 6864558"/>
                <a:gd name="connsiteX2" fmla="*/ 0 w 6254832"/>
                <a:gd name="connsiteY2" fmla="*/ 2201306 h 6864558"/>
                <a:gd name="connsiteX3" fmla="*/ 1312 w 6254832"/>
                <a:gd name="connsiteY3" fmla="*/ 2197746 h 6864558"/>
                <a:gd name="connsiteX4" fmla="*/ 612723 w 6254832"/>
                <a:gd name="connsiteY4" fmla="*/ 1201649 h 6864558"/>
                <a:gd name="connsiteX5" fmla="*/ 1571344 w 6254832"/>
                <a:gd name="connsiteY5" fmla="*/ 483245 h 6864558"/>
                <a:gd name="connsiteX6" fmla="*/ 1641235 w 6254832"/>
                <a:gd name="connsiteY6" fmla="*/ 452328 h 6864558"/>
                <a:gd name="connsiteX7" fmla="*/ 1711502 w 6254832"/>
                <a:gd name="connsiteY7" fmla="*/ 422348 h 6864558"/>
                <a:gd name="connsiteX8" fmla="*/ 1783080 w 6254832"/>
                <a:gd name="connsiteY8" fmla="*/ 395178 h 6864558"/>
                <a:gd name="connsiteX9" fmla="*/ 1855220 w 6254832"/>
                <a:gd name="connsiteY9" fmla="*/ 369133 h 6864558"/>
                <a:gd name="connsiteX10" fmla="*/ 1928297 w 6254832"/>
                <a:gd name="connsiteY10" fmla="*/ 345711 h 6864558"/>
                <a:gd name="connsiteX11" fmla="*/ 2001749 w 6254832"/>
                <a:gd name="connsiteY11" fmla="*/ 323600 h 6864558"/>
                <a:gd name="connsiteX12" fmla="*/ 2076138 w 6254832"/>
                <a:gd name="connsiteY12" fmla="*/ 304300 h 6864558"/>
                <a:gd name="connsiteX13" fmla="*/ 2113426 w 6254832"/>
                <a:gd name="connsiteY13" fmla="*/ 294744 h 6864558"/>
                <a:gd name="connsiteX14" fmla="*/ 2132163 w 6254832"/>
                <a:gd name="connsiteY14" fmla="*/ 290060 h 6864558"/>
                <a:gd name="connsiteX15" fmla="*/ 2151089 w 6254832"/>
                <a:gd name="connsiteY15" fmla="*/ 286312 h 6864558"/>
                <a:gd name="connsiteX16" fmla="*/ 2763249 w 6254832"/>
                <a:gd name="connsiteY16" fmla="*/ 218482 h 6864558"/>
                <a:gd name="connsiteX17" fmla="*/ 3372225 w 6254832"/>
                <a:gd name="connsiteY17" fmla="*/ 301302 h 6864558"/>
                <a:gd name="connsiteX18" fmla="*/ 3663596 w 6254832"/>
                <a:gd name="connsiteY18" fmla="*/ 398364 h 6864558"/>
                <a:gd name="connsiteX19" fmla="*/ 3941663 w 6254832"/>
                <a:gd name="connsiteY19" fmla="*/ 526717 h 6864558"/>
                <a:gd name="connsiteX20" fmla="*/ 4204366 w 6254832"/>
                <a:gd name="connsiteY20" fmla="*/ 681678 h 6864558"/>
                <a:gd name="connsiteX21" fmla="*/ 4450018 w 6254832"/>
                <a:gd name="connsiteY21" fmla="*/ 860061 h 6864558"/>
                <a:gd name="connsiteX22" fmla="*/ 4678992 w 6254832"/>
                <a:gd name="connsiteY22" fmla="*/ 1057181 h 6864558"/>
                <a:gd name="connsiteX23" fmla="*/ 4889791 w 6254832"/>
                <a:gd name="connsiteY23" fmla="*/ 1271166 h 6864558"/>
                <a:gd name="connsiteX24" fmla="*/ 5083164 w 6254832"/>
                <a:gd name="connsiteY24" fmla="*/ 1498642 h 6864558"/>
                <a:gd name="connsiteX25" fmla="*/ 5257987 w 6254832"/>
                <a:gd name="connsiteY25" fmla="*/ 1738484 h 6864558"/>
                <a:gd name="connsiteX26" fmla="*/ 5413510 w 6254832"/>
                <a:gd name="connsiteY26" fmla="*/ 1989195 h 6864558"/>
                <a:gd name="connsiteX27" fmla="*/ 5548609 w 6254832"/>
                <a:gd name="connsiteY27" fmla="*/ 2249462 h 6864558"/>
                <a:gd name="connsiteX28" fmla="*/ 5747791 w 6254832"/>
                <a:gd name="connsiteY28" fmla="*/ 2795666 h 6864558"/>
                <a:gd name="connsiteX29" fmla="*/ 5806814 w 6254832"/>
                <a:gd name="connsiteY29" fmla="*/ 3078980 h 6864558"/>
                <a:gd name="connsiteX30" fmla="*/ 5816933 w 6254832"/>
                <a:gd name="connsiteY30" fmla="*/ 3150558 h 6864558"/>
                <a:gd name="connsiteX31" fmla="*/ 5825178 w 6254832"/>
                <a:gd name="connsiteY31" fmla="*/ 3222323 h 6864558"/>
                <a:gd name="connsiteX32" fmla="*/ 5831923 w 6254832"/>
                <a:gd name="connsiteY32" fmla="*/ 3294276 h 6864558"/>
                <a:gd name="connsiteX33" fmla="*/ 5836233 w 6254832"/>
                <a:gd name="connsiteY33" fmla="*/ 3366416 h 6864558"/>
                <a:gd name="connsiteX34" fmla="*/ 5833047 w 6254832"/>
                <a:gd name="connsiteY34" fmla="*/ 3655726 h 6864558"/>
                <a:gd name="connsiteX35" fmla="*/ 5827426 w 6254832"/>
                <a:gd name="connsiteY35" fmla="*/ 3728054 h 6864558"/>
                <a:gd name="connsiteX36" fmla="*/ 5819556 w 6254832"/>
                <a:gd name="connsiteY36" fmla="*/ 3800194 h 6864558"/>
                <a:gd name="connsiteX37" fmla="*/ 5809063 w 6254832"/>
                <a:gd name="connsiteY37" fmla="*/ 3872147 h 6864558"/>
                <a:gd name="connsiteX38" fmla="*/ 5796696 w 6254832"/>
                <a:gd name="connsiteY38" fmla="*/ 3943912 h 6864558"/>
                <a:gd name="connsiteX39" fmla="*/ 5725305 w 6254832"/>
                <a:gd name="connsiteY39" fmla="*/ 4225165 h 6864558"/>
                <a:gd name="connsiteX40" fmla="*/ 5605384 w 6254832"/>
                <a:gd name="connsiteY40" fmla="*/ 4478312 h 6864558"/>
                <a:gd name="connsiteX41" fmla="*/ 5412573 w 6254832"/>
                <a:gd name="connsiteY41" fmla="*/ 4677306 h 6864558"/>
                <a:gd name="connsiteX42" fmla="*/ 5155867 w 6254832"/>
                <a:gd name="connsiteY42" fmla="*/ 4834703 h 6864558"/>
                <a:gd name="connsiteX43" fmla="*/ 4645452 w 6254832"/>
                <a:gd name="connsiteY43" fmla="*/ 5207396 h 6864558"/>
                <a:gd name="connsiteX44" fmla="*/ 4536211 w 6254832"/>
                <a:gd name="connsiteY44" fmla="*/ 5319072 h 6864558"/>
                <a:gd name="connsiteX45" fmla="*/ 4430343 w 6254832"/>
                <a:gd name="connsiteY45" fmla="*/ 5432061 h 6864558"/>
                <a:gd name="connsiteX46" fmla="*/ 4220668 w 6254832"/>
                <a:gd name="connsiteY46" fmla="*/ 5657663 h 6864558"/>
                <a:gd name="connsiteX47" fmla="*/ 4115174 w 6254832"/>
                <a:gd name="connsiteY47" fmla="*/ 5768777 h 6864558"/>
                <a:gd name="connsiteX48" fmla="*/ 4007245 w 6254832"/>
                <a:gd name="connsiteY48" fmla="*/ 5876707 h 6864558"/>
                <a:gd name="connsiteX49" fmla="*/ 3781081 w 6254832"/>
                <a:gd name="connsiteY49" fmla="*/ 6078887 h 6864558"/>
                <a:gd name="connsiteX50" fmla="*/ 3534493 w 6254832"/>
                <a:gd name="connsiteY50" fmla="*/ 6249775 h 6864558"/>
                <a:gd name="connsiteX51" fmla="*/ 3265232 w 6254832"/>
                <a:gd name="connsiteY51" fmla="*/ 6373068 h 6864558"/>
                <a:gd name="connsiteX52" fmla="*/ 3194779 w 6254832"/>
                <a:gd name="connsiteY52" fmla="*/ 6394804 h 6864558"/>
                <a:gd name="connsiteX53" fmla="*/ 3123575 w 6254832"/>
                <a:gd name="connsiteY53" fmla="*/ 6412792 h 6864558"/>
                <a:gd name="connsiteX54" fmla="*/ 3051435 w 6254832"/>
                <a:gd name="connsiteY54" fmla="*/ 6426471 h 6864558"/>
                <a:gd name="connsiteX55" fmla="*/ 2978733 w 6254832"/>
                <a:gd name="connsiteY55" fmla="*/ 6436214 h 6864558"/>
                <a:gd name="connsiteX56" fmla="*/ 2905656 w 6254832"/>
                <a:gd name="connsiteY56" fmla="*/ 6442211 h 6864558"/>
                <a:gd name="connsiteX57" fmla="*/ 2832204 w 6254832"/>
                <a:gd name="connsiteY57" fmla="*/ 6444459 h 6864558"/>
                <a:gd name="connsiteX58" fmla="*/ 2758565 w 6254832"/>
                <a:gd name="connsiteY58" fmla="*/ 6443335 h 6864558"/>
                <a:gd name="connsiteX59" fmla="*/ 2683239 w 6254832"/>
                <a:gd name="connsiteY59" fmla="*/ 6438463 h 6864558"/>
                <a:gd name="connsiteX60" fmla="*/ 2091503 w 6254832"/>
                <a:gd name="connsiteY60" fmla="*/ 6343275 h 6864558"/>
                <a:gd name="connsiteX61" fmla="*/ 1948347 w 6254832"/>
                <a:gd name="connsiteY61" fmla="*/ 6301490 h 6864558"/>
                <a:gd name="connsiteX62" fmla="*/ 1807626 w 6254832"/>
                <a:gd name="connsiteY62" fmla="*/ 6252585 h 6864558"/>
                <a:gd name="connsiteX63" fmla="*/ 1738297 w 6254832"/>
                <a:gd name="connsiteY63" fmla="*/ 6225790 h 6864558"/>
                <a:gd name="connsiteX64" fmla="*/ 1669529 w 6254832"/>
                <a:gd name="connsiteY64" fmla="*/ 6197684 h 6864558"/>
                <a:gd name="connsiteX65" fmla="*/ 1635239 w 6254832"/>
                <a:gd name="connsiteY65" fmla="*/ 6183630 h 6864558"/>
                <a:gd name="connsiteX66" fmla="*/ 1601699 w 6254832"/>
                <a:gd name="connsiteY66" fmla="*/ 6167891 h 6864558"/>
                <a:gd name="connsiteX67" fmla="*/ 1534618 w 6254832"/>
                <a:gd name="connsiteY67" fmla="*/ 6136411 h 6864558"/>
                <a:gd name="connsiteX68" fmla="*/ 592299 w 6254832"/>
                <a:gd name="connsiteY68" fmla="*/ 5443116 h 6864558"/>
                <a:gd name="connsiteX69" fmla="*/ 0 w 6254832"/>
                <a:gd name="connsiteY69" fmla="*/ 4496675 h 6864558"/>
                <a:gd name="connsiteX70" fmla="*/ 0 w 6254832"/>
                <a:gd name="connsiteY70" fmla="*/ 5523875 h 6864558"/>
                <a:gd name="connsiteX71" fmla="*/ 2766060 w 6254832"/>
                <a:gd name="connsiteY71" fmla="*/ 6864559 h 6864558"/>
                <a:gd name="connsiteX72" fmla="*/ 6254833 w 6254832"/>
                <a:gd name="connsiteY72" fmla="*/ 3432373 h 6864558"/>
                <a:gd name="connsiteX73" fmla="*/ 2766060 w 6254832"/>
                <a:gd name="connsiteY73" fmla="*/ 0 h 686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54832" h="6864558">
                  <a:moveTo>
                    <a:pt x="2766060" y="0"/>
                  </a:moveTo>
                  <a:cubicBezTo>
                    <a:pt x="1639549" y="0"/>
                    <a:pt x="637831" y="525405"/>
                    <a:pt x="0" y="1340683"/>
                  </a:cubicBezTo>
                  <a:lnTo>
                    <a:pt x="0" y="2201306"/>
                  </a:lnTo>
                  <a:cubicBezTo>
                    <a:pt x="375" y="2200181"/>
                    <a:pt x="937" y="2198870"/>
                    <a:pt x="1312" y="2197746"/>
                  </a:cubicBezTo>
                  <a:cubicBezTo>
                    <a:pt x="142969" y="1837045"/>
                    <a:pt x="347959" y="1497143"/>
                    <a:pt x="612723" y="1201649"/>
                  </a:cubicBezTo>
                  <a:cubicBezTo>
                    <a:pt x="876550" y="906155"/>
                    <a:pt x="1201836" y="655258"/>
                    <a:pt x="1571344" y="483245"/>
                  </a:cubicBezTo>
                  <a:lnTo>
                    <a:pt x="1641235" y="452328"/>
                  </a:lnTo>
                  <a:cubicBezTo>
                    <a:pt x="1664658" y="442210"/>
                    <a:pt x="1687518" y="430967"/>
                    <a:pt x="1711502" y="422348"/>
                  </a:cubicBezTo>
                  <a:lnTo>
                    <a:pt x="1783080" y="395178"/>
                  </a:lnTo>
                  <a:cubicBezTo>
                    <a:pt x="1807064" y="386372"/>
                    <a:pt x="1830674" y="376441"/>
                    <a:pt x="1855220" y="369133"/>
                  </a:cubicBezTo>
                  <a:lnTo>
                    <a:pt x="1928297" y="345711"/>
                  </a:lnTo>
                  <a:cubicBezTo>
                    <a:pt x="1952656" y="338028"/>
                    <a:pt x="1976828" y="329409"/>
                    <a:pt x="2001749" y="323600"/>
                  </a:cubicBezTo>
                  <a:lnTo>
                    <a:pt x="2076138" y="304300"/>
                  </a:lnTo>
                  <a:lnTo>
                    <a:pt x="2113426" y="294744"/>
                  </a:lnTo>
                  <a:lnTo>
                    <a:pt x="2132163" y="290060"/>
                  </a:lnTo>
                  <a:lnTo>
                    <a:pt x="2151089" y="286312"/>
                  </a:lnTo>
                  <a:cubicBezTo>
                    <a:pt x="2351395" y="241716"/>
                    <a:pt x="2557322" y="219044"/>
                    <a:pt x="2763249" y="218482"/>
                  </a:cubicBezTo>
                  <a:cubicBezTo>
                    <a:pt x="2968802" y="218294"/>
                    <a:pt x="3174167" y="247900"/>
                    <a:pt x="3372225" y="301302"/>
                  </a:cubicBezTo>
                  <a:cubicBezTo>
                    <a:pt x="3471347" y="327910"/>
                    <a:pt x="3568596" y="360513"/>
                    <a:pt x="3663596" y="398364"/>
                  </a:cubicBezTo>
                  <a:cubicBezTo>
                    <a:pt x="3758784" y="435652"/>
                    <a:pt x="3851348" y="479311"/>
                    <a:pt x="3941663" y="526717"/>
                  </a:cubicBezTo>
                  <a:cubicBezTo>
                    <a:pt x="4031979" y="573936"/>
                    <a:pt x="4119297" y="626402"/>
                    <a:pt x="4204366" y="681678"/>
                  </a:cubicBezTo>
                  <a:cubicBezTo>
                    <a:pt x="4289060" y="737516"/>
                    <a:pt x="4370944" y="797289"/>
                    <a:pt x="4450018" y="860061"/>
                  </a:cubicBezTo>
                  <a:cubicBezTo>
                    <a:pt x="4529091" y="922832"/>
                    <a:pt x="4605540" y="988601"/>
                    <a:pt x="4678992" y="1057181"/>
                  </a:cubicBezTo>
                  <a:cubicBezTo>
                    <a:pt x="4752444" y="1125574"/>
                    <a:pt x="4822335" y="1197527"/>
                    <a:pt x="4889791" y="1271166"/>
                  </a:cubicBezTo>
                  <a:cubicBezTo>
                    <a:pt x="4957247" y="1344805"/>
                    <a:pt x="5021705" y="1420693"/>
                    <a:pt x="5083164" y="1498642"/>
                  </a:cubicBezTo>
                  <a:cubicBezTo>
                    <a:pt x="5144062" y="1576965"/>
                    <a:pt x="5202899" y="1656601"/>
                    <a:pt x="5257987" y="1738484"/>
                  </a:cubicBezTo>
                  <a:cubicBezTo>
                    <a:pt x="5313076" y="1820368"/>
                    <a:pt x="5365354" y="1903751"/>
                    <a:pt x="5413510" y="1989195"/>
                  </a:cubicBezTo>
                  <a:cubicBezTo>
                    <a:pt x="5462041" y="2074451"/>
                    <a:pt x="5507011" y="2161207"/>
                    <a:pt x="5548609" y="2249462"/>
                  </a:cubicBezTo>
                  <a:cubicBezTo>
                    <a:pt x="5631430" y="2426158"/>
                    <a:pt x="5698323" y="2608851"/>
                    <a:pt x="5747791" y="2795666"/>
                  </a:cubicBezTo>
                  <a:cubicBezTo>
                    <a:pt x="5771963" y="2889167"/>
                    <a:pt x="5791825" y="2983792"/>
                    <a:pt x="5806814" y="3078980"/>
                  </a:cubicBezTo>
                  <a:cubicBezTo>
                    <a:pt x="5810562" y="3102777"/>
                    <a:pt x="5814497" y="3126574"/>
                    <a:pt x="5816933" y="3150558"/>
                  </a:cubicBezTo>
                  <a:cubicBezTo>
                    <a:pt x="5819556" y="3174542"/>
                    <a:pt x="5823304" y="3198339"/>
                    <a:pt x="5825178" y="3222323"/>
                  </a:cubicBezTo>
                  <a:cubicBezTo>
                    <a:pt x="5827426" y="3246308"/>
                    <a:pt x="5830050" y="3270292"/>
                    <a:pt x="5831923" y="3294276"/>
                  </a:cubicBezTo>
                  <a:lnTo>
                    <a:pt x="5836233" y="3366416"/>
                  </a:lnTo>
                  <a:cubicBezTo>
                    <a:pt x="5839981" y="3462728"/>
                    <a:pt x="5839981" y="3559227"/>
                    <a:pt x="5833047" y="3655726"/>
                  </a:cubicBezTo>
                  <a:cubicBezTo>
                    <a:pt x="5830986" y="3679711"/>
                    <a:pt x="5830237" y="3704069"/>
                    <a:pt x="5827426" y="3728054"/>
                  </a:cubicBezTo>
                  <a:lnTo>
                    <a:pt x="5819556" y="3800194"/>
                  </a:lnTo>
                  <a:lnTo>
                    <a:pt x="5809063" y="3872147"/>
                  </a:lnTo>
                  <a:cubicBezTo>
                    <a:pt x="5805690" y="3896131"/>
                    <a:pt x="5800818" y="3919928"/>
                    <a:pt x="5796696" y="3943912"/>
                  </a:cubicBezTo>
                  <a:cubicBezTo>
                    <a:pt x="5778708" y="4039287"/>
                    <a:pt x="5755848" y="4134662"/>
                    <a:pt x="5725305" y="4225165"/>
                  </a:cubicBezTo>
                  <a:cubicBezTo>
                    <a:pt x="5694763" y="4315669"/>
                    <a:pt x="5656726" y="4402237"/>
                    <a:pt x="5605384" y="4478312"/>
                  </a:cubicBezTo>
                  <a:cubicBezTo>
                    <a:pt x="5554980" y="4555324"/>
                    <a:pt x="5489960" y="4620718"/>
                    <a:pt x="5412573" y="4677306"/>
                  </a:cubicBezTo>
                  <a:cubicBezTo>
                    <a:pt x="5335374" y="4734269"/>
                    <a:pt x="5245995" y="4782987"/>
                    <a:pt x="5155867" y="4834703"/>
                  </a:cubicBezTo>
                  <a:cubicBezTo>
                    <a:pt x="4973924" y="4936261"/>
                    <a:pt x="4794791" y="5058806"/>
                    <a:pt x="4645452" y="5207396"/>
                  </a:cubicBezTo>
                  <a:cubicBezTo>
                    <a:pt x="4607414" y="5244497"/>
                    <a:pt x="4571813" y="5281597"/>
                    <a:pt x="4536211" y="5319072"/>
                  </a:cubicBezTo>
                  <a:lnTo>
                    <a:pt x="4430343" y="5432061"/>
                  </a:lnTo>
                  <a:cubicBezTo>
                    <a:pt x="4360264" y="5507574"/>
                    <a:pt x="4290934" y="5583087"/>
                    <a:pt x="4220668" y="5657663"/>
                  </a:cubicBezTo>
                  <a:cubicBezTo>
                    <a:pt x="4185628" y="5694951"/>
                    <a:pt x="4150589" y="5732052"/>
                    <a:pt x="4115174" y="5768777"/>
                  </a:cubicBezTo>
                  <a:cubicBezTo>
                    <a:pt x="4079573" y="5805316"/>
                    <a:pt x="4043597" y="5841292"/>
                    <a:pt x="4007245" y="5876707"/>
                  </a:cubicBezTo>
                  <a:cubicBezTo>
                    <a:pt x="3934543" y="5947723"/>
                    <a:pt x="3859405" y="6015740"/>
                    <a:pt x="3781081" y="6078887"/>
                  </a:cubicBezTo>
                  <a:cubicBezTo>
                    <a:pt x="3702945" y="6142220"/>
                    <a:pt x="3620312" y="6199557"/>
                    <a:pt x="3534493" y="6249775"/>
                  </a:cubicBezTo>
                  <a:cubicBezTo>
                    <a:pt x="3448300" y="6299429"/>
                    <a:pt x="3358359" y="6341589"/>
                    <a:pt x="3265232" y="6373068"/>
                  </a:cubicBezTo>
                  <a:cubicBezTo>
                    <a:pt x="3241998" y="6381313"/>
                    <a:pt x="3218201" y="6387497"/>
                    <a:pt x="3194779" y="6394804"/>
                  </a:cubicBezTo>
                  <a:cubicBezTo>
                    <a:pt x="3171169" y="6401175"/>
                    <a:pt x="3147185" y="6406797"/>
                    <a:pt x="3123575" y="6412792"/>
                  </a:cubicBezTo>
                  <a:cubicBezTo>
                    <a:pt x="3099404" y="6417477"/>
                    <a:pt x="3075420" y="6422161"/>
                    <a:pt x="3051435" y="6426471"/>
                  </a:cubicBezTo>
                  <a:cubicBezTo>
                    <a:pt x="3027076" y="6429657"/>
                    <a:pt x="3002904" y="6433591"/>
                    <a:pt x="2978733" y="6436214"/>
                  </a:cubicBezTo>
                  <a:cubicBezTo>
                    <a:pt x="2954374" y="6438088"/>
                    <a:pt x="2930015" y="6440899"/>
                    <a:pt x="2905656" y="6442211"/>
                  </a:cubicBezTo>
                  <a:cubicBezTo>
                    <a:pt x="2881109" y="6442960"/>
                    <a:pt x="2856751" y="6444272"/>
                    <a:pt x="2832204" y="6444459"/>
                  </a:cubicBezTo>
                  <a:cubicBezTo>
                    <a:pt x="2807658" y="6444084"/>
                    <a:pt x="2783298" y="6444084"/>
                    <a:pt x="2758565" y="6443335"/>
                  </a:cubicBezTo>
                  <a:lnTo>
                    <a:pt x="2683239" y="6438463"/>
                  </a:lnTo>
                  <a:cubicBezTo>
                    <a:pt x="2482559" y="6425909"/>
                    <a:pt x="2284126" y="6393492"/>
                    <a:pt x="2091503" y="6343275"/>
                  </a:cubicBezTo>
                  <a:lnTo>
                    <a:pt x="1948347" y="6301490"/>
                  </a:lnTo>
                  <a:cubicBezTo>
                    <a:pt x="1901127" y="6286126"/>
                    <a:pt x="1854658" y="6268699"/>
                    <a:pt x="1807626" y="6252585"/>
                  </a:cubicBezTo>
                  <a:cubicBezTo>
                    <a:pt x="1784017" y="6245090"/>
                    <a:pt x="1761344" y="6234972"/>
                    <a:pt x="1738297" y="6225790"/>
                  </a:cubicBezTo>
                  <a:lnTo>
                    <a:pt x="1669529" y="6197684"/>
                  </a:lnTo>
                  <a:lnTo>
                    <a:pt x="1635239" y="6183630"/>
                  </a:lnTo>
                  <a:lnTo>
                    <a:pt x="1601699" y="6167891"/>
                  </a:lnTo>
                  <a:lnTo>
                    <a:pt x="1534618" y="6136411"/>
                  </a:lnTo>
                  <a:cubicBezTo>
                    <a:pt x="1179164" y="5964961"/>
                    <a:pt x="857250" y="5729616"/>
                    <a:pt x="592299" y="5443116"/>
                  </a:cubicBezTo>
                  <a:cubicBezTo>
                    <a:pt x="336904" y="5166173"/>
                    <a:pt x="137160" y="4842573"/>
                    <a:pt x="0" y="4496675"/>
                  </a:cubicBezTo>
                  <a:lnTo>
                    <a:pt x="0" y="5523875"/>
                  </a:lnTo>
                  <a:cubicBezTo>
                    <a:pt x="637831" y="6338966"/>
                    <a:pt x="1639549" y="6864559"/>
                    <a:pt x="2766060" y="6864559"/>
                  </a:cubicBezTo>
                  <a:cubicBezTo>
                    <a:pt x="4692858" y="6864559"/>
                    <a:pt x="6254833" y="5327879"/>
                    <a:pt x="6254833" y="3432373"/>
                  </a:cubicBezTo>
                  <a:cubicBezTo>
                    <a:pt x="6254833" y="1536679"/>
                    <a:pt x="4692858" y="0"/>
                    <a:pt x="2766060" y="0"/>
                  </a:cubicBezTo>
                  <a:close/>
                </a:path>
              </a:pathLst>
            </a:custGeom>
            <a:ln w="18736" cap="flat">
              <a:noFill/>
              <a:prstDash val="solid"/>
              <a:miter/>
            </a:ln>
          </p:spPr>
          <p:txBody>
            <a:bodyPr rtlCol="0" anchor="ctr"/>
            <a:lstStyle/>
            <a:p>
              <a:endParaRPr lang="tr-TR" noProof="1"/>
            </a:p>
          </p:txBody>
        </p:sp>
      </p:grpSp>
      <p:sp>
        <p:nvSpPr>
          <p:cNvPr id="4" name="Dikdörtgen 3">
            <a:extLst>
              <a:ext uri="{FF2B5EF4-FFF2-40B4-BE49-F238E27FC236}">
                <a16:creationId xmlns:a16="http://schemas.microsoft.com/office/drawing/2014/main" id="{23F2043C-6092-4411-EE04-AABF608C2E76}"/>
              </a:ext>
            </a:extLst>
          </p:cNvPr>
          <p:cNvSpPr/>
          <p:nvPr/>
        </p:nvSpPr>
        <p:spPr>
          <a:xfrm>
            <a:off x="6060628" y="812049"/>
            <a:ext cx="5498409" cy="5618225"/>
          </a:xfrm>
          <a:prstGeom prst="rect">
            <a:avLst/>
          </a:prstGeom>
        </p:spPr>
        <p:txBody>
          <a:bodyPr vert="horz" lIns="91440" tIns="45720" rIns="91440" bIns="45720" rtlCol="0" anchor="ctr">
            <a:normAutofit fontScale="47500" lnSpcReduction="20000"/>
          </a:bodyPr>
          <a:lstStyle/>
          <a:p>
            <a:pPr indent="-228600" algn="just">
              <a:lnSpc>
                <a:spcPct val="90000"/>
              </a:lnSpc>
              <a:spcAft>
                <a:spcPts val="1000"/>
              </a:spcAft>
              <a:buFont typeface="Arial" panose="020B0604020202020204" pitchFamily="34" charset="0"/>
              <a:buChar char="•"/>
            </a:pPr>
            <a:endParaRPr lang="tr-TR" noProof="1">
              <a:solidFill>
                <a:schemeClr val="tx2"/>
              </a:solidFill>
              <a:effectLst/>
            </a:endParaRPr>
          </a:p>
          <a:p>
            <a:pPr algn="just">
              <a:lnSpc>
                <a:spcPct val="120000"/>
              </a:lnSpc>
              <a:spcAft>
                <a:spcPts val="1000"/>
              </a:spcAft>
            </a:pPr>
            <a:r>
              <a:rPr lang="tr-TR" sz="3500" noProof="1">
                <a:solidFill>
                  <a:schemeClr val="tx2"/>
                </a:solidFill>
              </a:rPr>
              <a:t>Smith’in seslendirdiği metinleri hazırlayanlar, dinleyicileri savaş bonusu almaya ikna etmek için onların duygularını etkili bir şekilde yönlendirebilecek tekniklerle ilgilenirler. Amaçları teknik verimliliği sağlamaktır; ikna hedefine ulaşmaya en uygun araçları bulmaktır. Yegane başarı ölçütü “toplamda kaç kişinin istenilen eylemi yapmaya hazır hale getirildiği ya da istenilen düşünce kalıbına sokulabildiğidir.”</a:t>
            </a:r>
          </a:p>
          <a:p>
            <a:pPr algn="just">
              <a:lnSpc>
                <a:spcPct val="120000"/>
              </a:lnSpc>
              <a:spcAft>
                <a:spcPts val="1000"/>
              </a:spcAft>
            </a:pPr>
            <a:r>
              <a:rPr lang="tr-TR" sz="3500" noProof="1">
                <a:solidFill>
                  <a:schemeClr val="tx2"/>
                </a:solidFill>
              </a:rPr>
              <a:t>Aslında bono satışında kırılan yeni rekor uygulanan ikna tekniklerinin başarısını pekala kanıtlıyordu. Ancak bu, insan ve topluma yönelik manipülatif bir tutumu ifade eden “dar anlamda teknik ve ahlakdışı bir kriteri” uygulamak demekti. Yayıncılar, kitlelerin duygularına yöneldikleri ve kitlesel endişeleri sömürdükleri, savaş bonolarının ardında yatan ekonomik rasyoneli yani bonoların enflasyon karşıtı bir düzenleme aracı olarak kullanılmasını görmezden geldikleri için eleştirilirler. Yayıncılar kitleleri bilgilendirmek yerine onları manipüle etmişler, uyguladıkları tekniklerin ahlaki sonuçları üzerinde yeterince düşünüp taşınmamışlardır. </a:t>
            </a:r>
            <a:endParaRPr lang="tr-TR" sz="2000" noProof="1">
              <a:solidFill>
                <a:schemeClr val="tx2"/>
              </a:solidFill>
              <a:effectLst/>
            </a:endParaRPr>
          </a:p>
        </p:txBody>
      </p:sp>
    </p:spTree>
    <p:extLst>
      <p:ext uri="{BB962C8B-B14F-4D97-AF65-F5344CB8AC3E}">
        <p14:creationId xmlns:p14="http://schemas.microsoft.com/office/powerpoint/2010/main" val="162609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36" name="Rectangle 254">
            <a:extLst>
              <a:ext uri="{FF2B5EF4-FFF2-40B4-BE49-F238E27FC236}">
                <a16:creationId xmlns:a16="http://schemas.microsoft.com/office/drawing/2014/main" id="{69260770-C1EA-4F3B-9A33-D7B456DC8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437" name="Rectangle 256">
            <a:extLst>
              <a:ext uri="{FF2B5EF4-FFF2-40B4-BE49-F238E27FC236}">
                <a16:creationId xmlns:a16="http://schemas.microsoft.com/office/drawing/2014/main" id="{C1D72B8E-A28C-45B6-8656-F2768A3109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14146" y="685799"/>
            <a:ext cx="7486859" cy="5486401"/>
          </a:xfrm>
          <a:prstGeom prst="rect">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4" name="Picture 2" descr="http://vectorstudy.com/wp-content/gallery/managementgurus/robert_merton.jpg"/>
          <p:cNvPicPr>
            <a:picLocks noChangeAspect="1" noChangeArrowheads="1"/>
          </p:cNvPicPr>
          <p:nvPr/>
        </p:nvPicPr>
        <p:blipFill>
          <a:blip r:embed="rId2" cstate="print">
            <a:extLst>
              <a:ext uri="{28A0092B-C50C-407E-A947-70E740481C1C}">
                <a14:useLocalDpi xmlns:a14="http://schemas.microsoft.com/office/drawing/2010/main" val="0"/>
              </a:ext>
            </a:extLst>
          </a:blip>
          <a:srcRect t="1003" r="1" b="16837"/>
          <a:stretch>
            <a:fillRect/>
          </a:stretch>
        </p:blipFill>
        <p:spPr bwMode="auto">
          <a:xfrm>
            <a:off x="680483" y="692617"/>
            <a:ext cx="3338857" cy="274320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ekladata.com/Yjtzr_RZHfjGYHvEE7hQJTuV_Cs.jpg"/>
          <p:cNvPicPr>
            <a:picLocks noChangeAspect="1" noChangeArrowheads="1"/>
          </p:cNvPicPr>
          <p:nvPr/>
        </p:nvPicPr>
        <p:blipFill>
          <a:blip r:embed="rId3" cstate="print">
            <a:extLst>
              <a:ext uri="{28A0092B-C50C-407E-A947-70E740481C1C}">
                <a14:useLocalDpi xmlns:a14="http://schemas.microsoft.com/office/drawing/2010/main" val="0"/>
              </a:ext>
            </a:extLst>
          </a:blip>
          <a:srcRect t="11552" r="3" b="31554"/>
          <a:stretch>
            <a:fillRect/>
          </a:stretch>
        </p:blipFill>
        <p:spPr bwMode="auto">
          <a:xfrm>
            <a:off x="680483" y="3429003"/>
            <a:ext cx="3338857" cy="2743201"/>
          </a:xfrm>
          <a:prstGeom prst="rect">
            <a:avLst/>
          </a:prstGeom>
          <a:noFill/>
          <a:extLst>
            <a:ext uri="{909E8E84-426E-40DD-AFC4-6F175D3DCCD1}">
              <a14:hiddenFill xmlns:a14="http://schemas.microsoft.com/office/drawing/2010/main">
                <a:solidFill>
                  <a:srgbClr val="FFFFFF"/>
                </a:solidFill>
              </a14:hiddenFill>
            </a:ext>
          </a:extLst>
        </p:spPr>
      </p:pic>
      <p:sp>
        <p:nvSpPr>
          <p:cNvPr id="7" name="6 Dikdörtgen"/>
          <p:cNvSpPr/>
          <p:nvPr/>
        </p:nvSpPr>
        <p:spPr>
          <a:xfrm>
            <a:off x="4699823" y="1543051"/>
            <a:ext cx="6573015" cy="4138180"/>
          </a:xfrm>
          <a:prstGeom prst="rect">
            <a:avLst/>
          </a:prstGeom>
        </p:spPr>
        <p:txBody>
          <a:bodyPr vert="horz" lIns="91440" tIns="45720" rIns="91440" bIns="45720" rtlCol="0" anchor="t">
            <a:normAutofit/>
          </a:bodyPr>
          <a:lstStyle/>
          <a:p>
            <a:pPr algn="just">
              <a:lnSpc>
                <a:spcPct val="90000"/>
              </a:lnSpc>
              <a:spcBef>
                <a:spcPct val="0"/>
              </a:spcBef>
              <a:spcAft>
                <a:spcPts val="600"/>
              </a:spcAft>
            </a:pPr>
            <a:r>
              <a:rPr lang="tr-TR" b="1" noProof="1">
                <a:solidFill>
                  <a:schemeClr val="bg1"/>
                </a:solidFill>
              </a:rPr>
              <a:t>Kitle İletişimi, Halkın Beğenisi ve Örgütlü Toplumsal Eylem (1948) </a:t>
            </a:r>
          </a:p>
          <a:p>
            <a:pPr indent="-228600" algn="just">
              <a:lnSpc>
                <a:spcPct val="90000"/>
              </a:lnSpc>
              <a:spcBef>
                <a:spcPct val="0"/>
              </a:spcBef>
              <a:spcAft>
                <a:spcPts val="600"/>
              </a:spcAft>
              <a:buFont typeface="Arial" panose="020B0604020202020204" pitchFamily="34" charset="0"/>
              <a:buChar char="•"/>
            </a:pPr>
            <a:endParaRPr lang="tr-TR" sz="1600" noProof="1">
              <a:solidFill>
                <a:schemeClr val="bg1"/>
              </a:solidFill>
            </a:endParaRPr>
          </a:p>
          <a:p>
            <a:pPr algn="just">
              <a:lnSpc>
                <a:spcPct val="90000"/>
              </a:lnSpc>
              <a:spcBef>
                <a:spcPct val="0"/>
              </a:spcBef>
              <a:spcAft>
                <a:spcPts val="600"/>
              </a:spcAft>
            </a:pPr>
            <a:r>
              <a:rPr lang="tr-TR" sz="1700" i="1" noProof="1">
                <a:solidFill>
                  <a:schemeClr val="bg1"/>
                </a:solidFill>
              </a:rPr>
              <a:t>İktidar sahibi başlıca gruplar, ki bunlar arasında en dikkat çekici yere konuşlanmış olanlar örgütlü iş çevreleridir, geniş halk kitlelerini doğrudan kontrol altında tutan araçlar yerine, giderek onları manipüle etmeye dönük propaganda teknikleri uygulamaya yönelmişlerdir. Endüstriyel kuruluşlar artık sekiz yaşındaki çocukları günün on dört saatini makine başında geçirmeye zorlamamaktadır, bunun yerine özenle hazırlanmış “halkla ilişkiler” projeleriyle meşguldürler. Ulusun gazetelerine kocaman ve etkileyici reklamlar yerleştirirler, radyo programlarına sponsor olurlar, halkla ilişkiler danışmanlarının tavsiyesiyle ödüllü yarışmalar düzenlerler, hayır dernekleri kurup toplumsal projelere destek olurlar. İktisadi güç doğrudan sömürüyü azaltmış ve daha incelikli bir yol olan psikolojik sömürüye yönelmiş görünmektedir. Bu psikolojik sömürü büyük ölçüde kitle iletişim araçlarının yaydığı propagandayla gerçekleştirilmektedir.</a:t>
            </a:r>
          </a:p>
          <a:p>
            <a:pPr indent="-228600">
              <a:lnSpc>
                <a:spcPct val="90000"/>
              </a:lnSpc>
              <a:spcBef>
                <a:spcPct val="0"/>
              </a:spcBef>
              <a:spcAft>
                <a:spcPts val="600"/>
              </a:spcAft>
              <a:buFont typeface="Arial" panose="020B0604020202020204" pitchFamily="34" charset="0"/>
              <a:buChar char="•"/>
            </a:pPr>
            <a:endParaRPr lang="tr-TR" sz="1700" b="1" noProof="1">
              <a:solidFill>
                <a:schemeClr val="bg1"/>
              </a:solidFill>
            </a:endParaRPr>
          </a:p>
          <a:p>
            <a:pPr indent="-228600">
              <a:lnSpc>
                <a:spcPct val="90000"/>
              </a:lnSpc>
              <a:spcBef>
                <a:spcPct val="0"/>
              </a:spcBef>
              <a:spcAft>
                <a:spcPts val="600"/>
              </a:spcAft>
              <a:buFont typeface="Arial" panose="020B0604020202020204" pitchFamily="34" charset="0"/>
              <a:buChar char="•"/>
            </a:pPr>
            <a:endParaRPr lang="tr-TR" sz="1100" b="1" noProof="1">
              <a:solidFill>
                <a:schemeClr val="bg1"/>
              </a:solidFill>
            </a:endParaRPr>
          </a:p>
          <a:p>
            <a:pPr indent="-228600">
              <a:lnSpc>
                <a:spcPct val="90000"/>
              </a:lnSpc>
              <a:spcBef>
                <a:spcPct val="0"/>
              </a:spcBef>
              <a:spcAft>
                <a:spcPts val="600"/>
              </a:spcAft>
              <a:buFont typeface="Arial" panose="020B0604020202020204" pitchFamily="34" charset="0"/>
              <a:buChar char="•"/>
            </a:pPr>
            <a:endParaRPr lang="tr-TR" sz="1100" b="1" noProof="1">
              <a:solidFill>
                <a:schemeClr val="bg1"/>
              </a:solidFill>
            </a:endParaRPr>
          </a:p>
        </p:txBody>
      </p:sp>
    </p:spTree>
    <p:extLst>
      <p:ext uri="{BB962C8B-B14F-4D97-AF65-F5344CB8AC3E}">
        <p14:creationId xmlns:p14="http://schemas.microsoft.com/office/powerpoint/2010/main" val="2435985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D2E87A-4325-D419-D538-44558194406E}"/>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9260770-C1EA-4F3B-9A33-D7B456DC8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15" name="Rectangle 14">
            <a:extLst>
              <a:ext uri="{FF2B5EF4-FFF2-40B4-BE49-F238E27FC236}">
                <a16:creationId xmlns:a16="http://schemas.microsoft.com/office/drawing/2014/main" id="{C1D72B8E-A28C-45B6-8656-F2768A3109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14146" y="685799"/>
            <a:ext cx="7486859" cy="5486401"/>
          </a:xfrm>
          <a:prstGeom prst="rect">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4" name="Picture 2" descr="http://vectorstudy.com/wp-content/gallery/managementgurus/robert_merton.jpg">
            <a:extLst>
              <a:ext uri="{FF2B5EF4-FFF2-40B4-BE49-F238E27FC236}">
                <a16:creationId xmlns:a16="http://schemas.microsoft.com/office/drawing/2014/main" id="{E258AD77-60FA-A03A-F8B4-2C80AD27A52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t="1003" r="1" b="16838"/>
          <a:stretch>
            <a:fillRect/>
          </a:stretch>
        </p:blipFill>
        <p:spPr bwMode="auto">
          <a:xfrm>
            <a:off x="680483" y="692617"/>
            <a:ext cx="3338857" cy="274320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ekladata.com/Yjtzr_RZHfjGYHvEE7hQJTuV_Cs.jpg">
            <a:extLst>
              <a:ext uri="{FF2B5EF4-FFF2-40B4-BE49-F238E27FC236}">
                <a16:creationId xmlns:a16="http://schemas.microsoft.com/office/drawing/2014/main" id="{9360EED8-8843-25B8-8442-C946A17202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11551" r="3" b="31555"/>
          <a:stretch>
            <a:fillRect/>
          </a:stretch>
        </p:blipFill>
        <p:spPr bwMode="auto">
          <a:xfrm>
            <a:off x="680483" y="3429003"/>
            <a:ext cx="3338857" cy="2743201"/>
          </a:xfrm>
          <a:prstGeom prst="rect">
            <a:avLst/>
          </a:prstGeom>
          <a:noFill/>
          <a:extLst>
            <a:ext uri="{909E8E84-426E-40DD-AFC4-6F175D3DCCD1}">
              <a14:hiddenFill xmlns:a14="http://schemas.microsoft.com/office/drawing/2010/main">
                <a:solidFill>
                  <a:srgbClr val="FFFFFF"/>
                </a:solidFill>
              </a14:hiddenFill>
            </a:ext>
          </a:extLst>
        </p:spPr>
      </p:pic>
      <p:sp>
        <p:nvSpPr>
          <p:cNvPr id="7" name="6 Dikdörtgen">
            <a:extLst>
              <a:ext uri="{FF2B5EF4-FFF2-40B4-BE49-F238E27FC236}">
                <a16:creationId xmlns:a16="http://schemas.microsoft.com/office/drawing/2014/main" id="{45B4391A-FC29-4E19-ADE3-4035FE057534}"/>
              </a:ext>
            </a:extLst>
          </p:cNvPr>
          <p:cNvSpPr/>
          <p:nvPr/>
        </p:nvSpPr>
        <p:spPr>
          <a:xfrm>
            <a:off x="4770189" y="2578188"/>
            <a:ext cx="5985163" cy="2960167"/>
          </a:xfrm>
          <a:prstGeom prst="rect">
            <a:avLst/>
          </a:prstGeom>
        </p:spPr>
        <p:txBody>
          <a:bodyPr vert="horz" lIns="91440" tIns="45720" rIns="91440" bIns="45720" rtlCol="0" anchor="t">
            <a:normAutofit/>
          </a:bodyPr>
          <a:lstStyle/>
          <a:p>
            <a:pPr>
              <a:lnSpc>
                <a:spcPct val="90000"/>
              </a:lnSpc>
              <a:spcBef>
                <a:spcPct val="0"/>
              </a:spcBef>
              <a:spcAft>
                <a:spcPts val="600"/>
              </a:spcAft>
            </a:pPr>
            <a:endParaRPr lang="tr-TR" sz="1300" b="1" noProof="1">
              <a:solidFill>
                <a:schemeClr val="bg1"/>
              </a:solidFill>
            </a:endParaRPr>
          </a:p>
          <a:p>
            <a:pPr indent="-228600">
              <a:lnSpc>
                <a:spcPct val="90000"/>
              </a:lnSpc>
              <a:spcBef>
                <a:spcPct val="0"/>
              </a:spcBef>
              <a:spcAft>
                <a:spcPts val="600"/>
              </a:spcAft>
              <a:buFont typeface="Arial" panose="020B0604020202020204" pitchFamily="34" charset="0"/>
              <a:buChar char="•"/>
            </a:pPr>
            <a:endParaRPr lang="tr-TR" sz="1300" b="1" noProof="1">
              <a:solidFill>
                <a:schemeClr val="bg1"/>
              </a:solidFill>
            </a:endParaRPr>
          </a:p>
          <a:p>
            <a:pPr indent="-228600">
              <a:lnSpc>
                <a:spcPct val="90000"/>
              </a:lnSpc>
              <a:spcBef>
                <a:spcPct val="0"/>
              </a:spcBef>
              <a:spcAft>
                <a:spcPts val="600"/>
              </a:spcAft>
              <a:buFont typeface="Arial" panose="020B0604020202020204" pitchFamily="34" charset="0"/>
              <a:buChar char="•"/>
            </a:pPr>
            <a:endParaRPr lang="tr-TR" sz="1300" b="1" noProof="1">
              <a:solidFill>
                <a:schemeClr val="bg1"/>
              </a:solidFill>
            </a:endParaRPr>
          </a:p>
        </p:txBody>
      </p:sp>
      <p:sp>
        <p:nvSpPr>
          <p:cNvPr id="5" name="Dikdörtgen 4">
            <a:extLst>
              <a:ext uri="{FF2B5EF4-FFF2-40B4-BE49-F238E27FC236}">
                <a16:creationId xmlns:a16="http://schemas.microsoft.com/office/drawing/2014/main" id="{26B82820-59E2-D7E8-6EA6-A85D98950BE1}"/>
              </a:ext>
            </a:extLst>
          </p:cNvPr>
          <p:cNvSpPr/>
          <p:nvPr/>
        </p:nvSpPr>
        <p:spPr>
          <a:xfrm>
            <a:off x="5074253" y="2267364"/>
            <a:ext cx="5029198" cy="2180662"/>
          </a:xfrm>
          <a:prstGeom prst="rect">
            <a:avLst/>
          </a:prstGeom>
        </p:spPr>
        <p:txBody>
          <a:bodyPr wrap="square">
            <a:spAutoFit/>
          </a:bodyPr>
          <a:lstStyle/>
          <a:p>
            <a:pPr algn="just">
              <a:lnSpc>
                <a:spcPct val="115000"/>
              </a:lnSpc>
              <a:spcAft>
                <a:spcPts val="0"/>
              </a:spcAft>
            </a:pPr>
            <a:r>
              <a:rPr lang="tr-TR" sz="1700" noProof="1">
                <a:solidFill>
                  <a:schemeClr val="bg1"/>
                </a:solidFill>
                <a:latin typeface="Calibri" panose="020F0502020204030204" pitchFamily="34" charset="0"/>
                <a:ea typeface="Calibri" panose="020F0502020204030204" pitchFamily="34" charset="0"/>
                <a:cs typeface="GarthGraphic"/>
              </a:rPr>
              <a:t>Kitlesel ikna, kitleleri sindirmek ve baskı altına almak için kullanılan, şiddetli ve doğrudan nitelikteki eski yöntemlerin yerini almıştır. Toplumsal denetimin yeni, daha ılımlı görünen ve dolaylı failleri kitle iletişim araçlarıdır. Medya sahte bir kamusal alan yaratmış, geniş halk kitlelerini toplumsal ve iktisadi </a:t>
            </a:r>
            <a:r>
              <a:rPr lang="tr-TR" sz="1700" i="1" noProof="1">
                <a:solidFill>
                  <a:schemeClr val="bg1"/>
                </a:solidFill>
                <a:latin typeface="Calibri" panose="020F0502020204030204" pitchFamily="34" charset="0"/>
                <a:ea typeface="Calibri" panose="020F0502020204030204" pitchFamily="34" charset="0"/>
                <a:cs typeface="GarthGraphic"/>
              </a:rPr>
              <a:t>status quo</a:t>
            </a:r>
            <a:r>
              <a:rPr lang="tr-TR" sz="1700" noProof="1">
                <a:solidFill>
                  <a:schemeClr val="bg1"/>
                </a:solidFill>
                <a:latin typeface="Calibri" panose="020F0502020204030204" pitchFamily="34" charset="0"/>
                <a:ea typeface="Calibri" panose="020F0502020204030204" pitchFamily="34" charset="0"/>
                <a:cs typeface="GarthGraphic"/>
              </a:rPr>
              <a:t>’yla uyumlaştırma görevini üstlenmiştir. </a:t>
            </a:r>
            <a:endParaRPr lang="tr-TR" sz="1700" noProof="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28090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4442BD-DD06-C3E7-56F8-0AFA90C5EF2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9260770-C1EA-4F3B-9A33-D7B456DC8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15" name="Rectangle 14">
            <a:extLst>
              <a:ext uri="{FF2B5EF4-FFF2-40B4-BE49-F238E27FC236}">
                <a16:creationId xmlns:a16="http://schemas.microsoft.com/office/drawing/2014/main" id="{C1D72B8E-A28C-45B6-8656-F2768A3109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14146" y="685799"/>
            <a:ext cx="7486859" cy="5486401"/>
          </a:xfrm>
          <a:prstGeom prst="rect">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4" name="Picture 2" descr="http://vectorstudy.com/wp-content/gallery/managementgurus/robert_merton.jpg">
            <a:extLst>
              <a:ext uri="{FF2B5EF4-FFF2-40B4-BE49-F238E27FC236}">
                <a16:creationId xmlns:a16="http://schemas.microsoft.com/office/drawing/2014/main" id="{923D1B64-C855-972A-40AA-53BA8F0ED4F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t="1003" r="1" b="16838"/>
          <a:stretch>
            <a:fillRect/>
          </a:stretch>
        </p:blipFill>
        <p:spPr bwMode="auto">
          <a:xfrm>
            <a:off x="680483" y="692617"/>
            <a:ext cx="3338857" cy="274320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ekladata.com/Yjtzr_RZHfjGYHvEE7hQJTuV_Cs.jpg">
            <a:extLst>
              <a:ext uri="{FF2B5EF4-FFF2-40B4-BE49-F238E27FC236}">
                <a16:creationId xmlns:a16="http://schemas.microsoft.com/office/drawing/2014/main" id="{CC7461F5-B046-992F-443B-4DC54E34303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11550" r="3" b="31556"/>
          <a:stretch>
            <a:fillRect/>
          </a:stretch>
        </p:blipFill>
        <p:spPr bwMode="auto">
          <a:xfrm>
            <a:off x="680483" y="3429003"/>
            <a:ext cx="3338857" cy="2743201"/>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a:extLst>
              <a:ext uri="{FF2B5EF4-FFF2-40B4-BE49-F238E27FC236}">
                <a16:creationId xmlns:a16="http://schemas.microsoft.com/office/drawing/2014/main" id="{68E0D2C2-585C-93A3-CCBE-65549632F4FD}"/>
              </a:ext>
            </a:extLst>
          </p:cNvPr>
          <p:cNvSpPr/>
          <p:nvPr/>
        </p:nvSpPr>
        <p:spPr>
          <a:xfrm>
            <a:off x="4770189" y="1070518"/>
            <a:ext cx="5985163" cy="4895384"/>
          </a:xfrm>
          <a:prstGeom prst="rect">
            <a:avLst/>
          </a:prstGeom>
        </p:spPr>
        <p:txBody>
          <a:bodyPr vert="horz" lIns="91440" tIns="45720" rIns="91440" bIns="45720" rtlCol="0" anchor="t">
            <a:normAutofit/>
          </a:bodyPr>
          <a:lstStyle/>
          <a:p>
            <a:pPr>
              <a:lnSpc>
                <a:spcPct val="90000"/>
              </a:lnSpc>
              <a:spcAft>
                <a:spcPts val="600"/>
              </a:spcAft>
            </a:pPr>
            <a:r>
              <a:rPr lang="tr-TR" noProof="1">
                <a:solidFill>
                  <a:schemeClr val="bg1"/>
                </a:solidFill>
              </a:rPr>
              <a:t>Makalede kitle iletişim araçlarının üç işlevine dikkat çekilir: statü kazandırma, sosyal normların pekiştirilmesi ve uyuşturmaya yönelik işlev bozukluğu. Medya ilk planda, belli toplumsal meselelere, kişilere, kurumlara ve toplumsal hareketlere statü kazandırarak onları meşrulaştırma işlevi görür. Eğer medya tarafından onay görüyor ve medyada yer alıyorsa o önemlidir, aksi takdirde değildir. İkincisi, medya, normdan sapanlara olumsuzluk atfederek toplumdaki egemen tutum ve değerleri pekiştirir. Eğer bunlar olumlu işlevlerse, uyuşturma etkisi medyanın olumsuz işlevidir. Medya izlerkitlede politik duyarsızlık gelişmesine neden olur, aslında demokratik katılımın altını oyuyor olmasına karşın izlerkitlede demokratik süreçlere katıldığı yanılsaması yaratır. Kişi, gazeteleri okuyup, radyoda haberleri dinlediğinde olup bitenleri bildiğine inanmaya başlar. İlgili hale </a:t>
            </a:r>
            <a:r>
              <a:rPr lang="tr-TR" i="1" noProof="1">
                <a:solidFill>
                  <a:schemeClr val="bg1"/>
                </a:solidFill>
              </a:rPr>
              <a:t>getirilir</a:t>
            </a:r>
            <a:r>
              <a:rPr lang="tr-TR" noProof="1">
                <a:solidFill>
                  <a:schemeClr val="bg1"/>
                </a:solidFill>
              </a:rPr>
              <a:t>, bilgilenmiş </a:t>
            </a:r>
            <a:r>
              <a:rPr lang="tr-TR" i="1" noProof="1">
                <a:solidFill>
                  <a:schemeClr val="bg1"/>
                </a:solidFill>
              </a:rPr>
              <a:t>kılınır</a:t>
            </a:r>
            <a:r>
              <a:rPr lang="tr-TR" noProof="1">
                <a:solidFill>
                  <a:schemeClr val="bg1"/>
                </a:solidFill>
              </a:rPr>
              <a:t>. Ancak bu, günün meselelerini  </a:t>
            </a:r>
            <a:r>
              <a:rPr lang="tr-TR" i="1" noProof="1">
                <a:solidFill>
                  <a:schemeClr val="bg1"/>
                </a:solidFill>
              </a:rPr>
              <a:t>bilmekle</a:t>
            </a:r>
            <a:r>
              <a:rPr lang="tr-TR" noProof="1">
                <a:solidFill>
                  <a:schemeClr val="bg1"/>
                </a:solidFill>
              </a:rPr>
              <a:t> onlarla ilgili bir şey </a:t>
            </a:r>
            <a:r>
              <a:rPr lang="tr-TR" i="1" noProof="1">
                <a:solidFill>
                  <a:schemeClr val="bg1"/>
                </a:solidFill>
              </a:rPr>
              <a:t>yapmayı</a:t>
            </a:r>
            <a:r>
              <a:rPr lang="tr-TR" noProof="1">
                <a:solidFill>
                  <a:schemeClr val="bg1"/>
                </a:solidFill>
              </a:rPr>
              <a:t> karıştırmak” demektir. Demokratik karar verme süreçlerine katılımı ve eylemliliği yerinden eden hayali bir kamuoyu alanı oluşturulur. </a:t>
            </a:r>
          </a:p>
          <a:p>
            <a:pPr>
              <a:lnSpc>
                <a:spcPct val="90000"/>
              </a:lnSpc>
              <a:spcAft>
                <a:spcPts val="600"/>
              </a:spcAft>
            </a:pPr>
            <a:endParaRPr lang="tr-TR" sz="2000" noProof="1">
              <a:solidFill>
                <a:schemeClr val="bg1"/>
              </a:solidFill>
              <a:effectLst/>
            </a:endParaRPr>
          </a:p>
        </p:txBody>
      </p:sp>
      <p:sp>
        <p:nvSpPr>
          <p:cNvPr id="7" name="6 Dikdörtgen">
            <a:extLst>
              <a:ext uri="{FF2B5EF4-FFF2-40B4-BE49-F238E27FC236}">
                <a16:creationId xmlns:a16="http://schemas.microsoft.com/office/drawing/2014/main" id="{CAE55299-374F-DFAE-A38D-0E466ED48E92}"/>
              </a:ext>
            </a:extLst>
          </p:cNvPr>
          <p:cNvSpPr/>
          <p:nvPr/>
        </p:nvSpPr>
        <p:spPr>
          <a:xfrm>
            <a:off x="4770189" y="2578188"/>
            <a:ext cx="5985163" cy="2960167"/>
          </a:xfrm>
          <a:prstGeom prst="rect">
            <a:avLst/>
          </a:prstGeom>
        </p:spPr>
        <p:txBody>
          <a:bodyPr vert="horz" lIns="91440" tIns="45720" rIns="91440" bIns="45720" rtlCol="0" anchor="t">
            <a:normAutofit/>
          </a:bodyPr>
          <a:lstStyle/>
          <a:p>
            <a:pPr>
              <a:lnSpc>
                <a:spcPct val="90000"/>
              </a:lnSpc>
              <a:spcBef>
                <a:spcPct val="0"/>
              </a:spcBef>
              <a:spcAft>
                <a:spcPts val="600"/>
              </a:spcAft>
            </a:pPr>
            <a:endParaRPr lang="tr-TR" sz="1300" b="1" noProof="1">
              <a:solidFill>
                <a:schemeClr val="bg1"/>
              </a:solidFill>
            </a:endParaRPr>
          </a:p>
          <a:p>
            <a:pPr indent="-228600">
              <a:lnSpc>
                <a:spcPct val="90000"/>
              </a:lnSpc>
              <a:spcBef>
                <a:spcPct val="0"/>
              </a:spcBef>
              <a:spcAft>
                <a:spcPts val="600"/>
              </a:spcAft>
              <a:buFont typeface="Arial" panose="020B0604020202020204" pitchFamily="34" charset="0"/>
              <a:buChar char="•"/>
            </a:pPr>
            <a:endParaRPr lang="tr-TR" sz="1300" b="1" noProof="1">
              <a:solidFill>
                <a:schemeClr val="bg1"/>
              </a:solidFill>
            </a:endParaRPr>
          </a:p>
          <a:p>
            <a:pPr indent="-228600">
              <a:lnSpc>
                <a:spcPct val="90000"/>
              </a:lnSpc>
              <a:spcBef>
                <a:spcPct val="0"/>
              </a:spcBef>
              <a:spcAft>
                <a:spcPts val="600"/>
              </a:spcAft>
              <a:buFont typeface="Arial" panose="020B0604020202020204" pitchFamily="34" charset="0"/>
              <a:buChar char="•"/>
            </a:pPr>
            <a:endParaRPr lang="tr-TR" sz="1300" b="1" noProof="1">
              <a:solidFill>
                <a:schemeClr val="bg1"/>
              </a:solidFill>
            </a:endParaRPr>
          </a:p>
        </p:txBody>
      </p:sp>
    </p:spTree>
    <p:extLst>
      <p:ext uri="{BB962C8B-B14F-4D97-AF65-F5344CB8AC3E}">
        <p14:creationId xmlns:p14="http://schemas.microsoft.com/office/powerpoint/2010/main" val="1774654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https://s-media-cache-ak0.pinimg.com/736x/f8/de/20/f8de200ebda2f221634d242e4d9c1746.jpg">
            <a:extLst>
              <a:ext uri="{FF2B5EF4-FFF2-40B4-BE49-F238E27FC236}">
                <a16:creationId xmlns:a16="http://schemas.microsoft.com/office/drawing/2014/main" id="{7811FB13-46B5-64D9-45FF-43A492DA70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939"/>
          <a:stretch>
            <a:fillRect/>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ikdörtgen 3"/>
          <p:cNvSpPr/>
          <p:nvPr/>
        </p:nvSpPr>
        <p:spPr>
          <a:xfrm>
            <a:off x="760142" y="1787430"/>
            <a:ext cx="4893526" cy="3742762"/>
          </a:xfrm>
          <a:prstGeom prst="rect">
            <a:avLst/>
          </a:prstGeom>
        </p:spPr>
        <p:txBody>
          <a:bodyPr vert="horz" lIns="91440" tIns="45720" rIns="91440" bIns="45720" rtlCol="0">
            <a:noAutofit/>
          </a:bodyPr>
          <a:lstStyle/>
          <a:p>
            <a:pPr>
              <a:lnSpc>
                <a:spcPct val="90000"/>
              </a:lnSpc>
              <a:spcAft>
                <a:spcPts val="1000"/>
              </a:spcAft>
            </a:pPr>
            <a:r>
              <a:rPr lang="en-US" noProof="1">
                <a:solidFill>
                  <a:srgbClr val="002060"/>
                </a:solidFill>
              </a:rPr>
              <a:t>Merton’un kitle iletişim sosyolojisiyle olan ilişkisi uzun ve seçkin akademik kariyerinin yalnızca kısa bir anına denk düşüyordu. Ne var ki bu önemli bir andı ve ortada iki tetikleyici etmen vardı: Avrupa’daki savaş ve Merton’un Lazarsfeld’le, 1941’de Columbia Üniversitesine gelmesiyle başlayan işbirliği. </a:t>
            </a:r>
          </a:p>
          <a:p>
            <a:pPr>
              <a:lnSpc>
                <a:spcPct val="90000"/>
              </a:lnSpc>
              <a:spcAft>
                <a:spcPts val="1000"/>
              </a:spcAft>
            </a:pPr>
            <a:r>
              <a:rPr lang="en-US" noProof="1">
                <a:solidFill>
                  <a:srgbClr val="002060"/>
                </a:solidFill>
              </a:rPr>
              <a:t>Merton’un kitle iletişimi konusundaki temel çalışması, dönemin popüler şarkıcılarından Kate Smith’in katılımıyla saatler boyunca süren ve amacı hükümetin çıkardığı savaş bonolarının satışını teşvik etmek olan canlı radyo yayınına ilişkin örnek olay incelemesiydi. </a:t>
            </a:r>
            <a:endParaRPr lang="en-US" noProof="1">
              <a:solidFill>
                <a:srgbClr val="002060"/>
              </a:solidFill>
              <a:effectLst/>
            </a:endParaRPr>
          </a:p>
        </p:txBody>
      </p:sp>
    </p:spTree>
    <p:extLst>
      <p:ext uri="{BB962C8B-B14F-4D97-AF65-F5344CB8AC3E}">
        <p14:creationId xmlns:p14="http://schemas.microsoft.com/office/powerpoint/2010/main" val="4124998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10650BA-D090-4A23-98E3-B48BBAEA9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descr="metin, kitap, yazı tipi içeren bir resim&#10;&#10;Yapay zeka tarafından oluşturulmuş içerik yanlış olabilir.">
            <a:extLst>
              <a:ext uri="{FF2B5EF4-FFF2-40B4-BE49-F238E27FC236}">
                <a16:creationId xmlns:a16="http://schemas.microsoft.com/office/drawing/2014/main" id="{4E3ACD06-230E-16C0-2E1C-DC2D29605976}"/>
              </a:ext>
            </a:extLst>
          </p:cNvPr>
          <p:cNvPicPr>
            <a:picLocks noChangeAspect="1"/>
          </p:cNvPicPr>
          <p:nvPr/>
        </p:nvPicPr>
        <p:blipFill>
          <a:blip r:embed="rId2">
            <a:extLst>
              <a:ext uri="{28A0092B-C50C-407E-A947-70E740481C1C}">
                <a14:useLocalDpi xmlns:a14="http://schemas.microsoft.com/office/drawing/2010/main" val="0"/>
              </a:ext>
            </a:extLst>
          </a:blip>
          <a:srcRect r="-1" b="20317"/>
          <a:stretch>
            <a:fillRect/>
          </a:stretch>
        </p:blipFill>
        <p:spPr>
          <a:xfrm>
            <a:off x="-9527" y="253704"/>
            <a:ext cx="5846165" cy="6850548"/>
          </a:xfrm>
          <a:prstGeom prst="rect">
            <a:avLst/>
          </a:prstGeom>
        </p:spPr>
      </p:pic>
      <p:grpSp>
        <p:nvGrpSpPr>
          <p:cNvPr id="13" name="Group 12">
            <a:extLst>
              <a:ext uri="{FF2B5EF4-FFF2-40B4-BE49-F238E27FC236}">
                <a16:creationId xmlns:a16="http://schemas.microsoft.com/office/drawing/2014/main" id="{FFB939B9-73CE-4644-87BB-72AEBF0011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27" y="-6558"/>
            <a:ext cx="6254832" cy="6874766"/>
            <a:chOff x="-9149" y="3725"/>
            <a:chExt cx="6254832" cy="6887203"/>
          </a:xfrm>
        </p:grpSpPr>
        <p:sp>
          <p:nvSpPr>
            <p:cNvPr id="14" name="Freeform: Shape 13">
              <a:extLst>
                <a:ext uri="{FF2B5EF4-FFF2-40B4-BE49-F238E27FC236}">
                  <a16:creationId xmlns:a16="http://schemas.microsoft.com/office/drawing/2014/main" id="{15F2A0CF-7879-4629-AC2B-4069D77A3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8645"/>
              <a:ext cx="5933139" cy="6387893"/>
            </a:xfrm>
            <a:custGeom>
              <a:avLst/>
              <a:gdLst>
                <a:gd name="connsiteX0" fmla="*/ 5852909 w 5933139"/>
                <a:gd name="connsiteY0" fmla="*/ 2469528 h 6335678"/>
                <a:gd name="connsiteX1" fmla="*/ 5830799 w 5933139"/>
                <a:gd name="connsiteY1" fmla="*/ 2394015 h 6335678"/>
                <a:gd name="connsiteX2" fmla="*/ 5805878 w 5933139"/>
                <a:gd name="connsiteY2" fmla="*/ 2319439 h 6335678"/>
                <a:gd name="connsiteX3" fmla="*/ 5778708 w 5933139"/>
                <a:gd name="connsiteY3" fmla="*/ 2245800 h 6335678"/>
                <a:gd name="connsiteX4" fmla="*/ 5652978 w 5933139"/>
                <a:gd name="connsiteY4" fmla="*/ 1959675 h 6335678"/>
                <a:gd name="connsiteX5" fmla="*/ 5327691 w 5933139"/>
                <a:gd name="connsiteY5" fmla="*/ 1432958 h 6335678"/>
                <a:gd name="connsiteX6" fmla="*/ 4921458 w 5933139"/>
                <a:gd name="connsiteY6" fmla="*/ 973322 h 6335678"/>
                <a:gd name="connsiteX7" fmla="*/ 4450018 w 5933139"/>
                <a:gd name="connsiteY7" fmla="*/ 586764 h 6335678"/>
                <a:gd name="connsiteX8" fmla="*/ 4193311 w 5933139"/>
                <a:gd name="connsiteY8" fmla="*/ 423558 h 6335678"/>
                <a:gd name="connsiteX9" fmla="*/ 3924237 w 5933139"/>
                <a:gd name="connsiteY9" fmla="*/ 281901 h 6335678"/>
                <a:gd name="connsiteX10" fmla="*/ 3352175 w 5933139"/>
                <a:gd name="connsiteY10" fmla="*/ 75786 h 6335678"/>
                <a:gd name="connsiteX11" fmla="*/ 3051997 w 5933139"/>
                <a:gd name="connsiteY11" fmla="*/ 19011 h 6335678"/>
                <a:gd name="connsiteX12" fmla="*/ 2745823 w 5933139"/>
                <a:gd name="connsiteY12" fmla="*/ 86 h 6335678"/>
                <a:gd name="connsiteX13" fmla="*/ 2141720 w 5933139"/>
                <a:gd name="connsiteY13" fmla="*/ 55550 h 6335678"/>
                <a:gd name="connsiteX14" fmla="*/ 1551295 w 5933139"/>
                <a:gd name="connsiteY14" fmla="*/ 216319 h 6335678"/>
                <a:gd name="connsiteX15" fmla="*/ 1001718 w 5933139"/>
                <a:gd name="connsiteY15" fmla="*/ 498134 h 6335678"/>
                <a:gd name="connsiteX16" fmla="*/ 754755 w 5933139"/>
                <a:gd name="connsiteY16" fmla="*/ 685886 h 6335678"/>
                <a:gd name="connsiteX17" fmla="*/ 533462 w 5933139"/>
                <a:gd name="connsiteY17" fmla="*/ 903056 h 6335678"/>
                <a:gd name="connsiteX18" fmla="*/ 0 w 5933139"/>
                <a:gd name="connsiteY18" fmla="*/ 1646568 h 6335678"/>
                <a:gd name="connsiteX19" fmla="*/ 0 w 5933139"/>
                <a:gd name="connsiteY19" fmla="*/ 4709059 h 6335678"/>
                <a:gd name="connsiteX20" fmla="*/ 120671 w 5933139"/>
                <a:gd name="connsiteY20" fmla="*/ 4907491 h 6335678"/>
                <a:gd name="connsiteX21" fmla="*/ 507979 w 5933139"/>
                <a:gd name="connsiteY21" fmla="*/ 5384178 h 6335678"/>
                <a:gd name="connsiteX22" fmla="*/ 972112 w 5933139"/>
                <a:gd name="connsiteY22" fmla="*/ 5778607 h 6335678"/>
                <a:gd name="connsiteX23" fmla="*/ 1229943 w 5933139"/>
                <a:gd name="connsiteY23" fmla="*/ 5939939 h 6335678"/>
                <a:gd name="connsiteX24" fmla="*/ 1502389 w 5933139"/>
                <a:gd name="connsiteY24" fmla="*/ 6073913 h 6335678"/>
                <a:gd name="connsiteX25" fmla="*/ 2673870 w 5933139"/>
                <a:gd name="connsiteY25" fmla="*/ 6333993 h 6335678"/>
                <a:gd name="connsiteX26" fmla="*/ 2749196 w 5933139"/>
                <a:gd name="connsiteY26" fmla="*/ 6335679 h 6335678"/>
                <a:gd name="connsiteX27" fmla="*/ 2787983 w 5933139"/>
                <a:gd name="connsiteY27" fmla="*/ 6335492 h 6335678"/>
                <a:gd name="connsiteX28" fmla="*/ 2826770 w 5933139"/>
                <a:gd name="connsiteY28" fmla="*/ 6334368 h 6335678"/>
                <a:gd name="connsiteX29" fmla="*/ 2981918 w 5933139"/>
                <a:gd name="connsiteY29" fmla="*/ 6319939 h 6335678"/>
                <a:gd name="connsiteX30" fmla="*/ 3285282 w 5933139"/>
                <a:gd name="connsiteY30" fmla="*/ 6241803 h 6335678"/>
                <a:gd name="connsiteX31" fmla="*/ 3566347 w 5933139"/>
                <a:gd name="connsiteY31" fmla="*/ 6104831 h 6335678"/>
                <a:gd name="connsiteX32" fmla="*/ 3818369 w 5933139"/>
                <a:gd name="connsiteY32" fmla="*/ 5926823 h 6335678"/>
                <a:gd name="connsiteX33" fmla="*/ 4044908 w 5933139"/>
                <a:gd name="connsiteY33" fmla="*/ 5726329 h 6335678"/>
                <a:gd name="connsiteX34" fmla="*/ 4151151 w 5933139"/>
                <a:gd name="connsiteY34" fmla="*/ 5622147 h 6335678"/>
                <a:gd name="connsiteX35" fmla="*/ 4253834 w 5933139"/>
                <a:gd name="connsiteY35" fmla="*/ 5516841 h 6335678"/>
                <a:gd name="connsiteX36" fmla="*/ 4452453 w 5933139"/>
                <a:gd name="connsiteY36" fmla="*/ 5306979 h 6335678"/>
                <a:gd name="connsiteX37" fmla="*/ 4548578 w 5933139"/>
                <a:gd name="connsiteY37" fmla="*/ 5202797 h 6335678"/>
                <a:gd name="connsiteX38" fmla="*/ 4596546 w 5933139"/>
                <a:gd name="connsiteY38" fmla="*/ 5151456 h 6335678"/>
                <a:gd name="connsiteX39" fmla="*/ 4643016 w 5933139"/>
                <a:gd name="connsiteY39" fmla="*/ 5103300 h 6335678"/>
                <a:gd name="connsiteX40" fmla="*/ 4739515 w 5933139"/>
                <a:gd name="connsiteY40" fmla="*/ 5013172 h 6335678"/>
                <a:gd name="connsiteX41" fmla="*/ 4842198 w 5933139"/>
                <a:gd name="connsiteY41" fmla="*/ 4930164 h 6335678"/>
                <a:gd name="connsiteX42" fmla="*/ 5071360 w 5933139"/>
                <a:gd name="connsiteY42" fmla="*/ 4780449 h 6335678"/>
                <a:gd name="connsiteX43" fmla="*/ 5332001 w 5933139"/>
                <a:gd name="connsiteY43" fmla="*/ 4615932 h 6335678"/>
                <a:gd name="connsiteX44" fmla="*/ 5397396 w 5933139"/>
                <a:gd name="connsiteY44" fmla="*/ 4563655 h 6335678"/>
                <a:gd name="connsiteX45" fmla="*/ 5459417 w 5933139"/>
                <a:gd name="connsiteY45" fmla="*/ 4505380 h 6335678"/>
                <a:gd name="connsiteX46" fmla="*/ 5567159 w 5933139"/>
                <a:gd name="connsiteY46" fmla="*/ 4374029 h 6335678"/>
                <a:gd name="connsiteX47" fmla="*/ 5651292 w 5933139"/>
                <a:gd name="connsiteY47" fmla="*/ 4231810 h 6335678"/>
                <a:gd name="connsiteX48" fmla="*/ 5716686 w 5933139"/>
                <a:gd name="connsiteY48" fmla="*/ 4085655 h 6335678"/>
                <a:gd name="connsiteX49" fmla="*/ 5820681 w 5933139"/>
                <a:gd name="connsiteY49" fmla="*/ 3791848 h 6335678"/>
                <a:gd name="connsiteX50" fmla="*/ 5898629 w 5933139"/>
                <a:gd name="connsiteY50" fmla="*/ 3487922 h 6335678"/>
                <a:gd name="connsiteX51" fmla="*/ 5932170 w 5933139"/>
                <a:gd name="connsiteY51" fmla="*/ 3174066 h 6335678"/>
                <a:gd name="connsiteX52" fmla="*/ 5872209 w 5933139"/>
                <a:gd name="connsiteY52" fmla="*/ 2545978 h 6335678"/>
                <a:gd name="connsiteX53" fmla="*/ 5852909 w 5933139"/>
                <a:gd name="connsiteY53" fmla="*/ 2469528 h 6335678"/>
                <a:gd name="connsiteX54" fmla="*/ 5507386 w 5933139"/>
                <a:gd name="connsiteY54" fmla="*/ 3724580 h 6335678"/>
                <a:gd name="connsiteX55" fmla="*/ 5453609 w 5933139"/>
                <a:gd name="connsiteY55" fmla="*/ 3989906 h 6335678"/>
                <a:gd name="connsiteX56" fmla="*/ 5344181 w 5933139"/>
                <a:gd name="connsiteY56" fmla="*/ 4220380 h 6335678"/>
                <a:gd name="connsiteX57" fmla="*/ 5171419 w 5933139"/>
                <a:gd name="connsiteY57" fmla="*/ 4388644 h 6335678"/>
                <a:gd name="connsiteX58" fmla="*/ 5057868 w 5933139"/>
                <a:gd name="connsiteY58" fmla="*/ 4453851 h 6335678"/>
                <a:gd name="connsiteX59" fmla="*/ 4930265 w 5933139"/>
                <a:gd name="connsiteY59" fmla="*/ 4516810 h 6335678"/>
                <a:gd name="connsiteX60" fmla="*/ 4660067 w 5933139"/>
                <a:gd name="connsiteY60" fmla="*/ 4664276 h 6335678"/>
                <a:gd name="connsiteX61" fmla="*/ 4408794 w 5933139"/>
                <a:gd name="connsiteY61" fmla="*/ 4857836 h 6335678"/>
                <a:gd name="connsiteX62" fmla="*/ 4352207 w 5933139"/>
                <a:gd name="connsiteY62" fmla="*/ 4911988 h 6335678"/>
                <a:gd name="connsiteX63" fmla="*/ 4299366 w 5933139"/>
                <a:gd name="connsiteY63" fmla="*/ 4965390 h 6335678"/>
                <a:gd name="connsiteX64" fmla="*/ 4197621 w 5933139"/>
                <a:gd name="connsiteY64" fmla="*/ 5074257 h 6335678"/>
                <a:gd name="connsiteX65" fmla="*/ 4008744 w 5933139"/>
                <a:gd name="connsiteY65" fmla="*/ 5297985 h 6335678"/>
                <a:gd name="connsiteX66" fmla="*/ 3917304 w 5933139"/>
                <a:gd name="connsiteY66" fmla="*/ 5409100 h 6335678"/>
                <a:gd name="connsiteX67" fmla="*/ 3826052 w 5933139"/>
                <a:gd name="connsiteY67" fmla="*/ 5518153 h 6335678"/>
                <a:gd name="connsiteX68" fmla="*/ 3637925 w 5933139"/>
                <a:gd name="connsiteY68" fmla="*/ 5725017 h 6335678"/>
                <a:gd name="connsiteX69" fmla="*/ 3433497 w 5933139"/>
                <a:gd name="connsiteY69" fmla="*/ 5906586 h 6335678"/>
                <a:gd name="connsiteX70" fmla="*/ 3204522 w 5933139"/>
                <a:gd name="connsiteY70" fmla="*/ 6046744 h 6335678"/>
                <a:gd name="connsiteX71" fmla="*/ 2950439 w 5933139"/>
                <a:gd name="connsiteY71" fmla="*/ 6129190 h 6335678"/>
                <a:gd name="connsiteX72" fmla="*/ 2816839 w 5933139"/>
                <a:gd name="connsiteY72" fmla="*/ 6146428 h 6335678"/>
                <a:gd name="connsiteX73" fmla="*/ 2749009 w 5933139"/>
                <a:gd name="connsiteY73" fmla="*/ 6149051 h 6335678"/>
                <a:gd name="connsiteX74" fmla="*/ 2678930 w 5933139"/>
                <a:gd name="connsiteY74" fmla="*/ 6148677 h 6335678"/>
                <a:gd name="connsiteX75" fmla="*/ 2125793 w 5933139"/>
                <a:gd name="connsiteY75" fmla="*/ 6065481 h 6335678"/>
                <a:gd name="connsiteX76" fmla="*/ 1610506 w 5933139"/>
                <a:gd name="connsiteY76" fmla="*/ 5851310 h 6335678"/>
                <a:gd name="connsiteX77" fmla="*/ 1373099 w 5933139"/>
                <a:gd name="connsiteY77" fmla="*/ 5706279 h 6335678"/>
                <a:gd name="connsiteX78" fmla="*/ 1315949 w 5933139"/>
                <a:gd name="connsiteY78" fmla="*/ 5666743 h 6335678"/>
                <a:gd name="connsiteX79" fmla="*/ 1259923 w 5933139"/>
                <a:gd name="connsiteY79" fmla="*/ 5625894 h 6335678"/>
                <a:gd name="connsiteX80" fmla="*/ 1204647 w 5933139"/>
                <a:gd name="connsiteY80" fmla="*/ 5583922 h 6335678"/>
                <a:gd name="connsiteX81" fmla="*/ 1150308 w 5933139"/>
                <a:gd name="connsiteY81" fmla="*/ 5540826 h 6335678"/>
                <a:gd name="connsiteX82" fmla="*/ 751569 w 5933139"/>
                <a:gd name="connsiteY82" fmla="*/ 5158015 h 6335678"/>
                <a:gd name="connsiteX83" fmla="*/ 663315 w 5933139"/>
                <a:gd name="connsiteY83" fmla="*/ 5052146 h 6335678"/>
                <a:gd name="connsiteX84" fmla="*/ 580869 w 5933139"/>
                <a:gd name="connsiteY84" fmla="*/ 4942718 h 6335678"/>
                <a:gd name="connsiteX85" fmla="*/ 432279 w 5933139"/>
                <a:gd name="connsiteY85" fmla="*/ 4713369 h 6335678"/>
                <a:gd name="connsiteX86" fmla="*/ 205553 w 5933139"/>
                <a:gd name="connsiteY86" fmla="*/ 4219443 h 6335678"/>
                <a:gd name="connsiteX87" fmla="*/ 79448 w 5933139"/>
                <a:gd name="connsiteY87" fmla="*/ 3693850 h 6335678"/>
                <a:gd name="connsiteX88" fmla="*/ 53590 w 5933139"/>
                <a:gd name="connsiteY88" fmla="*/ 3425339 h 6335678"/>
                <a:gd name="connsiteX89" fmla="*/ 49655 w 5933139"/>
                <a:gd name="connsiteY89" fmla="*/ 3155890 h 6335678"/>
                <a:gd name="connsiteX90" fmla="*/ 67830 w 5933139"/>
                <a:gd name="connsiteY90" fmla="*/ 2886817 h 6335678"/>
                <a:gd name="connsiteX91" fmla="*/ 108679 w 5933139"/>
                <a:gd name="connsiteY91" fmla="*/ 2619992 h 6335678"/>
                <a:gd name="connsiteX92" fmla="*/ 263077 w 5933139"/>
                <a:gd name="connsiteY92" fmla="*/ 2101520 h 6335678"/>
                <a:gd name="connsiteX93" fmla="*/ 837575 w 5933139"/>
                <a:gd name="connsiteY93" fmla="*/ 1186370 h 6335678"/>
                <a:gd name="connsiteX94" fmla="*/ 1031698 w 5933139"/>
                <a:gd name="connsiteY94" fmla="*/ 996932 h 6335678"/>
                <a:gd name="connsiteX95" fmla="*/ 1236688 w 5933139"/>
                <a:gd name="connsiteY95" fmla="*/ 819298 h 6335678"/>
                <a:gd name="connsiteX96" fmla="*/ 1687143 w 5933139"/>
                <a:gd name="connsiteY96" fmla="*/ 511438 h 6335678"/>
                <a:gd name="connsiteX97" fmla="*/ 2196246 w 5933139"/>
                <a:gd name="connsiteY97" fmla="*/ 300639 h 6335678"/>
                <a:gd name="connsiteX98" fmla="*/ 2745823 w 5933139"/>
                <a:gd name="connsiteY98" fmla="*/ 229248 h 6335678"/>
                <a:gd name="connsiteX99" fmla="*/ 3019206 w 5933139"/>
                <a:gd name="connsiteY99" fmla="*/ 252108 h 6335678"/>
                <a:gd name="connsiteX100" fmla="*/ 3288092 w 5933139"/>
                <a:gd name="connsiteY100" fmla="*/ 313006 h 6335678"/>
                <a:gd name="connsiteX101" fmla="*/ 3548172 w 5933139"/>
                <a:gd name="connsiteY101" fmla="*/ 407069 h 6335678"/>
                <a:gd name="connsiteX102" fmla="*/ 3611505 w 5933139"/>
                <a:gd name="connsiteY102" fmla="*/ 435176 h 6335678"/>
                <a:gd name="connsiteX103" fmla="*/ 3674089 w 5933139"/>
                <a:gd name="connsiteY103" fmla="*/ 464968 h 6335678"/>
                <a:gd name="connsiteX104" fmla="*/ 3735736 w 5933139"/>
                <a:gd name="connsiteY104" fmla="*/ 496823 h 6335678"/>
                <a:gd name="connsiteX105" fmla="*/ 3796634 w 5933139"/>
                <a:gd name="connsiteY105" fmla="*/ 530176 h 6335678"/>
                <a:gd name="connsiteX106" fmla="*/ 4251585 w 5933139"/>
                <a:gd name="connsiteY106" fmla="*/ 847405 h 6335678"/>
                <a:gd name="connsiteX107" fmla="*/ 4644515 w 5933139"/>
                <a:gd name="connsiteY107" fmla="*/ 1236775 h 6335678"/>
                <a:gd name="connsiteX108" fmla="*/ 4816527 w 5933139"/>
                <a:gd name="connsiteY108" fmla="*/ 1451883 h 6335678"/>
                <a:gd name="connsiteX109" fmla="*/ 4970738 w 5933139"/>
                <a:gd name="connsiteY109" fmla="*/ 1678610 h 6335678"/>
                <a:gd name="connsiteX110" fmla="*/ 5223885 w 5933139"/>
                <a:gd name="connsiteY110" fmla="*/ 2159232 h 6335678"/>
                <a:gd name="connsiteX111" fmla="*/ 5395709 w 5933139"/>
                <a:gd name="connsiteY111" fmla="*/ 2666087 h 6335678"/>
                <a:gd name="connsiteX112" fmla="*/ 5458855 w 5933139"/>
                <a:gd name="connsiteY112" fmla="*/ 2924292 h 6335678"/>
                <a:gd name="connsiteX113" fmla="*/ 5499142 w 5933139"/>
                <a:gd name="connsiteY113" fmla="*/ 3186995 h 6335678"/>
                <a:gd name="connsiteX114" fmla="*/ 5516755 w 5933139"/>
                <a:gd name="connsiteY114" fmla="*/ 3454007 h 6335678"/>
                <a:gd name="connsiteX115" fmla="*/ 5507386 w 5933139"/>
                <a:gd name="connsiteY115" fmla="*/ 3724580 h 633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933139" h="6335678">
                  <a:moveTo>
                    <a:pt x="5852909" y="2469528"/>
                  </a:moveTo>
                  <a:lnTo>
                    <a:pt x="5830799" y="2394015"/>
                  </a:lnTo>
                  <a:lnTo>
                    <a:pt x="5805878" y="2319439"/>
                  </a:lnTo>
                  <a:cubicBezTo>
                    <a:pt x="5797446" y="2294705"/>
                    <a:pt x="5787890" y="2270346"/>
                    <a:pt x="5778708" y="2245800"/>
                  </a:cubicBezTo>
                  <a:cubicBezTo>
                    <a:pt x="5740858" y="2148364"/>
                    <a:pt x="5699073" y="2052614"/>
                    <a:pt x="5652978" y="1959675"/>
                  </a:cubicBezTo>
                  <a:cubicBezTo>
                    <a:pt x="5559664" y="1773985"/>
                    <a:pt x="5450986" y="1597663"/>
                    <a:pt x="5327691" y="1432958"/>
                  </a:cubicBezTo>
                  <a:cubicBezTo>
                    <a:pt x="5204960" y="1268067"/>
                    <a:pt x="5068362" y="1114980"/>
                    <a:pt x="4921458" y="973322"/>
                  </a:cubicBezTo>
                  <a:cubicBezTo>
                    <a:pt x="4774742" y="831665"/>
                    <a:pt x="4616408" y="703125"/>
                    <a:pt x="4450018" y="586764"/>
                  </a:cubicBezTo>
                  <a:cubicBezTo>
                    <a:pt x="4366822" y="528489"/>
                    <a:pt x="4281003" y="474337"/>
                    <a:pt x="4193311" y="423558"/>
                  </a:cubicBezTo>
                  <a:cubicBezTo>
                    <a:pt x="4105806" y="372404"/>
                    <a:pt x="4015865" y="325560"/>
                    <a:pt x="3924237" y="281901"/>
                  </a:cubicBezTo>
                  <a:cubicBezTo>
                    <a:pt x="3740983" y="195333"/>
                    <a:pt x="3549483" y="125067"/>
                    <a:pt x="3352175" y="75786"/>
                  </a:cubicBezTo>
                  <a:cubicBezTo>
                    <a:pt x="3253428" y="51240"/>
                    <a:pt x="3153368" y="31565"/>
                    <a:pt x="3051997" y="19011"/>
                  </a:cubicBezTo>
                  <a:cubicBezTo>
                    <a:pt x="2950814" y="5895"/>
                    <a:pt x="2848506" y="-851"/>
                    <a:pt x="2745823" y="86"/>
                  </a:cubicBezTo>
                  <a:cubicBezTo>
                    <a:pt x="2543643" y="1585"/>
                    <a:pt x="2341838" y="20135"/>
                    <a:pt x="2141720" y="55550"/>
                  </a:cubicBezTo>
                  <a:cubicBezTo>
                    <a:pt x="1941976" y="91339"/>
                    <a:pt x="1743356" y="143055"/>
                    <a:pt x="1551295" y="216319"/>
                  </a:cubicBezTo>
                  <a:cubicBezTo>
                    <a:pt x="1359233" y="289396"/>
                    <a:pt x="1173917" y="383459"/>
                    <a:pt x="1001718" y="498134"/>
                  </a:cubicBezTo>
                  <a:cubicBezTo>
                    <a:pt x="915712" y="555659"/>
                    <a:pt x="832141" y="617119"/>
                    <a:pt x="754755" y="685886"/>
                  </a:cubicBezTo>
                  <a:cubicBezTo>
                    <a:pt x="677555" y="754841"/>
                    <a:pt x="604666" y="828293"/>
                    <a:pt x="533462" y="903056"/>
                  </a:cubicBezTo>
                  <a:cubicBezTo>
                    <a:pt x="323413" y="1125660"/>
                    <a:pt x="143906" y="1376370"/>
                    <a:pt x="0" y="1646568"/>
                  </a:cubicBezTo>
                  <a:lnTo>
                    <a:pt x="0" y="4709059"/>
                  </a:lnTo>
                  <a:cubicBezTo>
                    <a:pt x="37850" y="4776702"/>
                    <a:pt x="78136" y="4843033"/>
                    <a:pt x="120671" y="4907491"/>
                  </a:cubicBezTo>
                  <a:cubicBezTo>
                    <a:pt x="234034" y="5078941"/>
                    <a:pt x="365198" y="5239336"/>
                    <a:pt x="507979" y="5384178"/>
                  </a:cubicBezTo>
                  <a:cubicBezTo>
                    <a:pt x="650948" y="5529395"/>
                    <a:pt x="805909" y="5662059"/>
                    <a:pt x="972112" y="5778607"/>
                  </a:cubicBezTo>
                  <a:cubicBezTo>
                    <a:pt x="1055308" y="5836881"/>
                    <a:pt x="1141314" y="5890846"/>
                    <a:pt x="1229943" y="5939939"/>
                  </a:cubicBezTo>
                  <a:cubicBezTo>
                    <a:pt x="1318385" y="5989406"/>
                    <a:pt x="1409450" y="6033815"/>
                    <a:pt x="1502389" y="6073913"/>
                  </a:cubicBezTo>
                  <a:cubicBezTo>
                    <a:pt x="1874145" y="6233559"/>
                    <a:pt x="2272884" y="6320689"/>
                    <a:pt x="2673870" y="6333993"/>
                  </a:cubicBezTo>
                  <a:lnTo>
                    <a:pt x="2749196" y="6335679"/>
                  </a:lnTo>
                  <a:lnTo>
                    <a:pt x="2787983" y="6335492"/>
                  </a:lnTo>
                  <a:lnTo>
                    <a:pt x="2826770" y="6334368"/>
                  </a:lnTo>
                  <a:cubicBezTo>
                    <a:pt x="2878486" y="6332494"/>
                    <a:pt x="2930390" y="6327247"/>
                    <a:pt x="2981918" y="6319939"/>
                  </a:cubicBezTo>
                  <a:cubicBezTo>
                    <a:pt x="3085163" y="6304949"/>
                    <a:pt x="3187096" y="6278529"/>
                    <a:pt x="3285282" y="6241803"/>
                  </a:cubicBezTo>
                  <a:cubicBezTo>
                    <a:pt x="3383467" y="6205265"/>
                    <a:pt x="3477530" y="6158608"/>
                    <a:pt x="3566347" y="6104831"/>
                  </a:cubicBezTo>
                  <a:cubicBezTo>
                    <a:pt x="3655164" y="6051053"/>
                    <a:pt x="3739109" y="5990905"/>
                    <a:pt x="3818369" y="5926823"/>
                  </a:cubicBezTo>
                  <a:cubicBezTo>
                    <a:pt x="3897630" y="5862739"/>
                    <a:pt x="3973143" y="5795471"/>
                    <a:pt x="4044908" y="5726329"/>
                  </a:cubicBezTo>
                  <a:cubicBezTo>
                    <a:pt x="4080884" y="5691852"/>
                    <a:pt x="4116299" y="5656999"/>
                    <a:pt x="4151151" y="5622147"/>
                  </a:cubicBezTo>
                  <a:cubicBezTo>
                    <a:pt x="4185816" y="5586920"/>
                    <a:pt x="4220106" y="5552068"/>
                    <a:pt x="4253834" y="5516841"/>
                  </a:cubicBezTo>
                  <a:cubicBezTo>
                    <a:pt x="4321289" y="5446388"/>
                    <a:pt x="4387808" y="5376871"/>
                    <a:pt x="4452453" y="5306979"/>
                  </a:cubicBezTo>
                  <a:lnTo>
                    <a:pt x="4548578" y="5202797"/>
                  </a:lnTo>
                  <a:lnTo>
                    <a:pt x="4596546" y="5151456"/>
                  </a:lnTo>
                  <a:cubicBezTo>
                    <a:pt x="4612661" y="5134592"/>
                    <a:pt x="4627276" y="5119040"/>
                    <a:pt x="4643016" y="5103300"/>
                  </a:cubicBezTo>
                  <a:cubicBezTo>
                    <a:pt x="4674308" y="5072196"/>
                    <a:pt x="4706162" y="5041841"/>
                    <a:pt x="4739515" y="5013172"/>
                  </a:cubicBezTo>
                  <a:cubicBezTo>
                    <a:pt x="4772493" y="4984128"/>
                    <a:pt x="4806596" y="4956397"/>
                    <a:pt x="4842198" y="4930164"/>
                  </a:cubicBezTo>
                  <a:cubicBezTo>
                    <a:pt x="4913026" y="4876949"/>
                    <a:pt x="4988914" y="4828980"/>
                    <a:pt x="5071360" y="4780449"/>
                  </a:cubicBezTo>
                  <a:cubicBezTo>
                    <a:pt x="5153243" y="4731544"/>
                    <a:pt x="5243372" y="4682076"/>
                    <a:pt x="5332001" y="4615932"/>
                  </a:cubicBezTo>
                  <a:cubicBezTo>
                    <a:pt x="5354111" y="4599443"/>
                    <a:pt x="5376035" y="4582205"/>
                    <a:pt x="5397396" y="4563655"/>
                  </a:cubicBezTo>
                  <a:cubicBezTo>
                    <a:pt x="5418757" y="4545104"/>
                    <a:pt x="5439368" y="4525617"/>
                    <a:pt x="5459417" y="4505380"/>
                  </a:cubicBezTo>
                  <a:cubicBezTo>
                    <a:pt x="5499329" y="4464719"/>
                    <a:pt x="5535493" y="4420311"/>
                    <a:pt x="5567159" y="4374029"/>
                  </a:cubicBezTo>
                  <a:cubicBezTo>
                    <a:pt x="5599388" y="4328121"/>
                    <a:pt x="5626558" y="4279965"/>
                    <a:pt x="5651292" y="4231810"/>
                  </a:cubicBezTo>
                  <a:cubicBezTo>
                    <a:pt x="5675651" y="4183466"/>
                    <a:pt x="5697012" y="4134561"/>
                    <a:pt x="5716686" y="4085655"/>
                  </a:cubicBezTo>
                  <a:cubicBezTo>
                    <a:pt x="5756223" y="3987845"/>
                    <a:pt x="5789576" y="3891158"/>
                    <a:pt x="5820681" y="3791848"/>
                  </a:cubicBezTo>
                  <a:cubicBezTo>
                    <a:pt x="5851972" y="3692726"/>
                    <a:pt x="5878955" y="3591167"/>
                    <a:pt x="5898629" y="3487922"/>
                  </a:cubicBezTo>
                  <a:cubicBezTo>
                    <a:pt x="5918116" y="3384490"/>
                    <a:pt x="5929172" y="3279372"/>
                    <a:pt x="5932170" y="3174066"/>
                  </a:cubicBezTo>
                  <a:cubicBezTo>
                    <a:pt x="5937604" y="2963454"/>
                    <a:pt x="5920552" y="2750968"/>
                    <a:pt x="5872209" y="2545978"/>
                  </a:cubicBezTo>
                  <a:cubicBezTo>
                    <a:pt x="5865838" y="2520307"/>
                    <a:pt x="5860029" y="2494637"/>
                    <a:pt x="5852909" y="2469528"/>
                  </a:cubicBezTo>
                  <a:close/>
                  <a:moveTo>
                    <a:pt x="5507386" y="3724580"/>
                  </a:moveTo>
                  <a:cubicBezTo>
                    <a:pt x="5497830" y="3814521"/>
                    <a:pt x="5480591" y="3905586"/>
                    <a:pt x="5453609" y="3989906"/>
                  </a:cubicBezTo>
                  <a:cubicBezTo>
                    <a:pt x="5426439" y="4074413"/>
                    <a:pt x="5390088" y="4152924"/>
                    <a:pt x="5344181" y="4220380"/>
                  </a:cubicBezTo>
                  <a:cubicBezTo>
                    <a:pt x="5297898" y="4287835"/>
                    <a:pt x="5241311" y="4342549"/>
                    <a:pt x="5171419" y="4388644"/>
                  </a:cubicBezTo>
                  <a:cubicBezTo>
                    <a:pt x="5136755" y="4411879"/>
                    <a:pt x="5098342" y="4433052"/>
                    <a:pt x="5057868" y="4453851"/>
                  </a:cubicBezTo>
                  <a:cubicBezTo>
                    <a:pt x="5017395" y="4474837"/>
                    <a:pt x="4974298" y="4495449"/>
                    <a:pt x="4930265" y="4516810"/>
                  </a:cubicBezTo>
                  <a:cubicBezTo>
                    <a:pt x="4841823" y="4559719"/>
                    <a:pt x="4748696" y="4607126"/>
                    <a:pt x="4660067" y="4664276"/>
                  </a:cubicBezTo>
                  <a:cubicBezTo>
                    <a:pt x="4571251" y="4721238"/>
                    <a:pt x="4486181" y="4786071"/>
                    <a:pt x="4408794" y="4857836"/>
                  </a:cubicBezTo>
                  <a:cubicBezTo>
                    <a:pt x="4389682" y="4875637"/>
                    <a:pt x="4370008" y="4894375"/>
                    <a:pt x="4352207" y="4911988"/>
                  </a:cubicBezTo>
                  <a:lnTo>
                    <a:pt x="4299366" y="4965390"/>
                  </a:lnTo>
                  <a:cubicBezTo>
                    <a:pt x="4264514" y="5001179"/>
                    <a:pt x="4230599" y="5037531"/>
                    <a:pt x="4197621" y="5074257"/>
                  </a:cubicBezTo>
                  <a:cubicBezTo>
                    <a:pt x="4131664" y="5147896"/>
                    <a:pt x="4070204" y="5223784"/>
                    <a:pt x="4008744" y="5297985"/>
                  </a:cubicBezTo>
                  <a:lnTo>
                    <a:pt x="3917304" y="5409100"/>
                  </a:lnTo>
                  <a:cubicBezTo>
                    <a:pt x="3886949" y="5446013"/>
                    <a:pt x="3856782" y="5482364"/>
                    <a:pt x="3826052" y="5518153"/>
                  </a:cubicBezTo>
                  <a:cubicBezTo>
                    <a:pt x="3764592" y="5589544"/>
                    <a:pt x="3702758" y="5659435"/>
                    <a:pt x="3637925" y="5725017"/>
                  </a:cubicBezTo>
                  <a:cubicBezTo>
                    <a:pt x="3573093" y="5790412"/>
                    <a:pt x="3505637" y="5852059"/>
                    <a:pt x="3433497" y="5906586"/>
                  </a:cubicBezTo>
                  <a:cubicBezTo>
                    <a:pt x="3361544" y="5961112"/>
                    <a:pt x="3285469" y="6009268"/>
                    <a:pt x="3204522" y="6046744"/>
                  </a:cubicBezTo>
                  <a:cubicBezTo>
                    <a:pt x="3123763" y="6084594"/>
                    <a:pt x="3038506" y="6112513"/>
                    <a:pt x="2950439" y="6129190"/>
                  </a:cubicBezTo>
                  <a:cubicBezTo>
                    <a:pt x="2906405" y="6137809"/>
                    <a:pt x="2861810" y="6143055"/>
                    <a:pt x="2816839" y="6146428"/>
                  </a:cubicBezTo>
                  <a:cubicBezTo>
                    <a:pt x="2794354" y="6147927"/>
                    <a:pt x="2771681" y="6148677"/>
                    <a:pt x="2749009" y="6149051"/>
                  </a:cubicBezTo>
                  <a:lnTo>
                    <a:pt x="2678930" y="6148677"/>
                  </a:lnTo>
                  <a:cubicBezTo>
                    <a:pt x="2491927" y="6144367"/>
                    <a:pt x="2305675" y="6116260"/>
                    <a:pt x="2125793" y="6065481"/>
                  </a:cubicBezTo>
                  <a:cubicBezTo>
                    <a:pt x="1945911" y="6014515"/>
                    <a:pt x="1773524" y="5940501"/>
                    <a:pt x="1610506" y="5851310"/>
                  </a:cubicBezTo>
                  <a:cubicBezTo>
                    <a:pt x="1528997" y="5806714"/>
                    <a:pt x="1449924" y="5757808"/>
                    <a:pt x="1373099" y="5706279"/>
                  </a:cubicBezTo>
                  <a:lnTo>
                    <a:pt x="1315949" y="5666743"/>
                  </a:lnTo>
                  <a:lnTo>
                    <a:pt x="1259923" y="5625894"/>
                  </a:lnTo>
                  <a:lnTo>
                    <a:pt x="1204647" y="5583922"/>
                  </a:lnTo>
                  <a:cubicBezTo>
                    <a:pt x="1186284" y="5569869"/>
                    <a:pt x="1168483" y="5555066"/>
                    <a:pt x="1150308" y="5540826"/>
                  </a:cubicBezTo>
                  <a:cubicBezTo>
                    <a:pt x="1006402" y="5424839"/>
                    <a:pt x="872615" y="5296860"/>
                    <a:pt x="751569" y="5158015"/>
                  </a:cubicBezTo>
                  <a:cubicBezTo>
                    <a:pt x="721214" y="5123350"/>
                    <a:pt x="691983" y="5087935"/>
                    <a:pt x="663315" y="5052146"/>
                  </a:cubicBezTo>
                  <a:cubicBezTo>
                    <a:pt x="635021" y="5016170"/>
                    <a:pt x="607289" y="4980006"/>
                    <a:pt x="580869" y="4942718"/>
                  </a:cubicBezTo>
                  <a:cubicBezTo>
                    <a:pt x="527654" y="4868517"/>
                    <a:pt x="478186" y="4791880"/>
                    <a:pt x="432279" y="4713369"/>
                  </a:cubicBezTo>
                  <a:cubicBezTo>
                    <a:pt x="340651" y="4556159"/>
                    <a:pt x="264764" y="4390330"/>
                    <a:pt x="205553" y="4219443"/>
                  </a:cubicBezTo>
                  <a:cubicBezTo>
                    <a:pt x="146154" y="4048555"/>
                    <a:pt x="104369" y="3872045"/>
                    <a:pt x="79448" y="3693850"/>
                  </a:cubicBezTo>
                  <a:cubicBezTo>
                    <a:pt x="67268" y="3604659"/>
                    <a:pt x="58087" y="3515092"/>
                    <a:pt x="53590" y="3425339"/>
                  </a:cubicBezTo>
                  <a:cubicBezTo>
                    <a:pt x="47969" y="3335585"/>
                    <a:pt x="47406" y="3245644"/>
                    <a:pt x="49655" y="3155890"/>
                  </a:cubicBezTo>
                  <a:cubicBezTo>
                    <a:pt x="52278" y="3066137"/>
                    <a:pt x="58274" y="2976383"/>
                    <a:pt x="67830" y="2886817"/>
                  </a:cubicBezTo>
                  <a:cubicBezTo>
                    <a:pt x="77761" y="2797438"/>
                    <a:pt x="91253" y="2708246"/>
                    <a:pt x="108679" y="2619992"/>
                  </a:cubicBezTo>
                  <a:cubicBezTo>
                    <a:pt x="143906" y="2443108"/>
                    <a:pt x="195809" y="2269409"/>
                    <a:pt x="263077" y="2101520"/>
                  </a:cubicBezTo>
                  <a:cubicBezTo>
                    <a:pt x="397614" y="1765740"/>
                    <a:pt x="593048" y="1453382"/>
                    <a:pt x="837575" y="1186370"/>
                  </a:cubicBezTo>
                  <a:cubicBezTo>
                    <a:pt x="898473" y="1119289"/>
                    <a:pt x="964242" y="1056893"/>
                    <a:pt x="1031698" y="996932"/>
                  </a:cubicBezTo>
                  <a:cubicBezTo>
                    <a:pt x="1099154" y="936784"/>
                    <a:pt x="1166235" y="876261"/>
                    <a:pt x="1236688" y="819298"/>
                  </a:cubicBezTo>
                  <a:cubicBezTo>
                    <a:pt x="1377221" y="704999"/>
                    <a:pt x="1526935" y="600442"/>
                    <a:pt x="1687143" y="511438"/>
                  </a:cubicBezTo>
                  <a:cubicBezTo>
                    <a:pt x="1847163" y="422621"/>
                    <a:pt x="2017676" y="348795"/>
                    <a:pt x="2196246" y="300639"/>
                  </a:cubicBezTo>
                  <a:cubicBezTo>
                    <a:pt x="2374629" y="251921"/>
                    <a:pt x="2560320" y="227749"/>
                    <a:pt x="2745823" y="229248"/>
                  </a:cubicBezTo>
                  <a:cubicBezTo>
                    <a:pt x="2837076" y="230372"/>
                    <a:pt x="2928516" y="238055"/>
                    <a:pt x="3019206" y="252108"/>
                  </a:cubicBezTo>
                  <a:cubicBezTo>
                    <a:pt x="3109710" y="266724"/>
                    <a:pt x="3199650" y="286773"/>
                    <a:pt x="3288092" y="313006"/>
                  </a:cubicBezTo>
                  <a:cubicBezTo>
                    <a:pt x="3376347" y="339426"/>
                    <a:pt x="3463477" y="370343"/>
                    <a:pt x="3548172" y="407069"/>
                  </a:cubicBezTo>
                  <a:cubicBezTo>
                    <a:pt x="3569345" y="416438"/>
                    <a:pt x="3590519" y="425432"/>
                    <a:pt x="3611505" y="435176"/>
                  </a:cubicBezTo>
                  <a:lnTo>
                    <a:pt x="3674089" y="464968"/>
                  </a:lnTo>
                  <a:lnTo>
                    <a:pt x="3735736" y="496823"/>
                  </a:lnTo>
                  <a:cubicBezTo>
                    <a:pt x="3756160" y="507690"/>
                    <a:pt x="3776397" y="519120"/>
                    <a:pt x="3796634" y="530176"/>
                  </a:cubicBezTo>
                  <a:cubicBezTo>
                    <a:pt x="3957965" y="621054"/>
                    <a:pt x="4110303" y="728046"/>
                    <a:pt x="4251585" y="847405"/>
                  </a:cubicBezTo>
                  <a:cubicBezTo>
                    <a:pt x="4393242" y="966390"/>
                    <a:pt x="4524781" y="1096991"/>
                    <a:pt x="4644515" y="1236775"/>
                  </a:cubicBezTo>
                  <a:cubicBezTo>
                    <a:pt x="4704663" y="1306479"/>
                    <a:pt x="4762375" y="1378057"/>
                    <a:pt x="4816527" y="1451883"/>
                  </a:cubicBezTo>
                  <a:cubicBezTo>
                    <a:pt x="4870679" y="1525897"/>
                    <a:pt x="4922020" y="1601598"/>
                    <a:pt x="4970738" y="1678610"/>
                  </a:cubicBezTo>
                  <a:cubicBezTo>
                    <a:pt x="5067799" y="1833008"/>
                    <a:pt x="5152494" y="1993965"/>
                    <a:pt x="5223885" y="2159232"/>
                  </a:cubicBezTo>
                  <a:cubicBezTo>
                    <a:pt x="5295275" y="2324686"/>
                    <a:pt x="5349615" y="2495199"/>
                    <a:pt x="5395709" y="2666087"/>
                  </a:cubicBezTo>
                  <a:cubicBezTo>
                    <a:pt x="5418757" y="2751718"/>
                    <a:pt x="5440680" y="2837537"/>
                    <a:pt x="5458855" y="2924292"/>
                  </a:cubicBezTo>
                  <a:cubicBezTo>
                    <a:pt x="5477406" y="3011048"/>
                    <a:pt x="5490522" y="3098740"/>
                    <a:pt x="5499142" y="3186995"/>
                  </a:cubicBezTo>
                  <a:cubicBezTo>
                    <a:pt x="5507761" y="3275250"/>
                    <a:pt x="5513944" y="3364254"/>
                    <a:pt x="5516755" y="3454007"/>
                  </a:cubicBezTo>
                  <a:cubicBezTo>
                    <a:pt x="5518629" y="3543761"/>
                    <a:pt x="5516755" y="3634264"/>
                    <a:pt x="5507386" y="3724580"/>
                  </a:cubicBezTo>
                  <a:close/>
                </a:path>
              </a:pathLst>
            </a:custGeom>
            <a:solidFill>
              <a:schemeClr val="bg1">
                <a:alpha val="30000"/>
              </a:schemeClr>
            </a:solidFill>
            <a:ln w="1873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7E50BFD-51AC-4ACE-820C-A285E6672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41478"/>
              <a:ext cx="5953893" cy="6434152"/>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317011 w 5953893"/>
                <a:gd name="connsiteY8" fmla="*/ 3797009 h 6434152"/>
                <a:gd name="connsiteX9" fmla="*/ 5176478 w 5953893"/>
                <a:gd name="connsiteY9" fmla="*/ 4100747 h 6434152"/>
                <a:gd name="connsiteX10" fmla="*/ 4942257 w 5953893"/>
                <a:gd name="connsiteY10" fmla="*/ 4250274 h 6434152"/>
                <a:gd name="connsiteX11" fmla="*/ 4216171 w 5953893"/>
                <a:gd name="connsiteY11" fmla="*/ 4773243 h 6434152"/>
                <a:gd name="connsiteX12" fmla="*/ 3905125 w 5953893"/>
                <a:gd name="connsiteY12" fmla="*/ 5105837 h 6434152"/>
                <a:gd name="connsiteX13" fmla="*/ 3308329 w 5953893"/>
                <a:gd name="connsiteY13" fmla="*/ 5682022 h 6434152"/>
                <a:gd name="connsiteX14" fmla="*/ 2739452 w 5953893"/>
                <a:gd name="connsiteY14" fmla="*/ 5870898 h 6434152"/>
                <a:gd name="connsiteX15" fmla="*/ 1647419 w 5953893"/>
                <a:gd name="connsiteY15" fmla="*/ 5625809 h 6434152"/>
                <a:gd name="connsiteX16" fmla="*/ 781175 w 5953893"/>
                <a:gd name="connsiteY16" fmla="*/ 4960620 h 6434152"/>
                <a:gd name="connsiteX17" fmla="*/ 312545 w 5953893"/>
                <a:gd name="connsiteY17" fmla="*/ 4165205 h 6434152"/>
                <a:gd name="connsiteX18" fmla="*/ 142032 w 5953893"/>
                <a:gd name="connsiteY18" fmla="*/ 3217451 h 6434152"/>
                <a:gd name="connsiteX19" fmla="*/ 347210 w 5953893"/>
                <a:gd name="connsiteY19" fmla="*/ 2181444 h 6434152"/>
                <a:gd name="connsiteX20" fmla="*/ 906155 w 5953893"/>
                <a:gd name="connsiteY20" fmla="*/ 1337497 h 6434152"/>
                <a:gd name="connsiteX21" fmla="*/ 2739265 w 5953893"/>
                <a:gd name="connsiteY21" fmla="*/ 563818 h 6434152"/>
                <a:gd name="connsiteX22" fmla="*/ 3849849 w 5953893"/>
                <a:gd name="connsiteY22" fmla="*/ 881796 h 6434152"/>
                <a:gd name="connsiteX23" fmla="*/ 4834515 w 5953893"/>
                <a:gd name="connsiteY23" fmla="*/ 1742419 h 6434152"/>
                <a:gd name="connsiteX24" fmla="*/ 5325256 w 5953893"/>
                <a:gd name="connsiteY24" fmla="*/ 2742076 h 6434152"/>
                <a:gd name="connsiteX25" fmla="*/ 5317011 w 5953893"/>
                <a:gd name="connsiteY25" fmla="*/ 3797009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317011" y="3797009"/>
                  </a:moveTo>
                  <a:cubicBezTo>
                    <a:pt x="5275976" y="3943538"/>
                    <a:pt x="5228756" y="4045658"/>
                    <a:pt x="5176478" y="4100747"/>
                  </a:cubicBezTo>
                  <a:cubicBezTo>
                    <a:pt x="5131883" y="4147591"/>
                    <a:pt x="5061991" y="4186004"/>
                    <a:pt x="4942257" y="4250274"/>
                  </a:cubicBezTo>
                  <a:cubicBezTo>
                    <a:pt x="4753381" y="4351458"/>
                    <a:pt x="4494613" y="4489929"/>
                    <a:pt x="4216171" y="4773243"/>
                  </a:cubicBezTo>
                  <a:cubicBezTo>
                    <a:pt x="4106555" y="4884733"/>
                    <a:pt x="4004247" y="4997159"/>
                    <a:pt x="3905125" y="5105837"/>
                  </a:cubicBezTo>
                  <a:cubicBezTo>
                    <a:pt x="3701071" y="5329753"/>
                    <a:pt x="3508260" y="5541302"/>
                    <a:pt x="3308329" y="5682022"/>
                  </a:cubicBezTo>
                  <a:cubicBezTo>
                    <a:pt x="3122826" y="5812624"/>
                    <a:pt x="2947441" y="5870898"/>
                    <a:pt x="2739452" y="5870898"/>
                  </a:cubicBezTo>
                  <a:cubicBezTo>
                    <a:pt x="2357765" y="5870898"/>
                    <a:pt x="1990319" y="5788452"/>
                    <a:pt x="1647419" y="5625809"/>
                  </a:cubicBezTo>
                  <a:cubicBezTo>
                    <a:pt x="1319509" y="5470286"/>
                    <a:pt x="1019893" y="5240187"/>
                    <a:pt x="781175" y="4960620"/>
                  </a:cubicBezTo>
                  <a:cubicBezTo>
                    <a:pt x="579370" y="4724151"/>
                    <a:pt x="421598" y="4456576"/>
                    <a:pt x="312545" y="4165205"/>
                  </a:cubicBezTo>
                  <a:cubicBezTo>
                    <a:pt x="199369" y="3863153"/>
                    <a:pt x="142032" y="3544237"/>
                    <a:pt x="142032" y="3217451"/>
                  </a:cubicBezTo>
                  <a:cubicBezTo>
                    <a:pt x="142032" y="2857688"/>
                    <a:pt x="211174" y="2509166"/>
                    <a:pt x="347210" y="2181444"/>
                  </a:cubicBezTo>
                  <a:cubicBezTo>
                    <a:pt x="478561" y="1865339"/>
                    <a:pt x="666688" y="1581275"/>
                    <a:pt x="906155" y="1337497"/>
                  </a:cubicBezTo>
                  <a:cubicBezTo>
                    <a:pt x="1396334" y="838512"/>
                    <a:pt x="2047469" y="563818"/>
                    <a:pt x="2739265" y="563818"/>
                  </a:cubicBezTo>
                  <a:cubicBezTo>
                    <a:pt x="3094157" y="563818"/>
                    <a:pt x="3478280" y="673808"/>
                    <a:pt x="3849849" y="881796"/>
                  </a:cubicBezTo>
                  <a:cubicBezTo>
                    <a:pt x="4226851" y="1092783"/>
                    <a:pt x="4567316" y="1390338"/>
                    <a:pt x="4834515" y="1742419"/>
                  </a:cubicBezTo>
                  <a:cubicBezTo>
                    <a:pt x="5070798" y="2053653"/>
                    <a:pt x="5240374" y="2399363"/>
                    <a:pt x="5325256" y="2742076"/>
                  </a:cubicBezTo>
                  <a:cubicBezTo>
                    <a:pt x="5414634" y="3102964"/>
                    <a:pt x="5411824" y="3458044"/>
                    <a:pt x="5317011" y="3797009"/>
                  </a:cubicBezTo>
                  <a:close/>
                </a:path>
              </a:pathLst>
            </a:custGeom>
            <a:solidFill>
              <a:schemeClr val="bg1">
                <a:alpha val="30000"/>
              </a:schemeClr>
            </a:solidFill>
            <a:ln w="18736"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A0394888-C50F-41C1-92D4-0E2B4315A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1462"/>
              <a:ext cx="5953893" cy="6444167"/>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208520 w 5953893"/>
                <a:gd name="connsiteY8" fmla="*/ 3766654 h 6434152"/>
                <a:gd name="connsiteX9" fmla="*/ 5094782 w 5953893"/>
                <a:gd name="connsiteY9" fmla="*/ 4022985 h 6434152"/>
                <a:gd name="connsiteX10" fmla="*/ 4888855 w 5953893"/>
                <a:gd name="connsiteY10" fmla="*/ 4150777 h 6434152"/>
                <a:gd name="connsiteX11" fmla="*/ 4135411 w 5953893"/>
                <a:gd name="connsiteY11" fmla="*/ 4694170 h 6434152"/>
                <a:gd name="connsiteX12" fmla="*/ 3821555 w 5953893"/>
                <a:gd name="connsiteY12" fmla="*/ 5029762 h 6434152"/>
                <a:gd name="connsiteX13" fmla="*/ 2739265 w 5953893"/>
                <a:gd name="connsiteY13" fmla="*/ 5758097 h 6434152"/>
                <a:gd name="connsiteX14" fmla="*/ 1695575 w 5953893"/>
                <a:gd name="connsiteY14" fmla="*/ 5523876 h 6434152"/>
                <a:gd name="connsiteX15" fmla="*/ 866619 w 5953893"/>
                <a:gd name="connsiteY15" fmla="*/ 4887356 h 6434152"/>
                <a:gd name="connsiteX16" fmla="*/ 417851 w 5953893"/>
                <a:gd name="connsiteY16" fmla="*/ 4125481 h 6434152"/>
                <a:gd name="connsiteX17" fmla="*/ 254645 w 5953893"/>
                <a:gd name="connsiteY17" fmla="*/ 3217264 h 6434152"/>
                <a:gd name="connsiteX18" fmla="*/ 451204 w 5953893"/>
                <a:gd name="connsiteY18" fmla="*/ 2224540 h 6434152"/>
                <a:gd name="connsiteX19" fmla="*/ 986540 w 5953893"/>
                <a:gd name="connsiteY19" fmla="*/ 1416383 h 6434152"/>
                <a:gd name="connsiteX20" fmla="*/ 2739452 w 5953893"/>
                <a:gd name="connsiteY20" fmla="*/ 676244 h 6434152"/>
                <a:gd name="connsiteX21" fmla="*/ 3794947 w 5953893"/>
                <a:gd name="connsiteY21" fmla="*/ 979795 h 6434152"/>
                <a:gd name="connsiteX22" fmla="*/ 4744762 w 5953893"/>
                <a:gd name="connsiteY22" fmla="*/ 1810250 h 6434152"/>
                <a:gd name="connsiteX23" fmla="*/ 5215827 w 5953893"/>
                <a:gd name="connsiteY23" fmla="*/ 2768871 h 6434152"/>
                <a:gd name="connsiteX24" fmla="*/ 5208520 w 5953893"/>
                <a:gd name="connsiteY24" fmla="*/ 3766654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208520" y="3766654"/>
                  </a:moveTo>
                  <a:cubicBezTo>
                    <a:pt x="5173667" y="3891634"/>
                    <a:pt x="5133194" y="3982699"/>
                    <a:pt x="5094782" y="4022985"/>
                  </a:cubicBezTo>
                  <a:cubicBezTo>
                    <a:pt x="5060492" y="4058962"/>
                    <a:pt x="4984792" y="4099435"/>
                    <a:pt x="4888855" y="4150777"/>
                  </a:cubicBezTo>
                  <a:cubicBezTo>
                    <a:pt x="4693420" y="4255333"/>
                    <a:pt x="4426033" y="4398489"/>
                    <a:pt x="4135411" y="4694170"/>
                  </a:cubicBezTo>
                  <a:cubicBezTo>
                    <a:pt x="4024297" y="4807158"/>
                    <a:pt x="3921239" y="4920334"/>
                    <a:pt x="3821555" y="5029762"/>
                  </a:cubicBezTo>
                  <a:cubicBezTo>
                    <a:pt x="3385341" y="5508324"/>
                    <a:pt x="3138940" y="5758097"/>
                    <a:pt x="2739265" y="5758097"/>
                  </a:cubicBezTo>
                  <a:cubicBezTo>
                    <a:pt x="2374442" y="5758097"/>
                    <a:pt x="2023297" y="5679211"/>
                    <a:pt x="1695575" y="5523876"/>
                  </a:cubicBezTo>
                  <a:cubicBezTo>
                    <a:pt x="1381906" y="5375098"/>
                    <a:pt x="1095219" y="5154930"/>
                    <a:pt x="866619" y="4887356"/>
                  </a:cubicBezTo>
                  <a:cubicBezTo>
                    <a:pt x="673246" y="4661005"/>
                    <a:pt x="522220" y="4404673"/>
                    <a:pt x="417851" y="4125481"/>
                  </a:cubicBezTo>
                  <a:cubicBezTo>
                    <a:pt x="309547" y="3836171"/>
                    <a:pt x="254645" y="3530558"/>
                    <a:pt x="254645" y="3217264"/>
                  </a:cubicBezTo>
                  <a:cubicBezTo>
                    <a:pt x="254645" y="2872490"/>
                    <a:pt x="320790" y="2538585"/>
                    <a:pt x="451204" y="2224540"/>
                  </a:cubicBezTo>
                  <a:cubicBezTo>
                    <a:pt x="577121" y="1921739"/>
                    <a:pt x="757191" y="1649855"/>
                    <a:pt x="986540" y="1416383"/>
                  </a:cubicBezTo>
                  <a:cubicBezTo>
                    <a:pt x="1455357" y="939134"/>
                    <a:pt x="2078011" y="676244"/>
                    <a:pt x="2739452" y="676244"/>
                  </a:cubicBezTo>
                  <a:cubicBezTo>
                    <a:pt x="3075232" y="676244"/>
                    <a:pt x="3440243" y="781175"/>
                    <a:pt x="3794947" y="979795"/>
                  </a:cubicBezTo>
                  <a:cubicBezTo>
                    <a:pt x="4158459" y="1183286"/>
                    <a:pt x="4486931" y="1470348"/>
                    <a:pt x="4744762" y="1810250"/>
                  </a:cubicBezTo>
                  <a:cubicBezTo>
                    <a:pt x="4971862" y="2109491"/>
                    <a:pt x="5134693" y="2440961"/>
                    <a:pt x="5215827" y="2768871"/>
                  </a:cubicBezTo>
                  <a:cubicBezTo>
                    <a:pt x="5300334" y="3110834"/>
                    <a:pt x="5297898" y="3446614"/>
                    <a:pt x="5208520" y="3766654"/>
                  </a:cubicBezTo>
                  <a:close/>
                </a:path>
              </a:pathLst>
            </a:custGeom>
            <a:solidFill>
              <a:schemeClr val="bg1">
                <a:alpha val="30000"/>
              </a:schemeClr>
            </a:solidFill>
            <a:ln w="18736" cap="flat">
              <a:noFill/>
              <a:prstDash val="solid"/>
              <a:miter/>
            </a:ln>
          </p:spPr>
          <p:txBody>
            <a:bodyPr rtlCol="0" anchor="ctr"/>
            <a:lstStyle/>
            <a:p>
              <a:endParaRPr lang="en-US" dirty="0"/>
            </a:p>
          </p:txBody>
        </p:sp>
        <p:sp useBgFill="1">
          <p:nvSpPr>
            <p:cNvPr id="17" name="Freeform: Shape 16">
              <a:extLst>
                <a:ext uri="{FF2B5EF4-FFF2-40B4-BE49-F238E27FC236}">
                  <a16:creationId xmlns:a16="http://schemas.microsoft.com/office/drawing/2014/main" id="{F22C906F-48B7-4ABF-B36E-0C0A056A5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3725"/>
              <a:ext cx="5855313" cy="6880645"/>
            </a:xfrm>
            <a:custGeom>
              <a:avLst/>
              <a:gdLst>
                <a:gd name="connsiteX0" fmla="*/ 5855313 w 5855313"/>
                <a:gd name="connsiteY0" fmla="*/ 4717843 h 6880645"/>
                <a:gd name="connsiteX1" fmla="*/ 5855313 w 5855313"/>
                <a:gd name="connsiteY1" fmla="*/ 6880645 h 6880645"/>
                <a:gd name="connsiteX2" fmla="*/ 0 w 5855313"/>
                <a:gd name="connsiteY2" fmla="*/ 6880645 h 6880645"/>
                <a:gd name="connsiteX3" fmla="*/ 0 w 5855313"/>
                <a:gd name="connsiteY3" fmla="*/ 5268859 h 6880645"/>
                <a:gd name="connsiteX4" fmla="*/ 36130 w 5855313"/>
                <a:gd name="connsiteY4" fmla="*/ 5327430 h 6880645"/>
                <a:gd name="connsiteX5" fmla="*/ 2782721 w 5855313"/>
                <a:gd name="connsiteY5" fmla="*/ 6765687 h 6880645"/>
                <a:gd name="connsiteX6" fmla="*/ 5834702 w 5855313"/>
                <a:gd name="connsiteY6" fmla="*/ 4773305 h 6880645"/>
                <a:gd name="connsiteX7" fmla="*/ 9148 w 5855313"/>
                <a:gd name="connsiteY7" fmla="*/ 0 h 6880645"/>
                <a:gd name="connsiteX8" fmla="*/ 5855312 w 5855313"/>
                <a:gd name="connsiteY8" fmla="*/ 0 h 6880645"/>
                <a:gd name="connsiteX9" fmla="*/ 5855312 w 5855313"/>
                <a:gd name="connsiteY9" fmla="*/ 96759 h 6880645"/>
                <a:gd name="connsiteX10" fmla="*/ 5855313 w 5855313"/>
                <a:gd name="connsiteY10" fmla="*/ 96759 h 6880645"/>
                <a:gd name="connsiteX11" fmla="*/ 5855313 w 5855313"/>
                <a:gd name="connsiteY11" fmla="*/ 2289203 h 6880645"/>
                <a:gd name="connsiteX12" fmla="*/ 5834702 w 5855313"/>
                <a:gd name="connsiteY12" fmla="*/ 2233742 h 6880645"/>
                <a:gd name="connsiteX13" fmla="*/ 2782721 w 5855313"/>
                <a:gd name="connsiteY13" fmla="*/ 241359 h 6880645"/>
                <a:gd name="connsiteX14" fmla="*/ 36130 w 5855313"/>
                <a:gd name="connsiteY14" fmla="*/ 1679616 h 6880645"/>
                <a:gd name="connsiteX15" fmla="*/ 0 w 5855313"/>
                <a:gd name="connsiteY15" fmla="*/ 1738187 h 6880645"/>
                <a:gd name="connsiteX16" fmla="*/ 0 w 5855313"/>
                <a:gd name="connsiteY16" fmla="*/ 96759 h 6880645"/>
                <a:gd name="connsiteX17" fmla="*/ 9148 w 5855313"/>
                <a:gd name="connsiteY17" fmla="*/ 96759 h 688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5313" h="6880645">
                  <a:moveTo>
                    <a:pt x="5855313" y="4717843"/>
                  </a:moveTo>
                  <a:lnTo>
                    <a:pt x="5855313" y="6880645"/>
                  </a:lnTo>
                  <a:lnTo>
                    <a:pt x="0" y="6880645"/>
                  </a:lnTo>
                  <a:lnTo>
                    <a:pt x="0" y="5268859"/>
                  </a:lnTo>
                  <a:lnTo>
                    <a:pt x="36130" y="5327430"/>
                  </a:lnTo>
                  <a:cubicBezTo>
                    <a:pt x="631370" y="6195172"/>
                    <a:pt x="1639396" y="6765687"/>
                    <a:pt x="2782721" y="6765687"/>
                  </a:cubicBezTo>
                  <a:cubicBezTo>
                    <a:pt x="4154711" y="6765687"/>
                    <a:pt x="5331871" y="5944145"/>
                    <a:pt x="5834702" y="4773305"/>
                  </a:cubicBezTo>
                  <a:close/>
                  <a:moveTo>
                    <a:pt x="9148" y="0"/>
                  </a:moveTo>
                  <a:lnTo>
                    <a:pt x="5855312" y="0"/>
                  </a:lnTo>
                  <a:lnTo>
                    <a:pt x="5855312" y="96759"/>
                  </a:lnTo>
                  <a:lnTo>
                    <a:pt x="5855313" y="96759"/>
                  </a:lnTo>
                  <a:lnTo>
                    <a:pt x="5855313" y="2289203"/>
                  </a:lnTo>
                  <a:lnTo>
                    <a:pt x="5834702" y="2233742"/>
                  </a:lnTo>
                  <a:cubicBezTo>
                    <a:pt x="5331871" y="1062902"/>
                    <a:pt x="4154711" y="241359"/>
                    <a:pt x="2782721" y="241359"/>
                  </a:cubicBezTo>
                  <a:cubicBezTo>
                    <a:pt x="1639396" y="241359"/>
                    <a:pt x="631370" y="811875"/>
                    <a:pt x="36130" y="1679616"/>
                  </a:cubicBezTo>
                  <a:lnTo>
                    <a:pt x="0" y="1738187"/>
                  </a:lnTo>
                  <a:lnTo>
                    <a:pt x="0" y="96759"/>
                  </a:lnTo>
                  <a:lnTo>
                    <a:pt x="9148" y="9675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Freeform: Shape 17">
              <a:extLst>
                <a:ext uri="{FF2B5EF4-FFF2-40B4-BE49-F238E27FC236}">
                  <a16:creationId xmlns:a16="http://schemas.microsoft.com/office/drawing/2014/main" id="{B4ABE2AA-A788-450F-94A8-AED4B698F3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6370"/>
              <a:ext cx="6254832" cy="6864558"/>
            </a:xfrm>
            <a:custGeom>
              <a:avLst/>
              <a:gdLst>
                <a:gd name="connsiteX0" fmla="*/ 2766060 w 6254832"/>
                <a:gd name="connsiteY0" fmla="*/ 0 h 6864558"/>
                <a:gd name="connsiteX1" fmla="*/ 0 w 6254832"/>
                <a:gd name="connsiteY1" fmla="*/ 1340683 h 6864558"/>
                <a:gd name="connsiteX2" fmla="*/ 0 w 6254832"/>
                <a:gd name="connsiteY2" fmla="*/ 2201306 h 6864558"/>
                <a:gd name="connsiteX3" fmla="*/ 1312 w 6254832"/>
                <a:gd name="connsiteY3" fmla="*/ 2197746 h 6864558"/>
                <a:gd name="connsiteX4" fmla="*/ 612723 w 6254832"/>
                <a:gd name="connsiteY4" fmla="*/ 1201649 h 6864558"/>
                <a:gd name="connsiteX5" fmla="*/ 1571344 w 6254832"/>
                <a:gd name="connsiteY5" fmla="*/ 483245 h 6864558"/>
                <a:gd name="connsiteX6" fmla="*/ 1641235 w 6254832"/>
                <a:gd name="connsiteY6" fmla="*/ 452328 h 6864558"/>
                <a:gd name="connsiteX7" fmla="*/ 1711502 w 6254832"/>
                <a:gd name="connsiteY7" fmla="*/ 422348 h 6864558"/>
                <a:gd name="connsiteX8" fmla="*/ 1783080 w 6254832"/>
                <a:gd name="connsiteY8" fmla="*/ 395178 h 6864558"/>
                <a:gd name="connsiteX9" fmla="*/ 1855220 w 6254832"/>
                <a:gd name="connsiteY9" fmla="*/ 369133 h 6864558"/>
                <a:gd name="connsiteX10" fmla="*/ 1928297 w 6254832"/>
                <a:gd name="connsiteY10" fmla="*/ 345711 h 6864558"/>
                <a:gd name="connsiteX11" fmla="*/ 2001749 w 6254832"/>
                <a:gd name="connsiteY11" fmla="*/ 323600 h 6864558"/>
                <a:gd name="connsiteX12" fmla="*/ 2076138 w 6254832"/>
                <a:gd name="connsiteY12" fmla="*/ 304300 h 6864558"/>
                <a:gd name="connsiteX13" fmla="*/ 2113426 w 6254832"/>
                <a:gd name="connsiteY13" fmla="*/ 294744 h 6864558"/>
                <a:gd name="connsiteX14" fmla="*/ 2132163 w 6254832"/>
                <a:gd name="connsiteY14" fmla="*/ 290060 h 6864558"/>
                <a:gd name="connsiteX15" fmla="*/ 2151089 w 6254832"/>
                <a:gd name="connsiteY15" fmla="*/ 286312 h 6864558"/>
                <a:gd name="connsiteX16" fmla="*/ 2763249 w 6254832"/>
                <a:gd name="connsiteY16" fmla="*/ 218482 h 6864558"/>
                <a:gd name="connsiteX17" fmla="*/ 3372225 w 6254832"/>
                <a:gd name="connsiteY17" fmla="*/ 301302 h 6864558"/>
                <a:gd name="connsiteX18" fmla="*/ 3663596 w 6254832"/>
                <a:gd name="connsiteY18" fmla="*/ 398364 h 6864558"/>
                <a:gd name="connsiteX19" fmla="*/ 3941663 w 6254832"/>
                <a:gd name="connsiteY19" fmla="*/ 526717 h 6864558"/>
                <a:gd name="connsiteX20" fmla="*/ 4204366 w 6254832"/>
                <a:gd name="connsiteY20" fmla="*/ 681678 h 6864558"/>
                <a:gd name="connsiteX21" fmla="*/ 4450018 w 6254832"/>
                <a:gd name="connsiteY21" fmla="*/ 860061 h 6864558"/>
                <a:gd name="connsiteX22" fmla="*/ 4678992 w 6254832"/>
                <a:gd name="connsiteY22" fmla="*/ 1057181 h 6864558"/>
                <a:gd name="connsiteX23" fmla="*/ 4889791 w 6254832"/>
                <a:gd name="connsiteY23" fmla="*/ 1271166 h 6864558"/>
                <a:gd name="connsiteX24" fmla="*/ 5083164 w 6254832"/>
                <a:gd name="connsiteY24" fmla="*/ 1498642 h 6864558"/>
                <a:gd name="connsiteX25" fmla="*/ 5257987 w 6254832"/>
                <a:gd name="connsiteY25" fmla="*/ 1738484 h 6864558"/>
                <a:gd name="connsiteX26" fmla="*/ 5413510 w 6254832"/>
                <a:gd name="connsiteY26" fmla="*/ 1989195 h 6864558"/>
                <a:gd name="connsiteX27" fmla="*/ 5548609 w 6254832"/>
                <a:gd name="connsiteY27" fmla="*/ 2249462 h 6864558"/>
                <a:gd name="connsiteX28" fmla="*/ 5747791 w 6254832"/>
                <a:gd name="connsiteY28" fmla="*/ 2795666 h 6864558"/>
                <a:gd name="connsiteX29" fmla="*/ 5806814 w 6254832"/>
                <a:gd name="connsiteY29" fmla="*/ 3078980 h 6864558"/>
                <a:gd name="connsiteX30" fmla="*/ 5816933 w 6254832"/>
                <a:gd name="connsiteY30" fmla="*/ 3150558 h 6864558"/>
                <a:gd name="connsiteX31" fmla="*/ 5825178 w 6254832"/>
                <a:gd name="connsiteY31" fmla="*/ 3222323 h 6864558"/>
                <a:gd name="connsiteX32" fmla="*/ 5831923 w 6254832"/>
                <a:gd name="connsiteY32" fmla="*/ 3294276 h 6864558"/>
                <a:gd name="connsiteX33" fmla="*/ 5836233 w 6254832"/>
                <a:gd name="connsiteY33" fmla="*/ 3366416 h 6864558"/>
                <a:gd name="connsiteX34" fmla="*/ 5833047 w 6254832"/>
                <a:gd name="connsiteY34" fmla="*/ 3655726 h 6864558"/>
                <a:gd name="connsiteX35" fmla="*/ 5827426 w 6254832"/>
                <a:gd name="connsiteY35" fmla="*/ 3728054 h 6864558"/>
                <a:gd name="connsiteX36" fmla="*/ 5819556 w 6254832"/>
                <a:gd name="connsiteY36" fmla="*/ 3800194 h 6864558"/>
                <a:gd name="connsiteX37" fmla="*/ 5809063 w 6254832"/>
                <a:gd name="connsiteY37" fmla="*/ 3872147 h 6864558"/>
                <a:gd name="connsiteX38" fmla="*/ 5796696 w 6254832"/>
                <a:gd name="connsiteY38" fmla="*/ 3943912 h 6864558"/>
                <a:gd name="connsiteX39" fmla="*/ 5725305 w 6254832"/>
                <a:gd name="connsiteY39" fmla="*/ 4225165 h 6864558"/>
                <a:gd name="connsiteX40" fmla="*/ 5605384 w 6254832"/>
                <a:gd name="connsiteY40" fmla="*/ 4478312 h 6864558"/>
                <a:gd name="connsiteX41" fmla="*/ 5412573 w 6254832"/>
                <a:gd name="connsiteY41" fmla="*/ 4677306 h 6864558"/>
                <a:gd name="connsiteX42" fmla="*/ 5155867 w 6254832"/>
                <a:gd name="connsiteY42" fmla="*/ 4834703 h 6864558"/>
                <a:gd name="connsiteX43" fmla="*/ 4645452 w 6254832"/>
                <a:gd name="connsiteY43" fmla="*/ 5207396 h 6864558"/>
                <a:gd name="connsiteX44" fmla="*/ 4536211 w 6254832"/>
                <a:gd name="connsiteY44" fmla="*/ 5319072 h 6864558"/>
                <a:gd name="connsiteX45" fmla="*/ 4430343 w 6254832"/>
                <a:gd name="connsiteY45" fmla="*/ 5432061 h 6864558"/>
                <a:gd name="connsiteX46" fmla="*/ 4220668 w 6254832"/>
                <a:gd name="connsiteY46" fmla="*/ 5657663 h 6864558"/>
                <a:gd name="connsiteX47" fmla="*/ 4115174 w 6254832"/>
                <a:gd name="connsiteY47" fmla="*/ 5768777 h 6864558"/>
                <a:gd name="connsiteX48" fmla="*/ 4007245 w 6254832"/>
                <a:gd name="connsiteY48" fmla="*/ 5876707 h 6864558"/>
                <a:gd name="connsiteX49" fmla="*/ 3781081 w 6254832"/>
                <a:gd name="connsiteY49" fmla="*/ 6078887 h 6864558"/>
                <a:gd name="connsiteX50" fmla="*/ 3534493 w 6254832"/>
                <a:gd name="connsiteY50" fmla="*/ 6249775 h 6864558"/>
                <a:gd name="connsiteX51" fmla="*/ 3265232 w 6254832"/>
                <a:gd name="connsiteY51" fmla="*/ 6373068 h 6864558"/>
                <a:gd name="connsiteX52" fmla="*/ 3194779 w 6254832"/>
                <a:gd name="connsiteY52" fmla="*/ 6394804 h 6864558"/>
                <a:gd name="connsiteX53" fmla="*/ 3123575 w 6254832"/>
                <a:gd name="connsiteY53" fmla="*/ 6412792 h 6864558"/>
                <a:gd name="connsiteX54" fmla="*/ 3051435 w 6254832"/>
                <a:gd name="connsiteY54" fmla="*/ 6426471 h 6864558"/>
                <a:gd name="connsiteX55" fmla="*/ 2978733 w 6254832"/>
                <a:gd name="connsiteY55" fmla="*/ 6436214 h 6864558"/>
                <a:gd name="connsiteX56" fmla="*/ 2905656 w 6254832"/>
                <a:gd name="connsiteY56" fmla="*/ 6442211 h 6864558"/>
                <a:gd name="connsiteX57" fmla="*/ 2832204 w 6254832"/>
                <a:gd name="connsiteY57" fmla="*/ 6444459 h 6864558"/>
                <a:gd name="connsiteX58" fmla="*/ 2758565 w 6254832"/>
                <a:gd name="connsiteY58" fmla="*/ 6443335 h 6864558"/>
                <a:gd name="connsiteX59" fmla="*/ 2683239 w 6254832"/>
                <a:gd name="connsiteY59" fmla="*/ 6438463 h 6864558"/>
                <a:gd name="connsiteX60" fmla="*/ 2091503 w 6254832"/>
                <a:gd name="connsiteY60" fmla="*/ 6343275 h 6864558"/>
                <a:gd name="connsiteX61" fmla="*/ 1948347 w 6254832"/>
                <a:gd name="connsiteY61" fmla="*/ 6301490 h 6864558"/>
                <a:gd name="connsiteX62" fmla="*/ 1807626 w 6254832"/>
                <a:gd name="connsiteY62" fmla="*/ 6252585 h 6864558"/>
                <a:gd name="connsiteX63" fmla="*/ 1738297 w 6254832"/>
                <a:gd name="connsiteY63" fmla="*/ 6225790 h 6864558"/>
                <a:gd name="connsiteX64" fmla="*/ 1669529 w 6254832"/>
                <a:gd name="connsiteY64" fmla="*/ 6197684 h 6864558"/>
                <a:gd name="connsiteX65" fmla="*/ 1635239 w 6254832"/>
                <a:gd name="connsiteY65" fmla="*/ 6183630 h 6864558"/>
                <a:gd name="connsiteX66" fmla="*/ 1601699 w 6254832"/>
                <a:gd name="connsiteY66" fmla="*/ 6167891 h 6864558"/>
                <a:gd name="connsiteX67" fmla="*/ 1534618 w 6254832"/>
                <a:gd name="connsiteY67" fmla="*/ 6136411 h 6864558"/>
                <a:gd name="connsiteX68" fmla="*/ 592299 w 6254832"/>
                <a:gd name="connsiteY68" fmla="*/ 5443116 h 6864558"/>
                <a:gd name="connsiteX69" fmla="*/ 0 w 6254832"/>
                <a:gd name="connsiteY69" fmla="*/ 4496675 h 6864558"/>
                <a:gd name="connsiteX70" fmla="*/ 0 w 6254832"/>
                <a:gd name="connsiteY70" fmla="*/ 5523875 h 6864558"/>
                <a:gd name="connsiteX71" fmla="*/ 2766060 w 6254832"/>
                <a:gd name="connsiteY71" fmla="*/ 6864559 h 6864558"/>
                <a:gd name="connsiteX72" fmla="*/ 6254833 w 6254832"/>
                <a:gd name="connsiteY72" fmla="*/ 3432373 h 6864558"/>
                <a:gd name="connsiteX73" fmla="*/ 2766060 w 6254832"/>
                <a:gd name="connsiteY73" fmla="*/ 0 h 686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54832" h="6864558">
                  <a:moveTo>
                    <a:pt x="2766060" y="0"/>
                  </a:moveTo>
                  <a:cubicBezTo>
                    <a:pt x="1639549" y="0"/>
                    <a:pt x="637831" y="525405"/>
                    <a:pt x="0" y="1340683"/>
                  </a:cubicBezTo>
                  <a:lnTo>
                    <a:pt x="0" y="2201306"/>
                  </a:lnTo>
                  <a:cubicBezTo>
                    <a:pt x="375" y="2200181"/>
                    <a:pt x="937" y="2198870"/>
                    <a:pt x="1312" y="2197746"/>
                  </a:cubicBezTo>
                  <a:cubicBezTo>
                    <a:pt x="142969" y="1837045"/>
                    <a:pt x="347959" y="1497143"/>
                    <a:pt x="612723" y="1201649"/>
                  </a:cubicBezTo>
                  <a:cubicBezTo>
                    <a:pt x="876550" y="906155"/>
                    <a:pt x="1201836" y="655258"/>
                    <a:pt x="1571344" y="483245"/>
                  </a:cubicBezTo>
                  <a:lnTo>
                    <a:pt x="1641235" y="452328"/>
                  </a:lnTo>
                  <a:cubicBezTo>
                    <a:pt x="1664658" y="442210"/>
                    <a:pt x="1687518" y="430967"/>
                    <a:pt x="1711502" y="422348"/>
                  </a:cubicBezTo>
                  <a:lnTo>
                    <a:pt x="1783080" y="395178"/>
                  </a:lnTo>
                  <a:cubicBezTo>
                    <a:pt x="1807064" y="386372"/>
                    <a:pt x="1830674" y="376441"/>
                    <a:pt x="1855220" y="369133"/>
                  </a:cubicBezTo>
                  <a:lnTo>
                    <a:pt x="1928297" y="345711"/>
                  </a:lnTo>
                  <a:cubicBezTo>
                    <a:pt x="1952656" y="338028"/>
                    <a:pt x="1976828" y="329409"/>
                    <a:pt x="2001749" y="323600"/>
                  </a:cubicBezTo>
                  <a:lnTo>
                    <a:pt x="2076138" y="304300"/>
                  </a:lnTo>
                  <a:lnTo>
                    <a:pt x="2113426" y="294744"/>
                  </a:lnTo>
                  <a:lnTo>
                    <a:pt x="2132163" y="290060"/>
                  </a:lnTo>
                  <a:lnTo>
                    <a:pt x="2151089" y="286312"/>
                  </a:lnTo>
                  <a:cubicBezTo>
                    <a:pt x="2351395" y="241716"/>
                    <a:pt x="2557322" y="219044"/>
                    <a:pt x="2763249" y="218482"/>
                  </a:cubicBezTo>
                  <a:cubicBezTo>
                    <a:pt x="2968802" y="218294"/>
                    <a:pt x="3174167" y="247900"/>
                    <a:pt x="3372225" y="301302"/>
                  </a:cubicBezTo>
                  <a:cubicBezTo>
                    <a:pt x="3471347" y="327910"/>
                    <a:pt x="3568596" y="360513"/>
                    <a:pt x="3663596" y="398364"/>
                  </a:cubicBezTo>
                  <a:cubicBezTo>
                    <a:pt x="3758784" y="435652"/>
                    <a:pt x="3851348" y="479311"/>
                    <a:pt x="3941663" y="526717"/>
                  </a:cubicBezTo>
                  <a:cubicBezTo>
                    <a:pt x="4031979" y="573936"/>
                    <a:pt x="4119297" y="626402"/>
                    <a:pt x="4204366" y="681678"/>
                  </a:cubicBezTo>
                  <a:cubicBezTo>
                    <a:pt x="4289060" y="737516"/>
                    <a:pt x="4370944" y="797289"/>
                    <a:pt x="4450018" y="860061"/>
                  </a:cubicBezTo>
                  <a:cubicBezTo>
                    <a:pt x="4529091" y="922832"/>
                    <a:pt x="4605540" y="988601"/>
                    <a:pt x="4678992" y="1057181"/>
                  </a:cubicBezTo>
                  <a:cubicBezTo>
                    <a:pt x="4752444" y="1125574"/>
                    <a:pt x="4822335" y="1197527"/>
                    <a:pt x="4889791" y="1271166"/>
                  </a:cubicBezTo>
                  <a:cubicBezTo>
                    <a:pt x="4957247" y="1344805"/>
                    <a:pt x="5021705" y="1420693"/>
                    <a:pt x="5083164" y="1498642"/>
                  </a:cubicBezTo>
                  <a:cubicBezTo>
                    <a:pt x="5144062" y="1576965"/>
                    <a:pt x="5202899" y="1656601"/>
                    <a:pt x="5257987" y="1738484"/>
                  </a:cubicBezTo>
                  <a:cubicBezTo>
                    <a:pt x="5313076" y="1820368"/>
                    <a:pt x="5365354" y="1903751"/>
                    <a:pt x="5413510" y="1989195"/>
                  </a:cubicBezTo>
                  <a:cubicBezTo>
                    <a:pt x="5462041" y="2074451"/>
                    <a:pt x="5507011" y="2161207"/>
                    <a:pt x="5548609" y="2249462"/>
                  </a:cubicBezTo>
                  <a:cubicBezTo>
                    <a:pt x="5631430" y="2426158"/>
                    <a:pt x="5698323" y="2608851"/>
                    <a:pt x="5747791" y="2795666"/>
                  </a:cubicBezTo>
                  <a:cubicBezTo>
                    <a:pt x="5771963" y="2889167"/>
                    <a:pt x="5791825" y="2983792"/>
                    <a:pt x="5806814" y="3078980"/>
                  </a:cubicBezTo>
                  <a:cubicBezTo>
                    <a:pt x="5810562" y="3102777"/>
                    <a:pt x="5814497" y="3126574"/>
                    <a:pt x="5816933" y="3150558"/>
                  </a:cubicBezTo>
                  <a:cubicBezTo>
                    <a:pt x="5819556" y="3174542"/>
                    <a:pt x="5823304" y="3198339"/>
                    <a:pt x="5825178" y="3222323"/>
                  </a:cubicBezTo>
                  <a:cubicBezTo>
                    <a:pt x="5827426" y="3246308"/>
                    <a:pt x="5830050" y="3270292"/>
                    <a:pt x="5831923" y="3294276"/>
                  </a:cubicBezTo>
                  <a:lnTo>
                    <a:pt x="5836233" y="3366416"/>
                  </a:lnTo>
                  <a:cubicBezTo>
                    <a:pt x="5839981" y="3462728"/>
                    <a:pt x="5839981" y="3559227"/>
                    <a:pt x="5833047" y="3655726"/>
                  </a:cubicBezTo>
                  <a:cubicBezTo>
                    <a:pt x="5830986" y="3679711"/>
                    <a:pt x="5830237" y="3704069"/>
                    <a:pt x="5827426" y="3728054"/>
                  </a:cubicBezTo>
                  <a:lnTo>
                    <a:pt x="5819556" y="3800194"/>
                  </a:lnTo>
                  <a:lnTo>
                    <a:pt x="5809063" y="3872147"/>
                  </a:lnTo>
                  <a:cubicBezTo>
                    <a:pt x="5805690" y="3896131"/>
                    <a:pt x="5800818" y="3919928"/>
                    <a:pt x="5796696" y="3943912"/>
                  </a:cubicBezTo>
                  <a:cubicBezTo>
                    <a:pt x="5778708" y="4039287"/>
                    <a:pt x="5755848" y="4134662"/>
                    <a:pt x="5725305" y="4225165"/>
                  </a:cubicBezTo>
                  <a:cubicBezTo>
                    <a:pt x="5694763" y="4315669"/>
                    <a:pt x="5656726" y="4402237"/>
                    <a:pt x="5605384" y="4478312"/>
                  </a:cubicBezTo>
                  <a:cubicBezTo>
                    <a:pt x="5554980" y="4555324"/>
                    <a:pt x="5489960" y="4620718"/>
                    <a:pt x="5412573" y="4677306"/>
                  </a:cubicBezTo>
                  <a:cubicBezTo>
                    <a:pt x="5335374" y="4734269"/>
                    <a:pt x="5245995" y="4782987"/>
                    <a:pt x="5155867" y="4834703"/>
                  </a:cubicBezTo>
                  <a:cubicBezTo>
                    <a:pt x="4973924" y="4936261"/>
                    <a:pt x="4794791" y="5058806"/>
                    <a:pt x="4645452" y="5207396"/>
                  </a:cubicBezTo>
                  <a:cubicBezTo>
                    <a:pt x="4607414" y="5244497"/>
                    <a:pt x="4571813" y="5281597"/>
                    <a:pt x="4536211" y="5319072"/>
                  </a:cubicBezTo>
                  <a:lnTo>
                    <a:pt x="4430343" y="5432061"/>
                  </a:lnTo>
                  <a:cubicBezTo>
                    <a:pt x="4360264" y="5507574"/>
                    <a:pt x="4290934" y="5583087"/>
                    <a:pt x="4220668" y="5657663"/>
                  </a:cubicBezTo>
                  <a:cubicBezTo>
                    <a:pt x="4185628" y="5694951"/>
                    <a:pt x="4150589" y="5732052"/>
                    <a:pt x="4115174" y="5768777"/>
                  </a:cubicBezTo>
                  <a:cubicBezTo>
                    <a:pt x="4079573" y="5805316"/>
                    <a:pt x="4043597" y="5841292"/>
                    <a:pt x="4007245" y="5876707"/>
                  </a:cubicBezTo>
                  <a:cubicBezTo>
                    <a:pt x="3934543" y="5947723"/>
                    <a:pt x="3859405" y="6015740"/>
                    <a:pt x="3781081" y="6078887"/>
                  </a:cubicBezTo>
                  <a:cubicBezTo>
                    <a:pt x="3702945" y="6142220"/>
                    <a:pt x="3620312" y="6199557"/>
                    <a:pt x="3534493" y="6249775"/>
                  </a:cubicBezTo>
                  <a:cubicBezTo>
                    <a:pt x="3448300" y="6299429"/>
                    <a:pt x="3358359" y="6341589"/>
                    <a:pt x="3265232" y="6373068"/>
                  </a:cubicBezTo>
                  <a:cubicBezTo>
                    <a:pt x="3241998" y="6381313"/>
                    <a:pt x="3218201" y="6387497"/>
                    <a:pt x="3194779" y="6394804"/>
                  </a:cubicBezTo>
                  <a:cubicBezTo>
                    <a:pt x="3171169" y="6401175"/>
                    <a:pt x="3147185" y="6406797"/>
                    <a:pt x="3123575" y="6412792"/>
                  </a:cubicBezTo>
                  <a:cubicBezTo>
                    <a:pt x="3099404" y="6417477"/>
                    <a:pt x="3075420" y="6422161"/>
                    <a:pt x="3051435" y="6426471"/>
                  </a:cubicBezTo>
                  <a:cubicBezTo>
                    <a:pt x="3027076" y="6429657"/>
                    <a:pt x="3002904" y="6433591"/>
                    <a:pt x="2978733" y="6436214"/>
                  </a:cubicBezTo>
                  <a:cubicBezTo>
                    <a:pt x="2954374" y="6438088"/>
                    <a:pt x="2930015" y="6440899"/>
                    <a:pt x="2905656" y="6442211"/>
                  </a:cubicBezTo>
                  <a:cubicBezTo>
                    <a:pt x="2881109" y="6442960"/>
                    <a:pt x="2856751" y="6444272"/>
                    <a:pt x="2832204" y="6444459"/>
                  </a:cubicBezTo>
                  <a:cubicBezTo>
                    <a:pt x="2807658" y="6444084"/>
                    <a:pt x="2783298" y="6444084"/>
                    <a:pt x="2758565" y="6443335"/>
                  </a:cubicBezTo>
                  <a:lnTo>
                    <a:pt x="2683239" y="6438463"/>
                  </a:lnTo>
                  <a:cubicBezTo>
                    <a:pt x="2482559" y="6425909"/>
                    <a:pt x="2284126" y="6393492"/>
                    <a:pt x="2091503" y="6343275"/>
                  </a:cubicBezTo>
                  <a:lnTo>
                    <a:pt x="1948347" y="6301490"/>
                  </a:lnTo>
                  <a:cubicBezTo>
                    <a:pt x="1901127" y="6286126"/>
                    <a:pt x="1854658" y="6268699"/>
                    <a:pt x="1807626" y="6252585"/>
                  </a:cubicBezTo>
                  <a:cubicBezTo>
                    <a:pt x="1784017" y="6245090"/>
                    <a:pt x="1761344" y="6234972"/>
                    <a:pt x="1738297" y="6225790"/>
                  </a:cubicBezTo>
                  <a:lnTo>
                    <a:pt x="1669529" y="6197684"/>
                  </a:lnTo>
                  <a:lnTo>
                    <a:pt x="1635239" y="6183630"/>
                  </a:lnTo>
                  <a:lnTo>
                    <a:pt x="1601699" y="6167891"/>
                  </a:lnTo>
                  <a:lnTo>
                    <a:pt x="1534618" y="6136411"/>
                  </a:lnTo>
                  <a:cubicBezTo>
                    <a:pt x="1179164" y="5964961"/>
                    <a:pt x="857250" y="5729616"/>
                    <a:pt x="592299" y="5443116"/>
                  </a:cubicBezTo>
                  <a:cubicBezTo>
                    <a:pt x="336904" y="5166173"/>
                    <a:pt x="137160" y="4842573"/>
                    <a:pt x="0" y="4496675"/>
                  </a:cubicBezTo>
                  <a:lnTo>
                    <a:pt x="0" y="5523875"/>
                  </a:lnTo>
                  <a:cubicBezTo>
                    <a:pt x="637831" y="6338966"/>
                    <a:pt x="1639549" y="6864559"/>
                    <a:pt x="2766060" y="6864559"/>
                  </a:cubicBezTo>
                  <a:cubicBezTo>
                    <a:pt x="4692858" y="6864559"/>
                    <a:pt x="6254833" y="5327879"/>
                    <a:pt x="6254833" y="3432373"/>
                  </a:cubicBezTo>
                  <a:cubicBezTo>
                    <a:pt x="6254833" y="1536679"/>
                    <a:pt x="4692858" y="0"/>
                    <a:pt x="2766060" y="0"/>
                  </a:cubicBezTo>
                  <a:close/>
                </a:path>
              </a:pathLst>
            </a:custGeom>
            <a:ln w="18736" cap="flat">
              <a:noFill/>
              <a:prstDash val="solid"/>
              <a:miter/>
            </a:ln>
          </p:spPr>
          <p:txBody>
            <a:bodyPr rtlCol="0" anchor="ctr"/>
            <a:lstStyle/>
            <a:p>
              <a:endParaRPr lang="en-US" dirty="0"/>
            </a:p>
          </p:txBody>
        </p:sp>
      </p:grpSp>
      <p:sp>
        <p:nvSpPr>
          <p:cNvPr id="6" name="Metin kutusu 5">
            <a:extLst>
              <a:ext uri="{FF2B5EF4-FFF2-40B4-BE49-F238E27FC236}">
                <a16:creationId xmlns:a16="http://schemas.microsoft.com/office/drawing/2014/main" id="{522F7442-B14D-108C-0CD1-BCAE15A21B64}"/>
              </a:ext>
            </a:extLst>
          </p:cNvPr>
          <p:cNvSpPr txBox="1"/>
          <p:nvPr/>
        </p:nvSpPr>
        <p:spPr>
          <a:xfrm>
            <a:off x="6095847" y="1617388"/>
            <a:ext cx="5506540" cy="3639289"/>
          </a:xfrm>
          <a:prstGeom prst="rect">
            <a:avLst/>
          </a:prstGeom>
        </p:spPr>
        <p:txBody>
          <a:bodyPr vert="horz" lIns="91440" tIns="45720" rIns="91440" bIns="45720" rtlCol="0" anchor="ctr">
            <a:normAutofit/>
          </a:bodyPr>
          <a:lstStyle/>
          <a:p>
            <a:pPr>
              <a:lnSpc>
                <a:spcPct val="90000"/>
              </a:lnSpc>
              <a:spcAft>
                <a:spcPts val="600"/>
              </a:spcAft>
            </a:pPr>
            <a:r>
              <a:rPr lang="en-US" sz="2000">
                <a:solidFill>
                  <a:schemeClr val="tx2"/>
                </a:solidFill>
              </a:rPr>
              <a:t>Çalışmaya ilişkin fikri ilk ortaya atan bekleneceği üzere Lazarsfeld’di. Dinleyici üzerinde doğrudan ve güçlü etki yarattığı aşikar olan bir yayını odağa alarak radyonun etkisini araştırmak için ikinci bir fırsat yakaladığını düşünmüştü.</a:t>
            </a:r>
          </a:p>
          <a:p>
            <a:pPr>
              <a:lnSpc>
                <a:spcPct val="90000"/>
              </a:lnSpc>
              <a:spcAft>
                <a:spcPts val="600"/>
              </a:spcAft>
            </a:pPr>
            <a:endParaRPr lang="en-US" sz="2000">
              <a:solidFill>
                <a:schemeClr val="tx2"/>
              </a:solidFill>
            </a:endParaRPr>
          </a:p>
          <a:p>
            <a:pPr>
              <a:lnSpc>
                <a:spcPct val="90000"/>
              </a:lnSpc>
              <a:spcAft>
                <a:spcPts val="600"/>
              </a:spcAft>
            </a:pPr>
            <a:r>
              <a:rPr lang="en-US" sz="2000">
                <a:solidFill>
                  <a:schemeClr val="tx2"/>
                </a:solidFill>
              </a:rPr>
              <a:t>Tıpkı Orson Welles’in kitlesel paniğin sosyal psikolojisi hakkında soru işaretleri doğuran Mars İstilası yayını gibi, Kate Smith’in yer aldığı bu yayın da kitlesel iknanın sosyal psikolojisini gündeme getiren bir başka dikkat çekici medya olayıydı. </a:t>
            </a:r>
          </a:p>
        </p:txBody>
      </p:sp>
    </p:spTree>
    <p:extLst>
      <p:ext uri="{BB962C8B-B14F-4D97-AF65-F5344CB8AC3E}">
        <p14:creationId xmlns:p14="http://schemas.microsoft.com/office/powerpoint/2010/main" val="1580831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97DB18-CFA4-A94B-F654-053CBFAD2756}"/>
            </a:ext>
          </a:extLst>
        </p:cNvPr>
        <p:cNvGrpSpPr/>
        <p:nvPr/>
      </p:nvGrpSpPr>
      <p:grpSpPr>
        <a:xfrm>
          <a:off x="0" y="0"/>
          <a:ext cx="0" cy="0"/>
          <a:chOff x="0" y="0"/>
          <a:chExt cx="0" cy="0"/>
        </a:xfrm>
      </p:grpSpPr>
      <p:pic>
        <p:nvPicPr>
          <p:cNvPr id="3" name="Resim 2" descr="insan yüzü, giyim, metin, gülümsemek, gülüş içeren bir resim&#10;&#10;Yapay zeka tarafından oluşturulmuş içerik yanlış olabilir.">
            <a:extLst>
              <a:ext uri="{FF2B5EF4-FFF2-40B4-BE49-F238E27FC236}">
                <a16:creationId xmlns:a16="http://schemas.microsoft.com/office/drawing/2014/main" id="{6A2D9E5A-0C64-CC45-E0F4-7786270450B5}"/>
              </a:ext>
            </a:extLst>
          </p:cNvPr>
          <p:cNvPicPr>
            <a:picLocks noChangeAspect="1"/>
          </p:cNvPicPr>
          <p:nvPr/>
        </p:nvPicPr>
        <p:blipFill>
          <a:blip r:embed="rId2">
            <a:extLst>
              <a:ext uri="{28A0092B-C50C-407E-A947-70E740481C1C}">
                <a14:useLocalDpi xmlns:a14="http://schemas.microsoft.com/office/drawing/2010/main" val="0"/>
              </a:ext>
            </a:extLst>
          </a:blip>
          <a:srcRect l="7170" r="6621" b="-1"/>
          <a:stretch>
            <a:fillRect/>
          </a:stretch>
        </p:blipFill>
        <p:spPr>
          <a:xfrm>
            <a:off x="20" y="10"/>
            <a:ext cx="7390243" cy="6857990"/>
          </a:xfrm>
          <a:prstGeom prst="rect">
            <a:avLst/>
          </a:prstGeom>
        </p:spPr>
      </p:pic>
      <p:sp>
        <p:nvSpPr>
          <p:cNvPr id="27" name="Rectangle 26">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29" name="Rectangle 28">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tr-TR" noProof="1"/>
          </a:p>
        </p:txBody>
      </p:sp>
      <p:sp>
        <p:nvSpPr>
          <p:cNvPr id="31" name="Rectangle 30">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tr-TR" noProof="1"/>
          </a:p>
        </p:txBody>
      </p:sp>
      <p:sp>
        <p:nvSpPr>
          <p:cNvPr id="7" name="Metin kutusu 6">
            <a:extLst>
              <a:ext uri="{FF2B5EF4-FFF2-40B4-BE49-F238E27FC236}">
                <a16:creationId xmlns:a16="http://schemas.microsoft.com/office/drawing/2014/main" id="{B03A1D78-50A2-4970-FF53-62D9EA5CDB64}"/>
              </a:ext>
            </a:extLst>
          </p:cNvPr>
          <p:cNvSpPr txBox="1"/>
          <p:nvPr/>
        </p:nvSpPr>
        <p:spPr>
          <a:xfrm>
            <a:off x="8079978" y="1133301"/>
            <a:ext cx="3771920" cy="3447832"/>
          </a:xfrm>
          <a:prstGeom prst="rect">
            <a:avLst/>
          </a:prstGeom>
        </p:spPr>
        <p:txBody>
          <a:bodyPr vert="horz" lIns="91440" tIns="45720" rIns="91440" bIns="45720" rtlCol="0" anchor="t">
            <a:noAutofit/>
          </a:bodyPr>
          <a:lstStyle/>
          <a:p>
            <a:pPr algn="just">
              <a:lnSpc>
                <a:spcPct val="90000"/>
              </a:lnSpc>
              <a:spcAft>
                <a:spcPts val="1000"/>
              </a:spcAft>
            </a:pPr>
            <a:r>
              <a:rPr lang="tr-TR" sz="1700" noProof="1">
                <a:solidFill>
                  <a:schemeClr val="accent5">
                    <a:lumMod val="50000"/>
                  </a:schemeClr>
                </a:solidFill>
                <a:effectLst/>
              </a:rPr>
              <a:t>Smith savaş sırasında, düzenli yayınlanan iki programı birlikte yürütüyordu: Kate Smith Konuşuyor ve Kate Smith'le Bir Saat. Programlarında kendisine gönderilen mektupları okuyarak bunları cevaplıyor ve çocuk işgücü, savaş, aileler ve kırk yaşın üstündeki işçilere yönelik ayrımcılık gibi güncel meseleler hakkında yorumlar yapıyordu. Şovlarında sigara, otomobil, kahve, pasta unu, kabartma tozu, jöle gibi ürünlerin reklamını yapıyordu. Bu programlardan ve reklamlardan binlerce dolar kazanıyordu. CBS, Amerikan halkını hükümetin çıkardığı savaş bonolarından almaya teşvik etmek için düzenlenen ve gün boyu sürecek kampanya yayınında yer alması için Smith’e teklif götürmüştü. </a:t>
            </a:r>
          </a:p>
        </p:txBody>
      </p:sp>
    </p:spTree>
    <p:extLst>
      <p:ext uri="{BB962C8B-B14F-4D97-AF65-F5344CB8AC3E}">
        <p14:creationId xmlns:p14="http://schemas.microsoft.com/office/powerpoint/2010/main" val="922177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90" name="Rectangle 3089">
            <a:extLst>
              <a:ext uri="{FF2B5EF4-FFF2-40B4-BE49-F238E27FC236}">
                <a16:creationId xmlns:a16="http://schemas.microsoft.com/office/drawing/2014/main" id="{2F19B711-C590-44D1-9AA8-9F143B0E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3092" name="Rectangle 3091">
            <a:extLst>
              <a:ext uri="{FF2B5EF4-FFF2-40B4-BE49-F238E27FC236}">
                <a16:creationId xmlns:a16="http://schemas.microsoft.com/office/drawing/2014/main" id="{C0C79CF2-6A1C-4636-84CE-ABB2BE191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3094" name="Rectangle 3093">
            <a:extLst>
              <a:ext uri="{FF2B5EF4-FFF2-40B4-BE49-F238E27FC236}">
                <a16:creationId xmlns:a16="http://schemas.microsoft.com/office/drawing/2014/main" id="{7A5D17DF-AD65-402C-A95C-F13C770C9F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3076" name="Picture 4" descr="http://www.ohwy.com/history%20pictures/bondpost.gif"/>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89414" y="1099800"/>
            <a:ext cx="3476778" cy="46048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www.war-stories.com/images/war-posters/wwii/poster-wwii-bonds-buy-war-bonds.jp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911708" y="1123527"/>
            <a:ext cx="3504965" cy="460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5941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31" name="Rectangle 5130">
            <a:extLst>
              <a:ext uri="{FF2B5EF4-FFF2-40B4-BE49-F238E27FC236}">
                <a16:creationId xmlns:a16="http://schemas.microsoft.com/office/drawing/2014/main" id="{2F19B711-C590-44D1-9AA8-9F143B0E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5133" name="Rectangle 5132">
            <a:extLst>
              <a:ext uri="{FF2B5EF4-FFF2-40B4-BE49-F238E27FC236}">
                <a16:creationId xmlns:a16="http://schemas.microsoft.com/office/drawing/2014/main" id="{C0C79CF2-6A1C-4636-84CE-ABB2BE191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5135" name="Rectangle 5134">
            <a:extLst>
              <a:ext uri="{FF2B5EF4-FFF2-40B4-BE49-F238E27FC236}">
                <a16:creationId xmlns:a16="http://schemas.microsoft.com/office/drawing/2014/main" id="{7A5D17DF-AD65-402C-A95C-F13C770C9F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5126" name="Picture 6" descr="http://www.columbia.edu/cu/weai/exeas/asian-revolutions/resources/photos/propaganda.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12084" y="1099800"/>
            <a:ext cx="3231438" cy="46048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nextnewdeal.net/wp-content/uploads/2009/12/war-bonds-poster.jp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79830" y="1123527"/>
            <a:ext cx="3568720" cy="46048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us war bonds roosevel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noProof="1"/>
          </a:p>
        </p:txBody>
      </p:sp>
    </p:spTree>
    <p:extLst>
      <p:ext uri="{BB962C8B-B14F-4D97-AF65-F5344CB8AC3E}">
        <p14:creationId xmlns:p14="http://schemas.microsoft.com/office/powerpoint/2010/main" val="1885696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7" name="Rectangle 7176">
            <a:extLst>
              <a:ext uri="{FF2B5EF4-FFF2-40B4-BE49-F238E27FC236}">
                <a16:creationId xmlns:a16="http://schemas.microsoft.com/office/drawing/2014/main" id="{2F19B711-C590-44D1-9AA8-9F143B0E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7179" name="Rectangle 7178">
            <a:extLst>
              <a:ext uri="{FF2B5EF4-FFF2-40B4-BE49-F238E27FC236}">
                <a16:creationId xmlns:a16="http://schemas.microsoft.com/office/drawing/2014/main" id="{C0C79CF2-6A1C-4636-84CE-ABB2BE191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7181" name="Rectangle 7180">
            <a:extLst>
              <a:ext uri="{FF2B5EF4-FFF2-40B4-BE49-F238E27FC236}">
                <a16:creationId xmlns:a16="http://schemas.microsoft.com/office/drawing/2014/main" id="{7A5D17DF-AD65-402C-A95C-F13C770C9F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7170" name="Picture 2" descr="http://www.fortmissoulamuseum.org/WWII/images/posters/1986.004.200.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21879" y="1099800"/>
            <a:ext cx="3211848" cy="46048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www.war-stories.com/images/war-posters/wwii/poster-wwii-bonds-to-have-and-to-hold.jp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40998" y="1123527"/>
            <a:ext cx="3246384" cy="460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4390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51" name="Rectangle 6150">
            <a:extLst>
              <a:ext uri="{FF2B5EF4-FFF2-40B4-BE49-F238E27FC236}">
                <a16:creationId xmlns:a16="http://schemas.microsoft.com/office/drawing/2014/main" id="{B9FF99BD-075F-4761-A995-6FC574BD2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6153" name="Rectangle 6152">
            <a:extLst>
              <a:ext uri="{FF2B5EF4-FFF2-40B4-BE49-F238E27FC236}">
                <a16:creationId xmlns:a16="http://schemas.microsoft.com/office/drawing/2014/main" id="{A7B21A54-9BA3-4EA9-B460-5A829ADD9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6155" name="Rectangle 6154">
            <a:extLst>
              <a:ext uri="{FF2B5EF4-FFF2-40B4-BE49-F238E27FC236}">
                <a16:creationId xmlns:a16="http://schemas.microsoft.com/office/drawing/2014/main" id="{6FA8F714-B9D8-488A-8CCA-E9948FF91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pic>
        <p:nvPicPr>
          <p:cNvPr id="6146" name="Picture 2" descr="https://s-media-cache-ak0.pinimg.com/736x/f8/de/20/f8de200ebda2f221634d242e4d9c1746.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172315" y="1123527"/>
            <a:ext cx="5847365" cy="460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846640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1430</TotalTime>
  <Words>1600</Words>
  <Application>Microsoft Macintosh PowerPoint</Application>
  <PresentationFormat>Geniş ekran</PresentationFormat>
  <Paragraphs>76</Paragraphs>
  <Slides>23</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çalışma istasyonu</dc:creator>
  <cp:lastModifiedBy>Oguzhan.Tas</cp:lastModifiedBy>
  <cp:revision>65</cp:revision>
  <dcterms:created xsi:type="dcterms:W3CDTF">2015-02-23T09:39:41Z</dcterms:created>
  <dcterms:modified xsi:type="dcterms:W3CDTF">2025-12-22T15:07:06Z</dcterms:modified>
</cp:coreProperties>
</file>