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981DC-53F7-4F30-9169-0F50F6B88175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2DA07-1639-4D2D-939D-6B8908F901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31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2DA07-1639-4D2D-939D-6B8908F9018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12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9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084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420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59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30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163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817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800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33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64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503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8FB7CFC-B726-493F-AA17-AC2A0575CA3E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580BB70-1D5E-4F12-8290-5BF36A81C022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20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SEUE1003 WATER </a:t>
            </a:r>
            <a:r>
              <a:rPr lang="tr-TR" dirty="0" smtClean="0"/>
              <a:t>LITERACY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assıst</a:t>
            </a:r>
            <a:r>
              <a:rPr lang="tr-TR" dirty="0" smtClean="0"/>
              <a:t>. Prof.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978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pload.wikimedia.org/wikipedia/commons/f/fc/Wat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6" y="1842868"/>
            <a:ext cx="5978769" cy="437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Water</a:t>
            </a:r>
            <a:endParaRPr lang="tr-TR" dirty="0"/>
          </a:p>
        </p:txBody>
      </p:sp>
      <p:pic>
        <p:nvPicPr>
          <p:cNvPr id="1028" name="Picture 4" descr="Dosya:H2O.svg - Vikiped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307" y="2419344"/>
            <a:ext cx="4951162" cy="342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189785" y="165805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Water, an odorless and tasteless chemical compound, is essential for vitality.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7431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810909" y="880961"/>
            <a:ext cx="4399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defTabSz="1008063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</a:pPr>
            <a:r>
              <a:rPr lang="en-US" b="1">
                <a:solidFill>
                  <a:schemeClr val="accent1"/>
                </a:solidFill>
                <a:latin typeface="Trebuchet MS" pitchFamily="34" charset="0"/>
                <a:ea typeface="Times New Roman" pitchFamily="18" charset="0"/>
                <a:cs typeface="Tahoma" pitchFamily="34" charset="0"/>
              </a:rPr>
              <a:t>DISTRIBUTION OF WATER IN THE EARTH</a:t>
            </a:r>
            <a:endParaRPr kumimoji="0" lang="tr-TR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Trebuchet MS" pitchFamily="34" charset="0"/>
              <a:ea typeface="Times New Roman" pitchFamily="18" charset="0"/>
              <a:cs typeface="Tahoma" pitchFamily="34" charset="0"/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538200"/>
              </p:ext>
            </p:extLst>
          </p:nvPr>
        </p:nvGraphicFramePr>
        <p:xfrm>
          <a:off x="2362636" y="1974936"/>
          <a:ext cx="6724356" cy="4182357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231817"/>
                <a:gridCol w="1970150"/>
                <a:gridCol w="1522389"/>
              </a:tblGrid>
              <a:tr h="469966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lang="tr-TR" sz="2400" dirty="0" smtClean="0"/>
                        <a:t/>
                      </a:r>
                      <a:br>
                        <a:rPr lang="tr-TR" sz="2400" dirty="0" smtClean="0"/>
                      </a:b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ENVIRONMENT</a:t>
                      </a:r>
                      <a:endParaRPr kumimoji="0" lang="tr-T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Volume </a:t>
                      </a: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(10</a:t>
                      </a:r>
                      <a:r>
                        <a:rPr kumimoji="0" lang="tr-TR" sz="22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</a:t>
                      </a:r>
                      <a:r>
                        <a:rPr kumimoji="0" lang="tr-TR" sz="22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tr-T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</a:t>
                      </a:r>
                      <a:endParaRPr kumimoji="0" lang="tr-T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90531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lang="tr-TR" sz="2000" dirty="0" smtClean="0">
                          <a:latin typeface="+mn-lt"/>
                        </a:rPr>
                        <a:t/>
                      </a:r>
                      <a:br>
                        <a:rPr lang="tr-TR" sz="2000" dirty="0" smtClean="0">
                          <a:latin typeface="+mn-lt"/>
                        </a:rPr>
                      </a:br>
                      <a:r>
                        <a:rPr lang="tr-T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Seas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Oceans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1330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97,25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89569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Ice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2,12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90531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lang="tr-TR" sz="2000" dirty="0" smtClean="0"/>
                        <a:t>Rivers </a:t>
                      </a:r>
                      <a:r>
                        <a:rPr lang="tr-TR" sz="2000" dirty="0" err="1" smtClean="0"/>
                        <a:t>and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Lakes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0,2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0,01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89569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Groundwater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8,4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0,61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90531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lang="tr-TR" sz="1800" dirty="0" smtClean="0"/>
                        <a:t/>
                      </a:r>
                      <a:br>
                        <a:rPr lang="tr-TR" sz="1800" dirty="0" smtClean="0"/>
                      </a:br>
                      <a:r>
                        <a:rPr lang="tr-T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Atmosphere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0,013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0,50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  <a:tr h="489569"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lang="tr-TR" sz="1800" dirty="0" smtClean="0"/>
                        <a:t/>
                      </a:r>
                      <a:br>
                        <a:rPr lang="tr-TR" sz="1800" dirty="0" smtClean="0"/>
                      </a:br>
                      <a:r>
                        <a:rPr lang="tr-T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Biosphere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0,0006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10080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0,50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91430" marR="91430" marT="45716" marB="45716"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Why do we need water?</a:t>
            </a:r>
            <a:endParaRPr lang="tr-TR" dirty="0"/>
          </a:p>
        </p:txBody>
      </p:sp>
      <p:pic>
        <p:nvPicPr>
          <p:cNvPr id="2050" name="Picture 2" descr="Hangi zamanlarda ve neden su içmeli? - Sağlık Haberler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950" y="1846263"/>
            <a:ext cx="7748426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033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Water </a:t>
            </a:r>
            <a:r>
              <a:rPr lang="tr-TR" dirty="0" err="1"/>
              <a:t>scarcity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472" y="2023684"/>
            <a:ext cx="6171125" cy="4022725"/>
          </a:xfrm>
          <a:prstGeom prst="rect">
            <a:avLst/>
          </a:prstGeom>
        </p:spPr>
      </p:pic>
      <p:pic>
        <p:nvPicPr>
          <p:cNvPr id="3076" name="Picture 4" descr="Su kıtlığı 600 milyon çocuğu etkileyec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72" y="2342794"/>
            <a:ext cx="48768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01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Why should we protect water?</a:t>
            </a:r>
            <a:endParaRPr lang="tr-TR" dirty="0"/>
          </a:p>
        </p:txBody>
      </p:sp>
      <p:pic>
        <p:nvPicPr>
          <p:cNvPr id="4098" name="Picture 2" descr="Suyu korumak için 21 adım atın Yaşam Plus haberleri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34" y="1737360"/>
            <a:ext cx="3017043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/>
          <a:srcRect l="17763" t="9571" r="17631" b="8986"/>
          <a:stretch/>
        </p:blipFill>
        <p:spPr>
          <a:xfrm>
            <a:off x="5063318" y="1928428"/>
            <a:ext cx="6371211" cy="434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0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Water </a:t>
            </a:r>
            <a:r>
              <a:rPr lang="tr-TR" dirty="0" err="1"/>
              <a:t>cycle</a:t>
            </a:r>
            <a:endParaRPr lang="tr-TR" dirty="0"/>
          </a:p>
        </p:txBody>
      </p:sp>
      <p:pic>
        <p:nvPicPr>
          <p:cNvPr id="5122" name="Picture 2" descr="Su Döngüsü Nedir, Nasıl Gerçekleşir?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152" y="1846263"/>
            <a:ext cx="5760021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011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68410849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</TotalTime>
  <Words>276</Words>
  <Application>Microsoft Office PowerPoint</Application>
  <PresentationFormat>Geniş ekran</PresentationFormat>
  <Paragraphs>48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Times New Roman</vt:lpstr>
      <vt:lpstr>Trebuchet MS</vt:lpstr>
      <vt:lpstr>Geçmişe bakış</vt:lpstr>
      <vt:lpstr>SEUE1003 WATER LITERACY</vt:lpstr>
      <vt:lpstr>Water</vt:lpstr>
      <vt:lpstr>PowerPoint Sunusu</vt:lpstr>
      <vt:lpstr> Why do we need water?</vt:lpstr>
      <vt:lpstr> Water scarcity</vt:lpstr>
      <vt:lpstr> Why should we protect water?</vt:lpstr>
      <vt:lpstr> Water cycle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13</cp:revision>
  <dcterms:created xsi:type="dcterms:W3CDTF">2020-10-02T08:19:18Z</dcterms:created>
  <dcterms:modified xsi:type="dcterms:W3CDTF">2020-10-02T12:55:25Z</dcterms:modified>
</cp:coreProperties>
</file>