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619" y="1388697"/>
            <a:ext cx="5602710" cy="492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752" y="2041296"/>
            <a:ext cx="2798307" cy="401761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695" y="1301790"/>
            <a:ext cx="2761727" cy="5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4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09" y="1741856"/>
            <a:ext cx="4442664" cy="38653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346" y="1664898"/>
            <a:ext cx="4086283" cy="39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160" y="2223256"/>
            <a:ext cx="3623768" cy="349605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670" y="1989912"/>
            <a:ext cx="5468586" cy="396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18" y="1879568"/>
            <a:ext cx="3951843" cy="414167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0006" y="2033909"/>
            <a:ext cx="5243501" cy="36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848" y="2151444"/>
            <a:ext cx="4332773" cy="346435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0695" y="1473073"/>
            <a:ext cx="2749534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245" y="1107755"/>
            <a:ext cx="5462489" cy="377984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245" y="5044320"/>
            <a:ext cx="5401524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4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</TotalTime>
  <Words>14</Words>
  <Application>Microsoft Office PowerPoint</Application>
  <PresentationFormat>Geniş ekran</PresentationFormat>
  <Paragraphs>7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9</cp:revision>
  <dcterms:created xsi:type="dcterms:W3CDTF">2018-02-10T19:13:33Z</dcterms:created>
  <dcterms:modified xsi:type="dcterms:W3CDTF">2018-02-11T04:47:26Z</dcterms:modified>
</cp:coreProperties>
</file>