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46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4091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196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258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06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929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58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00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3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3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41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20A90-C5F7-4478-A318-642C916F2EA0}" type="datetimeFigureOut">
              <a:rPr lang="tr-TR" smtClean="0"/>
              <a:t>11.2.2018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8A2AF-A653-49DA-889F-E4936B67E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81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619" y="1388697"/>
            <a:ext cx="5602710" cy="492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752" y="2041296"/>
            <a:ext cx="2798307" cy="401761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0695" y="1301790"/>
            <a:ext cx="2761727" cy="515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74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609" y="1741856"/>
            <a:ext cx="4442664" cy="386531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346" y="1664898"/>
            <a:ext cx="4086283" cy="394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9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160" y="2223256"/>
            <a:ext cx="3623768" cy="349605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0670" y="1989912"/>
            <a:ext cx="5468586" cy="396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7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018" y="1879568"/>
            <a:ext cx="3951843" cy="414167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0006" y="2033909"/>
            <a:ext cx="5243501" cy="36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6848" y="2151444"/>
            <a:ext cx="4332773" cy="346435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0695" y="1473073"/>
            <a:ext cx="2749534" cy="46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7760" t="5019" r="26655" b="5019"/>
          <a:stretch/>
        </p:blipFill>
        <p:spPr>
          <a:xfrm>
            <a:off x="10437962" y="379562"/>
            <a:ext cx="1302588" cy="1285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6554" t="3207" r="26654" b="3812"/>
          <a:stretch/>
        </p:blipFill>
        <p:spPr>
          <a:xfrm>
            <a:off x="301924" y="215661"/>
            <a:ext cx="1337094" cy="1328468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641012" y="560565"/>
            <a:ext cx="2639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JEM355 JEOTEKNİK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245" y="1107755"/>
            <a:ext cx="5462489" cy="377984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7245" y="5044320"/>
            <a:ext cx="5401524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4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</TotalTime>
  <Words>14</Words>
  <Application>Microsoft Office PowerPoint</Application>
  <PresentationFormat>Geniş ekran</PresentationFormat>
  <Paragraphs>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kayabali</dc:creator>
  <cp:lastModifiedBy>kayabali</cp:lastModifiedBy>
  <cp:revision>9</cp:revision>
  <dcterms:created xsi:type="dcterms:W3CDTF">2018-02-10T19:13:33Z</dcterms:created>
  <dcterms:modified xsi:type="dcterms:W3CDTF">2018-02-11T04:47:26Z</dcterms:modified>
</cp:coreProperties>
</file>