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56" r:id="rId2"/>
    <p:sldId id="321" r:id="rId3"/>
    <p:sldId id="258" r:id="rId4"/>
    <p:sldId id="257" r:id="rId5"/>
    <p:sldId id="322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68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3" r:id="rId29"/>
    <p:sldId id="284" r:id="rId30"/>
    <p:sldId id="286" r:id="rId31"/>
    <p:sldId id="323" r:id="rId32"/>
    <p:sldId id="287" r:id="rId33"/>
    <p:sldId id="288" r:id="rId34"/>
    <p:sldId id="289" r:id="rId35"/>
    <p:sldId id="290" r:id="rId36"/>
    <p:sldId id="291" r:id="rId37"/>
    <p:sldId id="297" r:id="rId38"/>
    <p:sldId id="298" r:id="rId39"/>
    <p:sldId id="299" r:id="rId40"/>
    <p:sldId id="292" r:id="rId41"/>
    <p:sldId id="302" r:id="rId42"/>
    <p:sldId id="303" r:id="rId43"/>
    <p:sldId id="300" r:id="rId44"/>
    <p:sldId id="304" r:id="rId45"/>
    <p:sldId id="305" r:id="rId46"/>
    <p:sldId id="306" r:id="rId47"/>
    <p:sldId id="293" r:id="rId48"/>
    <p:sldId id="294" r:id="rId49"/>
    <p:sldId id="295" r:id="rId50"/>
    <p:sldId id="307" r:id="rId51"/>
    <p:sldId id="308" r:id="rId52"/>
    <p:sldId id="309" r:id="rId53"/>
    <p:sldId id="296" r:id="rId54"/>
    <p:sldId id="310" r:id="rId55"/>
    <p:sldId id="311" r:id="rId56"/>
    <p:sldId id="313" r:id="rId57"/>
    <p:sldId id="312" r:id="rId58"/>
    <p:sldId id="314" r:id="rId59"/>
    <p:sldId id="315" r:id="rId60"/>
    <p:sldId id="316" r:id="rId61"/>
    <p:sldId id="324" r:id="rId62"/>
    <p:sldId id="317" r:id="rId6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68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BF175B-123A-4D08-B1F6-8D61FA8D7D2E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6277D-E6BF-4E57-B4F6-84F23A47A2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5473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6277D-E6BF-4E57-B4F6-84F23A47A280}" type="slidenum">
              <a:rPr lang="tr-TR" smtClean="0"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5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35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669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783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42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91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57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05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824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8886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402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35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94331-343B-451E-81BC-BE17F518B21C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591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75778" y="81606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ETKİLİ İLETİŞİM </a:t>
            </a:r>
            <a:r>
              <a:rPr lang="tr-TR" dirty="0" smtClean="0">
                <a:solidFill>
                  <a:srgbClr val="FF0000"/>
                </a:solidFill>
              </a:rPr>
              <a:t>BECERİLERİ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BEDEN </a:t>
            </a:r>
            <a:r>
              <a:rPr lang="tr-TR" dirty="0">
                <a:solidFill>
                  <a:srgbClr val="FF0000"/>
                </a:solidFill>
              </a:rPr>
              <a:t>DİLİ VE İNSAN İLİŞKİLERİ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5" name="Picture 4" descr="iletişim neden önemlidir?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348880"/>
            <a:ext cx="501514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22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İletişim - Birleştirici Güç                 Planlama       Gelişme   İletişim   Organize                              Etm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499" y="59746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90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LGILAMA KAPASİTESİNİN İLETİŞİMDEKİÖNEMİ VE ROLÜ NEDİR?   Herkesin algılama    kapasitesi farklıdır.   Herkes algıladığı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13" y="700985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11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İletişim Zor mu?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077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İletişimde Engeller    Kişilik farklılıkları    Eğitim farklılıkları    Dil farklılıkları    Sosyal, kültürel ve çevr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673" y="252412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45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İletişim Engelleri Çözüm Üretici Olarak Kullanılanlar:        Emretme, yönetme        Uyarma, tehdit etme, ahlak dersi v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12" y="821755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00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İletişim Engelleri Yargılayıcı olarak kullanılanlar:        Eleştirme, suçlama        Ad takma, gülünç duruma düşürme  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444" y="948906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24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İletişim Engelleri  Sorunu hafifletmek, geçiştirmek için               kullanılanlar:      Övme, görüşüne katılma      G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409" y="37318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52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İletişimimi Nasıl Geliştirebilirim?İletişim becerisi, insanlara doğuştan verilen biryetenek değildir.Öğrenilebilir ve Gel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971" y="59746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39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tkili Mesaj Gönderme – “SenDili” Yerine, “Ben Dili” Kullanmak        BEN DİLİ                        SEN DİLİ   Davranış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051" y="97703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1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tkili Mesaj Gönderme – “SenDili” Yerine, “Ben Dili” KullanmakAynı davranışın iki dilde anlatılması arasında gece ilegündü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134" y="59746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28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35360" y="548680"/>
            <a:ext cx="10515600" cy="1325563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İletişim Neden Önemlidir?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2050" name="Picture 2" descr="iletişim neden önemlidir?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2161140"/>
            <a:ext cx="5040560" cy="295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52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tkili Mesaj GöndermeMesajı Tam ve Belirgin Yapmak  Mesaj, bütün gerekli bilgilerin açık  ifadelerini içermelidir:      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903" y="562963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9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Etkili Mesaj GöndermeMesajı Tekrarlamak        Mesajınızı birden fazla tekrarlayın        Birden fazla iletişim kanalı k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409" y="562963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70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Etkin DinlemeDuyguları belirleme     Kızgınlık     Neşe     Korku     ÜzüntüSözsüz ipuçlarını adlandırma     El jest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639" y="47669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17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İyi Dinlemenin On Emri1.   Konuşma!               6. Sabırlı ol2.   Konuşmacıyı rahatlat   7. Sakinliğini koru3. Dinlemek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202" y="769997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1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UYGUSAL DURUMUN İLETİŞİMDEKİÖNEMİ VE ROLÜ NEDİR?   Duygular, algılama ve bilgileri    değerlendirme aşamalarında etkili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307" y="97703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41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   İkna…   Ne anlattığın veya yaptığın değil, karşıdakinin Ne    Anladığıdır.   Her insanın bir ikna olma biçimi ve yo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628" y="28691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36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İkna Stratejileri…   Önce insanların kafalarında istek yaratılmalıdır   İnsanların ilgisini çek ve gerisini onların hay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443" y="47669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46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İkna’nın Anatomisi   Karşındakinin gözüyle bak ve onu anladığını, kabul ettiğini ve    saygı duyduğunu göstererek onun gü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617" y="631974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87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   ETKİLİ İLETİŞİM       Nedir? -- Anlamayı başarmadır       Neden Önemli? -- Değişmeye zorlar ve her        türlü bir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500" y="1115054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50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Etkin İletişim için Öneriler   Bir ağız iki kulak varsa, bir konuşup iki dinleyin   Doğru zamanda, doğru kişiye, doğru b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571" y="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83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İletişim Nedir?Bir gönderici tarafından alıcıya iletilen ve alıcınınDavranışını bilinçli bir niyetle etkileyen mesajiletiş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59" y="47669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97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Beden Dili  Beden dili;  Duygu ve düşüncelerimizin  yansımasıdır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397" y="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45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- 8 - &#10;Çevremizdeki Bölgeler 5500 11..2200 33..6600 ∞. . . . Özel Bölge Kişisel BölgeSosyal BölgeOrtak Bölge &#10;Bu doküman,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4" t="12599" r="19910" b="18963"/>
          <a:stretch/>
        </p:blipFill>
        <p:spPr bwMode="auto">
          <a:xfrm>
            <a:off x="2423592" y="0"/>
            <a:ext cx="6673813" cy="676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09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İletişim kurmamak imkansızdır. Herkesiletişim içindedir ve ilk iletişim bedendili ile gerçekleşir(% 55)İki insan birbirin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832" y="37318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6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Bedenimizi Nasıl Kullanırız ?   Göğüs   Baş   Gövde   Yüz ifadeleri   Eller kollar ve parmaklar   Kol kavuşturmak 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994" y="321423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6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• Boyumuzla• Yüzümüzle• Sesimizle• Bedenimizle• Oluşturduğumuz ortamlarla          Sürekli mesaj veriyoruz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892" y="78725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10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Beden Dilinin Öğeleri   Beden duruşu           Jestler   Mimikler               Göz teması   Başın kullanımı       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639" y="73549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41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Olumlu Beden Dili Kullanımı• Göz Teması     • Rahatsız etmeyecek ölçüde kısa süreli, uygun göz teması• Yüz İfadesi     • 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432" y="49395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89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Olumlu Beden Dili Kullanımı   Beden Duruşu         Ayaktaysanız dik durun         Oturuyorsanız ve konuşmuyorsanız ark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948" y="373182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98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Olumlu Beden Dili Kullanımı   Dış Görünüş         Giyiminiz renkli olsun         Ortama uygun giysiler seçin   Konuşm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79" y="47669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44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Kaçınılacak bazı hareketler   El gizleme         Sol el gizleme, kişisel duyguları veya          yaşamı ile ilgili bir ş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-230667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7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İletişim Nedir?Kişiler arasında BİLGİ, DUYGU ve DÜŞÜNCE alışverişidirKAYNAK               MESAJ      KANAL          ALICIA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" b="61119"/>
          <a:stretch/>
        </p:blipFill>
        <p:spPr bwMode="auto">
          <a:xfrm>
            <a:off x="1631504" y="692696"/>
            <a:ext cx="8693103" cy="2106838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Aşamalar:</a:t>
            </a:r>
          </a:p>
          <a:p>
            <a:pPr marL="0" indent="0">
              <a:buNone/>
            </a:pPr>
            <a:r>
              <a:rPr lang="tr-TR" dirty="0" smtClean="0"/>
              <a:t>Mesaj göndermek/almak/anlamak/değerlendirmek/geri bildirimde bulundurmak.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521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Kaçınılacak bazı hareketler   Alınla oynama         Kararsızlık, endişe, şüphe, karar vermeye çalışma   Kaş arasına dok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594" y="114955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63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Kaçınılacak bazı hareketler   Çene tutma       Kendini güvensiz hissetme ve daha güçlü        olma isteği,      Rekabet,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34" y="83900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44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Kaçınılacak bazı hareketler   Dudaklara dokunma         Konuşma isteği, söylenen hakkında kuşku          duyma, bir şe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228" y="511205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44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Beden Duruşu      İlişkide olduğu kişiyi doğrudan      karşısına alan ve dik bir beden      duruşuna sahip bir kişi, mesaj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650" y="845388"/>
            <a:ext cx="693420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7" descr="Ses Tonu, Şiddet ve Konuşmanın Akıcılığıİnsanlar arası ilişkilerde yaşanan en küçükgerginlik, kendini önce ses tonuyla ort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8" descr="... Etkili iletişim        vebeden dili için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9" descr="Kendinizle barışık olun (özgüven sahibiolun)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10" descr="Duruşunuza veyürüyüşünüze dikkat edin“zavallı” ile “kendindenemin” görünümünüz nasılolur?Özgüven sağlama:Oturuşunuzu vedur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11" descr="Eğik ve düşük omuzlar:Hepsi de olumsuz olmaküzere bir çok anlam taşır;- Ezilmiş- Kendine güvensiz - Yenik- Suçlu- Korkak-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12" descr="Ses tonunuza dikkat edinSes aynı zamandaduygularınızı da iletir.Kendi sesinizi dinlemeyebaşlayın. Ümitsizlik miyoksa cesar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13" descr="Canlı ve atak olun.Çekingenliğinizi bir kenara atın. Herzaman atılıma, hazırlıklı olun. Gönüllüolmaktan çekinmeyin. Gönüll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14" descr="Doğal olun. Doğal bir insan, kendisiyle kolayca ilişkikurulabilen ve kendinizi onun yanında gerginhissetmediğiniz insandır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AutoShape 15" descr="İLETİŞİM VE BEŞERİ İLİŞKİLERİN        GELİŞTİRİLMESİ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AutoShape 16" descr="Başarısız insan yoktur !Kaynaklarını kullanmayan     insanlar vardır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AutoShape 17" descr="DÜŞÜNCELER NASIL İFADE EDİLMELİDİR?   İletişimin ve beşeri ilişkilerin başarısı    öncelikle düşüncelerimizin, iyi ifade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18" descr="Düşüncelerinizi iyi anlatabilmek veanlaşılabilmek için:   Düşüncelerinizi düzenleyin ve net    bir biçimde dile getirin,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AutoShape 19" descr="ELEŞTİRİ KONUSUNDA NELERE DİKKATEDİLMELİDİR?   Eleştiri, yanlışları, eksikleri belirlemek ve    daha iyiye ulaşmak için b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AutoShape 20" descr="TARTIŞMA KONUSUNDA NELERE DİKKATEDİLMELİDİR?   Tartışma kazanarak karşınızdakilere    görüşlerinizi ve düşüncelerinizi ka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AutoShape 21" descr="ZAMANLAMA KONUSUNDA NELERE DİKKATEDİLMELİDİR?   İnsanlarla sizin için    uygun zaman ve    koşullarda değil; onlar    içi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AutoShape 22" descr="DİNLEME KONUSUNDA NELERE DİKKATEDİLMELİDİR?   İletişimde başarının yolu, iletişim    kurulan kişiyi, düşüncelerini, ne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AutoShape 23" descr="BAŞKALARININ GÖZÜ İLEBAKMANIN ÖNEMİ NEDİR?   İletişimde başarının ve başkalarını    etkileyebilmenin gizi, her şeyi    ba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AutoShape 24" descr="İLGİ VE SEVGİ KONUSUNDA NELEREDİKKAT EDİLMELİDİR?   İnsanlar genellikle yalnız kendilerine ilgi    gösterir ve kendilerin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AutoShape 25" descr="Organizasyonlarda İletişim ve    Beşeri İlişkilerin Geliştirilmesi    Organizasyon işleyen açık bir sistemdir.     Çevrey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AutoShape 26" descr="Etkin Ekip Gelişimini Destekleyen    Davranışlar   Ekip üyelerini desteklemek ve    cesaretlendirmek   Ekip üyelerini ge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AutoShape 27" descr="Etkin Ekip Oluşumunu Engelleyen    Davranışlar   İşleri kendi başına yapmak   Önemli bilgileri başkalarından gizlemek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AutoShape 28" descr="İLETİŞİM VE SUNUM TEKNİKLERİ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AutoShape 29" descr="Sözlü Sunumlar1.   Giriş (% 15)     Konu hakkında ne söyleneceğinin açıklanması     Dinleyicinin ilgisinin anlatılacak kon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AutoShape 30" descr="Görsel Araçlar:Mesajın Hatırlanma OranıSunum                   3 saat sonra   3 gün sonraSözlü                   %70   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AutoShape 31" descr="Konuşma Gerginliği:    Gerginliği önlemenin bazı yolları       İyi hazırlık yapılmalı       Tanıdıklar önünde deneme yap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AutoShape 32" descr="İLETİŞİM-EKİP ÇALIŞMASI VE BEŞERİ   İLİŞKİLERİN ETKİNLEŞTİRİLMESİ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AutoShape 33" descr="Ekip Çalışması   Kendisine ve karşıdakine mutlak güven,   İsteklerini zorlamadan ve zorlanmadan elde etme    becerisi,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AutoShape 34" descr="Otoriter Ekip                     Lider Ekip   Bağımlılık, içinden hiç      Bağlılık, kendi işini    gelmeden yapar  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AutoShape 35" descr="Ekip çalışmasınayatkın olmayanlar    yatkın olanlar  •   Neden işe               Nasıl yararlı olacağını      yaramayacağ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AutoShape 36" descr="Ekip çalışmalarında…   İnsan ilişkileri geliştirilmelidir,   İnsan ilişkilerinde başarılı olmak ekip    çalışması için m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AutoShape 37" descr="Ekip Üyelerinin Özellikleri1.  Yüksek duygusal enerji,2.  Hayata ve insanlara olumlu bakış,3.  Yüksek iş motivasyonu,4.  İ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AutoShape 38" descr="İLETİŞİM-LİDERLİK VE BEŞERİ          İLİŞKİLER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AutoShape 39" descr="Lider olmak ne demektir?   Lider olmak” bir güç kaynağı olmak mıdır?   “Lider olmak” insanları peşinden    sürükleyebilm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AutoShape 40" descr="Liderin Özellikleri   Bir liderin toplumunu (ya da ekibini)    geliştirmesi, topluma yeni ve doğru    ufuklar açması, yen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AutoShape 41" descr="   İyi bir lider olmak için duyarlı, eşitlikçi, iletişim    ve gücü yumuşak şekilde kullanan ve insanlarla    iyi bir ile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AutoShape 42" descr="Otoriter Kimlik               Lider Kimlik   Otoriteden güç alır      Kendi etkisinden   Söylemeyi sever           güç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AutoShape 43" descr="Otoriter                            Lider   Paylaşmaz               Otoriteyi paylaşır   Sınırları kesin koyar      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AutoShape 44" descr="Lider …   hisseder      …   vizyon oluşturur      …   iletişim kurar      …   değiştirir      …   ekibiyle başarır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AutoShape 45" descr="PARTİ ÜYELERİ İLETİŞİMDE NELEREDİKKAT ETMELİDİR?    Partinin kitleler için umut olması, partinin     üyeleri ile yönetici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AutoShape 46" descr="Bu nedenle:   İletişim tekniklerini öğrenin; bu teknikleri kullanmak üzere    kendinizi eğitin,   Partililerle ve seçmen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AutoShape 47" descr="   Güvensizlik, iletişimi olumsuz bir biçimde    etkiler. Bu nedenle:   Partililere ve çevreye, çelişkili haber ve    bi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AutoShape 48" descr="   Partililer, partinin tüm etkinliklerinde    katkılarının beklendiğini ve çalışmalarının    değerlendirildiğini gördükl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AutoShape 49" descr="   Partinin yöneticileri her zaman üyelere    ulaşamayabilir veya ulaşmakta güçlük    çekebilir. Bu nedenle:   Partiyle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AutoShape 50" descr="   Partililerle ve çevreyle daha sağlıklı    iletişim kurabilmek ve partiyle ilgili    bilgi ve iletileri aslına uygun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AutoShape 51" descr="Dedikodu, doğru bilgilerin verilmesi ve    gerçeklerin söylenmesi yoluyla önlenebilir;    açık ve dürüst davranıldığında o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AutoShape 52" descr="Siyaseti coşku ile yapın; ileriye umutlabakın   Partiyi sevin, eviniz olarak görün.   Partilileri ve tüm insanları sevin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AutoShape 53" descr="PARTİ YÖNETİCİLERİ İLETİŞİMDENELERE DİKKAT ETMELİDİR?    Partideki iletişim biçimi ve yöntemleri,    yöneticilerin yönetim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AutoShape 54" descr="   Partide yönetimin    başarısını belirleyen    unsurlardan birisi de,    ilgililere zamanında ve    yeterince bilgi 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AutoShape 55" descr="Yazılı iletişimde iletinin    rahatça anlaşılabilmesi    gerekir. Bu nedenle;   Yazışmaları    olabildiğince kısa    yapı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AutoShape 56" descr="Ekip Çalışmasının TemeliGüven duygusu ve çatışmaları önlemek   Kendine güven duymak    “Kişiyi nasıl bilirsin? Kendim  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AutoShape 57" descr="   SON SÖZ:    CEVHER İNSANDIR. İYİ İŞLER VE    İŞLENİRSE, HEDEFLERİ, AMAÇLARI    VE ALTERNATİFLERİ İLE    MOTİVASYONU SÜ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8914" name="Picture 2" descr="Kaçınılacak bazı hareketler   Dudaklara dokunma         Konuşma isteği, söylenen hakkında kuşku          duyma, bir şey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-5348288"/>
            <a:ext cx="693420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42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Doğrudan Göz İlişkisi“ Gözlerin konuştuğu dil her yerde aynıdır.”                                      HerberBir kişi il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398" y="683733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573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Jestler Bu konuda dikkat edilmesi gereken, jestleri konuşmadaki eksik kelimeleri tamamlayacak bir araç olarak kullanmamak,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330" y="71823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5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Mimikler Güvenli bir ifade, verilen mesajla uyum içindeki ifadedir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84" y="71823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85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Ses Tonu, Şiddet ve Konuşmanın Akıcılığıİnsanlar arası ilişkilerde yaşanan en küçükgerginlik, kendini önce ses tonuyla or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881" y="85626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65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... Etkili iletişim        vebeden dili için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409" y="78724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37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Kendinizle barışık olun (özgüven sahibiolun)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236" y="59746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44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encrypted-tbn0.gstatic.com/images?q=tbn:ANd9GcTXd5He8gn7nu6Dq9F1eilBU-37OzScWat3RhHGvw_Y0wf64St7F8THv4Y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692696"/>
            <a:ext cx="2736304" cy="22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tabela örnekler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6" descr="tabela örnekleri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8" descr="tabela örnekleri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10" descr="tabela örnekleri ile ilgili görsel sonuc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444946"/>
            <a:ext cx="2895600" cy="172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2170112"/>
            <a:ext cx="3528392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953544"/>
            <a:ext cx="257175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525" y="3645024"/>
            <a:ext cx="188595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772458"/>
            <a:ext cx="2466975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475" y="3660432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68" y="3660432"/>
            <a:ext cx="4463206" cy="2568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7937"/>
            <a:ext cx="3268995" cy="1985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78" y="4755959"/>
            <a:ext cx="2476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653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Duruşunuza veyürüyüşünüze dikkat edin“zavallı” ile “kendindenemin” görünümünüz nasılolur?Özgüven sağlama:Oturuşunuzu vedu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892" y="71823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07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Ses tonunuza dikkat edinSes aynı zamandaduygularınızı da iletir.Kendi sesinizi dinlemeyebaşlayın. Ümitsizlik miyoksa cesa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79" y="1063295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4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anlı ve atak olun.Çekingenliğinizi bir kenara atın. Herzaman atılıma, hazırlıklı olun. Gönüllüolmaktan çekinmeyin. Gönül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145" y="649227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88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oğal olun. Doğal bir insan, kendisiyle kolayca ilişkikurulabilen ve kendinizi onun yanında gerginhissetmediğiniz insandı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52" y="683732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24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Başarısız insan yoktur !Kaynaklarını kullanmayan     insanlar vardır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065" y="108054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77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DÜŞÜNCELER NASIL İFADE EDİLMELİDİR?   İletişimin ve beşeri ilişkilerin başarısı    öncelikle düşüncelerimizin, iyi ifad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84" y="338676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20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Düşüncelerinizi iyi anlatabilmek veanlaşılabilmek için:   Düşüncelerinizi düzenleyin ve net    bir biçimde dile getirin,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099" y="54571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61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ELEŞTİRİ KONUSUNDA NELERE DİKKATEDİLMELİDİR?   Eleştiri, yanlışları, eksikleri belirlemek ve    daha iyiye ulaşmak için b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066" y="30417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59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TARTIŞMA KONUSUNDA NELERE DİKKATEDİLMELİDİR?   Tartışma kazanarak karşınızdakilere    görüşlerinizi ve düşüncelerinizi k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262" y="442193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80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ZAMANLAMA KONUSUNDA NELERE DİKKATEDİLMELİDİR?   İnsanlarla sizin için    uygun zaman ve    koşullarda değil; onlar    iç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330" y="217907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41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İletişimde 6 Soru 1.   Dinliyor musunuz ? 2.   Anlıyor musunuz ? 3.   Anladığınızı test ediyor musunuz ? 4.   İleti dakik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573" y="620688"/>
            <a:ext cx="9505056" cy="606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836712"/>
            <a:ext cx="29527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00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DİNLEME KONUSUNDA NELERE DİKKATEDİLMELİDİR?   İletişimde başarının yolu, iletişim    kurulan kişiyi, düşüncelerini, ne  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85" y="321424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16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Bilgi Aktarma Yöntemleri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1700808"/>
            <a:ext cx="2952328" cy="4770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25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Sözlü Sunumlar1.   Giriş (% 15)     Konu hakkında ne söyleneceğinin açıklanması     Dinleyicinin ilgisinin anlatılacak ko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605" y="442194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93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esajlar Nasıl Gönderilir ve Alınır?            55%             7%             Beden Dili     Sözcükler            (Sözsüz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90872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93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İletişimin Önemiİletişim yoluyla:      Birbirimizi anlamaya      Sevmeyi öğrenmeye      İlişkileri başlatmaya ve sonla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122" y="59746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18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İletişim Biçimini Değiştirme  Durumu Değerlendir               İletişimi                Geliştir                         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628" y="83900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96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23</Words>
  <Application>Microsoft Office PowerPoint</Application>
  <PresentationFormat>Özel</PresentationFormat>
  <Paragraphs>10</Paragraphs>
  <Slides>62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62</vt:i4>
      </vt:variant>
    </vt:vector>
  </HeadingPairs>
  <TitlesOfParts>
    <vt:vector size="63" baseType="lpstr">
      <vt:lpstr>Office Teması</vt:lpstr>
      <vt:lpstr>ETKİLİ İLETİŞİM BECERİLERİ BEDEN DİLİ VE İNSAN İLİŞKİLERİ </vt:lpstr>
      <vt:lpstr>İletişim Neden Önemlidir?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İletişim Zor mu?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Bilgi Aktarma Yöntemleri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Velittin Balcı</dc:creator>
  <cp:lastModifiedBy>win</cp:lastModifiedBy>
  <cp:revision>12</cp:revision>
  <dcterms:created xsi:type="dcterms:W3CDTF">2017-11-20T10:01:48Z</dcterms:created>
  <dcterms:modified xsi:type="dcterms:W3CDTF">2017-11-20T20:39:06Z</dcterms:modified>
</cp:coreProperties>
</file>