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1" r:id="rId3"/>
    <p:sldId id="258" r:id="rId4"/>
    <p:sldId id="257" r:id="rId5"/>
    <p:sldId id="322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6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6" r:id="rId31"/>
    <p:sldId id="323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292" r:id="rId41"/>
    <p:sldId id="302" r:id="rId42"/>
    <p:sldId id="303" r:id="rId43"/>
    <p:sldId id="300" r:id="rId44"/>
    <p:sldId id="304" r:id="rId45"/>
    <p:sldId id="305" r:id="rId46"/>
    <p:sldId id="306" r:id="rId47"/>
    <p:sldId id="293" r:id="rId48"/>
    <p:sldId id="294" r:id="rId49"/>
    <p:sldId id="295" r:id="rId50"/>
    <p:sldId id="307" r:id="rId51"/>
    <p:sldId id="308" r:id="rId52"/>
    <p:sldId id="309" r:id="rId53"/>
    <p:sldId id="296" r:id="rId54"/>
    <p:sldId id="310" r:id="rId55"/>
    <p:sldId id="311" r:id="rId56"/>
    <p:sldId id="313" r:id="rId57"/>
    <p:sldId id="312" r:id="rId58"/>
    <p:sldId id="314" r:id="rId59"/>
    <p:sldId id="315" r:id="rId60"/>
    <p:sldId id="316" r:id="rId61"/>
    <p:sldId id="324" r:id="rId62"/>
    <p:sldId id="317" r:id="rId6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175B-123A-4D08-B1F6-8D61FA8D7D2E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6277D-E6BF-4E57-B4F6-84F23A47A2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47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277D-E6BF-4E57-B4F6-84F23A47A280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5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5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66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4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91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0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82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8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4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3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5778" y="816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ETKİLİ İLETİŞİM </a:t>
            </a:r>
            <a:r>
              <a:rPr lang="tr-TR" dirty="0" smtClean="0">
                <a:solidFill>
                  <a:srgbClr val="FF0000"/>
                </a:solidFill>
              </a:rPr>
              <a:t>BECERİLERİ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BEDEN </a:t>
            </a:r>
            <a:r>
              <a:rPr lang="tr-TR" dirty="0">
                <a:solidFill>
                  <a:srgbClr val="FF0000"/>
                </a:solidFill>
              </a:rPr>
              <a:t>DİLİ VE İNSAN İLİŞKİLERİ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 descr="iletişim neden önemlidir?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50151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İletişim - Birleştirici Güç                 Planlama       Gelişme   İletişim   Organize                              Et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99" y="5974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GILAMA KAPASİTESİNİN İLETİŞİMDEKİÖNEMİ VE ROLÜ NEDİR?   Herkesin algılama    kapasitesi farklıdır.   Herkes algıladığ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3" y="70098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İletişim Zor mu?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7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İletişimde Engeller    Kişilik farklılıkları    Eğitim farklılıkları    Dil farklılıkları    Sosyal, kültürel ve çev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73" y="2524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İletişim Engelleri Çözüm Üretici Olarak Kullanılanlar:        Emretme, yönetme        Uyarma, tehdit etme, ahlak dersi 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2" y="82175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İletişim Engelleri Yargılayıcı olarak kullanılanlar:        Eleştirme, suçlama        Ad takma, gülünç duruma düşürme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44" y="94890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İletişim Engelleri  Sorunu hafifletmek, geçiştirmek için               kullanılanlar:      Övme, görüşüne katılma     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3731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İletişimimi Nasıl Geliştirebilirim?İletişim becerisi, insanlara doğuştan verilen biryetenek değildir.Öğrenilebilir ve Ge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71" y="59746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tkili Mesaj Gönderme – “SenDili” Yerine, “Ben Dili” Kullanmak        BEN DİLİ                        SEN DİLİ   Davranı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51" y="97703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tkili Mesaj Gönderme – “SenDili” Yerine, “Ben Dili” KullanmakAynı davranışın iki dilde anlatılması arasında gece ilegünd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34" y="59746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İletişim Neden Önemlidir?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iletişim neden önemlidir?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61140"/>
            <a:ext cx="5040560" cy="29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tkili Mesaj GöndermeMesajı Tam ve Belirgin Yapmak  Mesaj, bütün gerekli bilgilerin açık  ifadelerini içermelidir:      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03" y="56296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tkili Mesaj GöndermeMesajı Tekrarlamak        Mesajınızı birden fazla tekrarlayın        Birden fazla iletişim kanalı 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56296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tkin DinlemeDuyguları belirleme     Kızgınlık     Neşe     Korku     ÜzüntüSözsüz ipuçlarını adlandırma     El jest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İyi Dinlemenin On Emri1.   Konuşma!               6. Sabırlı ol2.   Konuşmacıyı rahatlat   7. Sakinliğini koru3. Dinleme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2" y="76999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UYGUSAL DURUMUN İLETİŞİMDEKİÖNEMİ VE ROLÜ NEDİR?   Duygular, algılama ve bilgileri    değerlendirme aşamalarında etkil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07" y="97703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   İkna…   Ne anlattığın veya yaptığın değil, karşıdakinin Ne    Anladığıdır.   Her insanın bir ikna olma biçimi ve y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8" y="2869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İkna Stratejileri…   Önce insanların kafalarında istek yaratılmalıdır   İnsanların ilgisini çek ve gerisini onların ha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43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İkna’nın Anatomisi   Karşındakinin gözüyle bak ve onu anladığını, kabul ettiğini ve    saygı duyduğunu göstererek onun g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7" y="63197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   ETKİLİ İLETİŞİM       Nedir? -- Anlamayı başarmadır       Neden Önemli? -- Değişmeye zorlar ve her        türlü bir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00" y="111505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tkin İletişim için Öneriler   Bir ağız iki kulak varsa, bir konuşup iki dinleyin   Doğru zamanda, doğru kişiye, doğru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71" y="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etişim Nedir?Bir gönderici tarafından alıcıya iletilen ve alıcınınDavranışını bilinçli bir niyetle etkileyen mesajileti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eden Dili  Beden dili;  Duygu ve düşüncelerimizin  yansımasıdı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7" y="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- 8 - &#10;Çevremizdeki Bölgeler 5500 11..2200 33..6600 ∞. . . . Özel Bölge Kişisel BölgeSosyal BölgeOrtak Bölge &#10;Bu doküman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2599" r="19910" b="18963"/>
          <a:stretch/>
        </p:blipFill>
        <p:spPr bwMode="auto">
          <a:xfrm>
            <a:off x="2423592" y="0"/>
            <a:ext cx="6673813" cy="67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İletişim kurmamak imkansızdır. Herkesiletişim içindedir ve ilk iletişim bedendili ile gerçekleşir(% 55)İki insan birbiri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2" y="3731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denimizi Nasıl Kullanırız ?   Göğüs   Baş   Gövde   Yüz ifadeleri   Eller kollar ve parmaklar   Kol kavuşturmak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94" y="32142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• Boyumuzla• Yüzümüzle• Sesimizle• Bedenimizle• Oluşturduğumuz ortamlarla          Sürekli mesaj veriyoruz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2" y="7872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eden Dilinin Öğeleri   Beden duruşu           Jestler   Mimikler               Göz teması   Başın kullanımı     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9" y="73549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lumlu Beden Dili Kullanımı• Göz Teması     • Rahatsız etmeyecek ölçüde kısa süreli, uygun göz teması• Yüz İfadesi     •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32" y="49395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lumlu Beden Dili Kullanımı   Beden Duruşu         Ayaktaysanız dik durun         Oturuyorsanız ve konuşmuyorsanız ar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48" y="37318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lumlu Beden Dili Kullanımı   Dış Görünüş         Giyiminiz renkli olsun         Ortama uygun giysiler seçin   Konuş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açınılacak bazı hareketler   El gizleme         Sol el gizleme, kişisel duyguları veya          yaşamı ile ilgili bir 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-23066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İletişim Nedir?Kişiler arasında BİLGİ, DUYGU ve DÜŞÜNCE alışverişidirKAYNAK               MESAJ      KANAL          ALICI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b="61119"/>
          <a:stretch/>
        </p:blipFill>
        <p:spPr bwMode="auto">
          <a:xfrm>
            <a:off x="1631504" y="692696"/>
            <a:ext cx="8693103" cy="2106838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Aşamalar:</a:t>
            </a:r>
          </a:p>
          <a:p>
            <a:pPr marL="0" indent="0">
              <a:buNone/>
            </a:pPr>
            <a:r>
              <a:rPr lang="tr-TR" dirty="0" smtClean="0"/>
              <a:t>Mesaj göndermek/almak/anlamak/değerlendirmek/geri bildirimde bulundurmak.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52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açınılacak bazı hareketler   Alınla oynama         Kararsızlık, endişe, şüphe, karar vermeye çalışma   Kaş arasına do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94" y="114955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açınılacak bazı hareketler   Çene tutma       Kendini güvensiz hissetme ve daha güçlü        olma isteği,      Rekabet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4" y="83900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açınılacak bazı hareketler   Dudaklara dokunma         Konuşma isteği, söylenen hakkında kuşku          duyma, bir şe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8" y="51120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Beden Duruşu      İlişkide olduğu kişiyi doğrudan      karşısına alan ve dik bir beden      duruşuna sahip bir kişi, mesa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50" y="84538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Ses Tonu, Şiddet ve Konuşmanın Akıcılığıİnsanlar arası ilişkilerde yaşanan en küçükgerginlik, kendini önce ses tonuyla or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8" descr="... Etkili iletişim        vebeden dili içi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9" descr="Kendinizle barışık olun (özgüven sahibiolun)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10" descr="Duruşunuza veyürüyüşünüze dikkat edin“zavallı” ile “kendindenemin” görünümünüz nasılolur?Özgüven sağlama:Oturuşunuzu vedu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1" descr="Eğik ve düşük omuzlar:Hepsi de olumsuz olmaküzere bir çok anlam taşır;- Ezilmiş- Kendine güvensiz - Yenik- Suçlu- Korkak-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2" descr="Ses tonunuza dikkat edinSes aynı zamandaduygularınızı da iletir.Kendi sesinizi dinlemeyebaşlayın. Ümitsizlik miyoksa cesa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3" descr="Canlı ve atak olun.Çekingenliğinizi bir kenara atın. Herzaman atılıma, hazırlıklı olun. Gönüllüolmaktan çekinmeyin. Gönül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4" descr="Doğal olun. Doğal bir insan, kendisiyle kolayca ilişkikurulabilen ve kendinizi onun yanında gerginhissetmediğiniz insandı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15" descr="İLETİŞİM VE BEŞERİ İLİŞKİLERİN        GELİŞTİRİLMES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6" descr="Başarısız insan yoktur !Kaynaklarını kullanmayan     insanlar vardı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7" descr="DÜŞÜNCELER NASIL İFADE EDİLMELİDİR?   İletişimin ve beşeri ilişkilerin başarısı    öncelikle düşüncelerimizin, iyi ifad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18" descr="Düşüncelerinizi iyi anlatabilmek veanlaşılabilmek için:   Düşüncelerinizi düzenleyin ve net    bir biçimde dile getirin,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AutoShape 19" descr="ELEŞTİRİ KONUSUNDA NELERE DİKKATEDİLMELİDİR?   Eleştiri, yanlışları, eksikleri belirlemek ve    daha iyiye ulaşmak için b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20" descr="TARTIŞMA KONUSUNDA NELERE DİKKATEDİLMELİDİR?   Tartışma kazanarak karşınızdakilere    görüşlerinizi ve düşüncelerinizi k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AutoShape 21" descr="ZAMANLAMA KONUSUNDA NELERE DİKKATEDİLMELİDİR?   İnsanlarla sizin için    uygun zaman ve    koşullarda değil; onlar    iç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AutoShape 22" descr="DİNLEME KONUSUNDA NELERE DİKKATEDİLMELİDİR?   İletişimde başarının yolu, iletişim    kurulan kişiyi, düşüncelerini, ne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AutoShape 23" descr="BAŞKALARININ GÖZÜ İLEBAKMANIN ÖNEMİ NEDİR?   İletişimde başarının ve başkalarını    etkileyebilmenin gizi, her şeyi    b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AutoShape 24" descr="İLGİ VE SEVGİ KONUSUNDA NELEREDİKKAT EDİLMELİDİR?   İnsanlar genellikle yalnız kendilerine ilgi    gösterir ve kendileri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AutoShape 25" descr="Organizasyonlarda İletişim ve    Beşeri İlişkilerin Geliştirilmesi    Organizasyon işleyen açık bir sistemdir.     Çevrey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AutoShape 26" descr="Etkin Ekip Gelişimini Destekleyen    Davranışlar   Ekip üyelerini desteklemek ve    cesaretlendirmek   Ekip üyelerini g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AutoShape 27" descr="Etkin Ekip Oluşumunu Engelleyen    Davranışlar   İşleri kendi başına yapmak   Önemli bilgileri başkalarından gizlemek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AutoShape 28" descr="İLETİŞİM VE SUNUM TEKNİKLER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AutoShape 29" descr="Sözlü Sunumlar1.   Giriş (% 15)     Konu hakkında ne söyleneceğinin açıklanması     Dinleyicinin ilgisinin anlatılacak k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AutoShape 30" descr="Görsel Araçlar:Mesajın Hatırlanma OranıSunum                   3 saat sonra   3 gün sonraSözlü                   %70 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AutoShape 31" descr="Konuşma Gerginliği:    Gerginliği önlemenin bazı yolları       İyi hazırlık yapılmalı       Tanıdıklar önünde deneme yap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AutoShape 32" descr="İLETİŞİM-EKİP ÇALIŞMASI VE BEŞERİ   İLİŞKİLERİN ETKİNLEŞTİRİLMES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AutoShape 33" descr="Ekip Çalışması   Kendisine ve karşıdakine mutlak güven,   İsteklerini zorlamadan ve zorlanmadan elde etme    becerisi,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AutoShape 34" descr="Otoriter Ekip                     Lider Ekip   Bağımlılık, içinden hiç      Bağlılık, kendi işini    gelmeden yapar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AutoShape 35" descr="Ekip çalışmasınayatkın olmayanlar    yatkın olanlar  •   Neden işe               Nasıl yararlı olacağını      yaramayacağ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AutoShape 36" descr="Ekip çalışmalarında…   İnsan ilişkileri geliştirilmelidir,   İnsan ilişkilerinde başarılı olmak ekip    çalışması için 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AutoShape 37" descr="Ekip Üyelerinin Özellikleri1.  Yüksek duygusal enerji,2.  Hayata ve insanlara olumlu bakış,3.  Yüksek iş motivasyonu,4.  İ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AutoShape 38" descr="İLETİŞİM-LİDERLİK VE BEŞERİ          İLİŞKİLE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AutoShape 39" descr="Lider olmak ne demektir?   Lider olmak” bir güç kaynağı olmak mıdır?   “Lider olmak” insanları peşinden    sürükleyebil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AutoShape 40" descr="Liderin Özellikleri   Bir liderin toplumunu (ya da ekibini)    geliştirmesi, topluma yeni ve doğru    ufuklar açması, ye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AutoShape 41" descr="   İyi bir lider olmak için duyarlı, eşitlikçi, iletişim    ve gücü yumuşak şekilde kullanan ve insanlarla    iyi bir il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AutoShape 42" descr="Otoriter Kimlik               Lider Kimlik   Otoriteden güç alır      Kendi etkisinden   Söylemeyi sever           güç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AutoShape 43" descr="Otoriter                            Lider   Paylaşmaz               Otoriteyi paylaşır   Sınırları kesin koyar    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AutoShape 44" descr="Lider …   hisseder      …   vizyon oluşturur      …   iletişim kurar      …   değiştirir      …   ekibiyle başarı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AutoShape 45" descr="PARTİ ÜYELERİ İLETİŞİMDE NELEREDİKKAT ETMELİDİR?    Partinin kitleler için umut olması, partinin     üyeleri ile yönetic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AutoShape 46" descr="Bu nedenle:   İletişim tekniklerini öğrenin; bu teknikleri kullanmak üzere    kendinizi eğitin,   Partililerle ve seçme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AutoShape 47" descr="   Güvensizlik, iletişimi olumsuz bir biçimde    etkiler. Bu nedenle:   Partililere ve çevreye, çelişkili haber ve    b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AutoShape 48" descr="   Partililer, partinin tüm etkinliklerinde    katkılarının beklendiğini ve çalışmalarının    değerlendirildiğini gördük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AutoShape 49" descr="   Partinin yöneticileri her zaman üyelere    ulaşamayabilir veya ulaşmakta güçlük    çekebilir. Bu nedenle:   Partiyl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AutoShape 50" descr="   Partililerle ve çevreyle daha sağlıklı    iletişim kurabilmek ve partiyle ilgili    bilgi ve iletileri aslına uygun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AutoShape 51" descr="Dedikodu, doğru bilgilerin verilmesi ve    gerçeklerin söylenmesi yoluyla önlenebilir;    açık ve dürüst davranıldığında 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AutoShape 52" descr="Siyaseti coşku ile yapın; ileriye umutlabakın   Partiyi sevin, eviniz olarak görün.   Partilileri ve tüm insanları sevi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AutoShape 53" descr="PARTİ YÖNETİCİLERİ İLETİŞİMDENELERE DİKKAT ETMELİDİR?    Partideki iletişim biçimi ve yöntemleri,    yöneticilerin yöneti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AutoShape 54" descr="   Partide yönetimin    başarısını belirleyen    unsurlardan birisi de,    ilgililere zamanında ve    yeterince bilgi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AutoShape 55" descr="Yazılı iletişimde iletinin    rahatça anlaşılabilmesi    gerekir. Bu nedenle;   Yazışmaları    olabildiğince kısa    yapı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AutoShape 56" descr="Ekip Çalışmasının TemeliGüven duygusu ve çatışmaları önlemek   Kendine güven duymak    “Kişiyi nasıl bilirsin? Kendim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AutoShape 57" descr="   SON SÖZ:    CEVHER İNSANDIR. İYİ İŞLER VE    İŞLENİRSE, HEDEFLERİ, AMAÇLARI    VE ALTERNATİFLERİ İLE    MOTİVASYONU SÜ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8914" name="Picture 2" descr="Kaçınılacak bazı hareketler   Dudaklara dokunma         Konuşma isteği, söylenen hakkında kuşku          duyma, bir şe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34828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oğrudan Göz İlişkisi“ Gözlerin konuştuğu dil her yerde aynıdır.”                                      HerberBir kişi i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8" y="68373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estler Bu konuda dikkat edilmesi gereken, jestleri konuşmadaki eksik kelimeleri tamamlayacak bir araç olarak kullanmamak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0" y="71823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imikler Güvenli bir ifade, verilen mesajla uyum içindeki ifadedi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4" y="71823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es Tonu, Şiddet ve Konuşmanın Akıcılığıİnsanlar arası ilişkilerde yaşanan en küçükgerginlik, kendini önce ses tonuyla o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1" y="85626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... Etkili iletişim        vebeden dili içi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7872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endinizle barışık olun (özgüven sahibiolun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36" y="59746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Xd5He8gn7nu6Dq9F1eilBU-37OzScWat3RhHGvw_Y0wf64St7F8THv4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92696"/>
            <a:ext cx="2736304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44946"/>
            <a:ext cx="2895600" cy="17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70112"/>
            <a:ext cx="352839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53544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645024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7245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604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68" y="3660432"/>
            <a:ext cx="4463206" cy="25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7937"/>
            <a:ext cx="3268995" cy="19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8" y="4755959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uruşunuza veyürüyüşünüze dikkat edin“zavallı” ile “kendindenemin” görünümünüz nasılolur?Özgüven sağlama:Oturuşunuzu ved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2" y="71823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s tonunuza dikkat edinSes aynı zamandaduygularınızı da iletir.Kendi sesinizi dinlemeyebaşlayın. Ümitsizlik miyoksa ces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9" y="106329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nlı ve atak olun.Çekingenliğinizi bir kenara atın. Herzaman atılıma, hazırlıklı olun. Gönüllüolmaktan çekinmeyin. Gönül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45" y="64922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oğal olun. Doğal bir insan, kendisiyle kolayca ilişkikurulabilen ve kendinizi onun yanında gerginhissetmediğiniz insandı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2" y="68373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aşarısız insan yoktur !Kaynaklarını kullanmayan     insanlar vardı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5" y="108054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ÜŞÜNCELER NASIL İFADE EDİLMELİDİR?   İletişimin ve beşeri ilişkilerin başarısı    öncelikle düşüncelerimizin, iyi ifa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4" y="33867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üşüncelerinizi iyi anlatabilmek veanlaşılabilmek için:   Düşüncelerinizi düzenleyin ve net    bir biçimde dile getirin,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99" y="54571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LEŞTİRİ KONUSUNDA NELERE DİKKATEDİLMELİDİR?   Eleştiri, yanlışları, eksikleri belirlemek ve    daha iyiye ulaşmak için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6" y="30417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ARTIŞMA KONUSUNDA NELERE DİKKATEDİLMELİDİR?   Tartışma kazanarak karşınızdakilere    görüşlerinizi ve düşüncelerinizi 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44219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ZAMANLAMA KONUSUNDA NELERE DİKKATEDİLMELİDİR?   İnsanlarla sizin için    uygun zaman ve    koşullarda değil; onlar    iç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0" y="21790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etişimde 6 Soru 1.   Dinliyor musunuz ? 2.   Anlıyor musunuz ? 3.   Anladığınızı test ediyor musunuz ? 4.   İleti dakik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73" y="620688"/>
            <a:ext cx="9505056" cy="60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836712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İNLEME KONUSUNDA NELERE DİKKATEDİLMELİDİR?   İletişimde başarının yolu, iletişim    kurulan kişiyi, düşüncelerini, ne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5" y="32142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Bilgi Aktarma Yöntemleri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700808"/>
            <a:ext cx="2952328" cy="47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2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özlü Sunumlar1.   Giriş (% 15)     Konu hakkında ne söyleneceğinin açıklanması     Dinleyicinin ilgisinin anlatılacak k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5" y="44219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sajlar Nasıl Gönderilir ve Alınır?            55%             7%             Beden Dili     Sözcükler            (Sözsü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İletişimin Önemiİletişim yoluyla:      Birbirimizi anlamaya      Sevmeyi öğrenmeye      İlişkileri başlatmaya ve sonl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2" y="5974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İletişim Biçimini Değiştirme  Durumu Değerlendir               İletişimi                Geliştir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8" y="83900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</Words>
  <Application>Microsoft Office PowerPoint</Application>
  <PresentationFormat>Özel</PresentationFormat>
  <Paragraphs>10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Office Teması</vt:lpstr>
      <vt:lpstr>ETKİLİ İLETİŞİM BECERİLERİ BEDEN DİLİ VE İNSAN İLİŞKİLERİ </vt:lpstr>
      <vt:lpstr>İletişim Neden Önemlidir?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İletişim Zor mu?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Bilgi Aktarma Yöntemleri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Velittin Balcı</dc:creator>
  <cp:lastModifiedBy>win</cp:lastModifiedBy>
  <cp:revision>12</cp:revision>
  <dcterms:created xsi:type="dcterms:W3CDTF">2017-11-20T10:01:48Z</dcterms:created>
  <dcterms:modified xsi:type="dcterms:W3CDTF">2017-11-20T20:39:06Z</dcterms:modified>
</cp:coreProperties>
</file>