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. </a:t>
            </a:r>
            <a:r>
              <a:rPr lang="tr-TR" b="1" u="sng" dirty="0">
                <a:solidFill>
                  <a:prstClr val="black"/>
                </a:solidFill>
              </a:rPr>
              <a:t>SAHABE </a:t>
            </a:r>
            <a:r>
              <a:rPr lang="tr-TR" b="1" u="sng" dirty="0" smtClean="0">
                <a:solidFill>
                  <a:prstClr val="black"/>
                </a:solidFill>
              </a:rPr>
              <a:t>KAVLİ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Sahabe Kavli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Kavli‘nin </a:t>
            </a:r>
            <a:r>
              <a:rPr lang="tr-TR" dirty="0" smtClean="0"/>
              <a:t>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. </a:t>
            </a:r>
            <a:r>
              <a:rPr lang="tr-TR" b="1" u="sng" dirty="0">
                <a:solidFill>
                  <a:prstClr val="black"/>
                </a:solidFill>
              </a:rPr>
              <a:t>SAHABE </a:t>
            </a:r>
            <a:r>
              <a:rPr lang="tr-TR" b="1" u="sng" dirty="0" smtClean="0">
                <a:solidFill>
                  <a:prstClr val="black"/>
                </a:solidFill>
              </a:rPr>
              <a:t>KAVLİ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</a:t>
            </a:r>
            <a:r>
              <a:rPr lang="tr-TR" dirty="0" smtClean="0"/>
              <a:t>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 smtClean="0"/>
              <a:t>«Sahabeden </a:t>
            </a:r>
            <a:r>
              <a:rPr lang="tr-TR" dirty="0"/>
              <a:t>muhalif olanın bilinmediği, sahabenin sözünün müslümanlara</a:t>
            </a:r>
          </a:p>
          <a:p>
            <a:pPr marL="0" indent="0">
              <a:buNone/>
            </a:pPr>
            <a:r>
              <a:rPr lang="tr-TR" dirty="0"/>
              <a:t>delil olduğunda da ihtilaf yoktur. Çünkü Peygamber'e yak ın</a:t>
            </a:r>
          </a:p>
          <a:p>
            <a:pPr marL="0" indent="0">
              <a:buNone/>
            </a:pPr>
            <a:r>
              <a:rPr lang="tr-TR" dirty="0"/>
              <a:t>olmaları, hüküm koymanın inceliklerini bilmeleri ve birçok olayda ihtilaf</a:t>
            </a:r>
          </a:p>
          <a:p>
            <a:pPr marL="0" indent="0">
              <a:buNone/>
            </a:pPr>
            <a:r>
              <a:rPr lang="tr-TR" dirty="0"/>
              <a:t>etmelerine ra ğmen bir olayın hükmünde birleşmeleri kesin bir delile</a:t>
            </a:r>
          </a:p>
          <a:p>
            <a:pPr marL="0" indent="0">
              <a:buNone/>
            </a:pPr>
            <a:r>
              <a:rPr lang="tr-TR" dirty="0"/>
              <a:t>dayandıklarının delilidir. Bundan dolayı ninelerin altıda bire varis olmalarmda</a:t>
            </a:r>
          </a:p>
          <a:p>
            <a:pPr marL="0" indent="0">
              <a:buNone/>
            </a:pPr>
            <a:r>
              <a:rPr lang="tr-TR" dirty="0"/>
              <a:t>birleşmeleri uyulması gerekli bir hüküm olmu ştur. Bunda müslümanlar</a:t>
            </a:r>
          </a:p>
          <a:p>
            <a:pPr marL="0" indent="0">
              <a:buNone/>
            </a:pPr>
            <a:r>
              <a:rPr lang="tr-TR" dirty="0"/>
              <a:t>arasında ihtilafın olduğu bilinmemektedir</a:t>
            </a:r>
            <a:r>
              <a:rPr lang="tr-TR" dirty="0" smtClean="0"/>
              <a:t>.» Hallaf, 247.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3613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. </a:t>
            </a:r>
            <a:r>
              <a:rPr lang="tr-TR" b="1" u="sng" dirty="0">
                <a:solidFill>
                  <a:prstClr val="black"/>
                </a:solidFill>
              </a:rPr>
              <a:t>SAHABE </a:t>
            </a:r>
            <a:r>
              <a:rPr lang="tr-TR" b="1" u="sng" dirty="0" smtClean="0">
                <a:solidFill>
                  <a:prstClr val="black"/>
                </a:solidFill>
              </a:rPr>
              <a:t>KAVLİ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Sahabe </a:t>
            </a:r>
            <a:r>
              <a:rPr lang="tr-TR" dirty="0" smtClean="0">
                <a:solidFill>
                  <a:prstClr val="black"/>
                </a:solidFill>
              </a:rPr>
              <a:t>Kavli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Sahabe hakkında muhtelif hadisler + Sahabi Otoritesinin Sahabe İcma’ı ve Sahabe İhtilafı açısından Değerlendirilmesi.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078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. </a:t>
            </a:r>
            <a:r>
              <a:rPr lang="tr-TR" b="1" u="sng" dirty="0">
                <a:solidFill>
                  <a:prstClr val="black"/>
                </a:solidFill>
              </a:rPr>
              <a:t>SAHABE </a:t>
            </a:r>
            <a:r>
              <a:rPr lang="tr-TR" b="1" u="sng" dirty="0" smtClean="0">
                <a:solidFill>
                  <a:prstClr val="black"/>
                </a:solidFill>
              </a:rPr>
              <a:t>KAVLİ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Sahabe Kavli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Sahabe Kavli‘nin </a:t>
            </a:r>
            <a:r>
              <a:rPr lang="tr-TR" dirty="0" smtClean="0"/>
              <a:t>Hukuki </a:t>
            </a:r>
            <a:r>
              <a:rPr lang="tr-TR" dirty="0" smtClean="0"/>
              <a:t>Otoritesi: Muhtelif mezheplere </a:t>
            </a:r>
            <a:r>
              <a:rPr lang="tr-TR" dirty="0"/>
              <a:t>dair mukayeseli </a:t>
            </a:r>
            <a:r>
              <a:rPr lang="tr-TR" dirty="0" smtClean="0"/>
              <a:t>yaklaşımlar.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5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249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15</cp:revision>
  <dcterms:created xsi:type="dcterms:W3CDTF">2018-01-20T13:04:21Z</dcterms:created>
  <dcterms:modified xsi:type="dcterms:W3CDTF">2018-03-12T19:34:02Z</dcterms:modified>
</cp:coreProperties>
</file>