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5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6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3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8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8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5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6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1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5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8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6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1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TALİ KAYNAKLAR: İSTİHSAN, MASLAHAT, ÖRF, SEDD-İ ZERAİ’, ŞER’U MEN KABLENA, SAHABE KAVLİ, İSTİSHAB, </a:t>
            </a:r>
          </a:p>
          <a:p>
            <a:pPr marL="0" indent="0">
              <a:buNone/>
            </a:pPr>
            <a:r>
              <a:rPr lang="tr-TR" dirty="0"/>
              <a:t>I</a:t>
            </a:r>
            <a:r>
              <a:rPr lang="tr-TR" dirty="0" smtClean="0"/>
              <a:t>. </a:t>
            </a:r>
            <a:r>
              <a:rPr lang="tr-TR" b="1" u="sng" dirty="0">
                <a:solidFill>
                  <a:prstClr val="black"/>
                </a:solidFill>
              </a:rPr>
              <a:t>SAHABE </a:t>
            </a:r>
            <a:r>
              <a:rPr lang="tr-TR" b="1" u="sng" dirty="0" smtClean="0">
                <a:solidFill>
                  <a:prstClr val="black"/>
                </a:solidFill>
              </a:rPr>
              <a:t>KAVLİ </a:t>
            </a:r>
            <a:endParaRPr lang="tr-TR" b="1" u="sng" dirty="0" smtClean="0"/>
          </a:p>
          <a:p>
            <a:pPr marL="514350" indent="-514350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Sahabe Kavli</a:t>
            </a:r>
            <a:r>
              <a:rPr lang="tr-TR" dirty="0" smtClean="0"/>
              <a:t>: Tanım ve Kavram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Hukuk Tarihi Bağlamında Sahabe Kavli</a:t>
            </a:r>
            <a:endParaRPr lang="en-US" dirty="0">
              <a:solidFill>
                <a:prstClr val="black"/>
              </a:solidFill>
            </a:endParaRPr>
          </a:p>
          <a:p>
            <a:pPr marL="514350" indent="-514350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Sahabe Kavli‘nin </a:t>
            </a:r>
            <a:r>
              <a:rPr lang="tr-TR" dirty="0" smtClean="0"/>
              <a:t>Hukuki Otoritesi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88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TALİ KAYNAKLAR: İSTİHSAN, MASLAHAT, ÖRF, SEDD-İ ZERAİ’, ŞER’U MEN KABLENA, SAHABE KAVLİ, İSTİSHAB, </a:t>
            </a:r>
          </a:p>
          <a:p>
            <a:pPr marL="0" indent="0">
              <a:buNone/>
            </a:pPr>
            <a:r>
              <a:rPr lang="tr-TR" dirty="0"/>
              <a:t>I</a:t>
            </a:r>
            <a:r>
              <a:rPr lang="tr-TR" dirty="0" smtClean="0"/>
              <a:t>. </a:t>
            </a:r>
            <a:r>
              <a:rPr lang="tr-TR" b="1" u="sng" dirty="0">
                <a:solidFill>
                  <a:prstClr val="black"/>
                </a:solidFill>
              </a:rPr>
              <a:t>SAHABE </a:t>
            </a:r>
            <a:r>
              <a:rPr lang="tr-TR" b="1" u="sng" dirty="0" smtClean="0">
                <a:solidFill>
                  <a:prstClr val="black"/>
                </a:solidFill>
              </a:rPr>
              <a:t>KAVLİ </a:t>
            </a:r>
            <a:endParaRPr lang="tr-TR" b="1" u="sng" dirty="0" smtClean="0"/>
          </a:p>
          <a:p>
            <a:pPr marL="514350" indent="-514350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Sahabe Kavli</a:t>
            </a:r>
            <a:r>
              <a:rPr lang="tr-TR" dirty="0" smtClean="0"/>
              <a:t>: Tanım ve </a:t>
            </a:r>
            <a:r>
              <a:rPr lang="tr-TR" dirty="0" smtClean="0"/>
              <a:t>Kavram</a:t>
            </a:r>
          </a:p>
          <a:p>
            <a:pPr marL="0" indent="0">
              <a:buNone/>
            </a:pPr>
            <a:r>
              <a:rPr lang="tr-TR" dirty="0" smtClean="0"/>
              <a:t>«Sahabeden </a:t>
            </a:r>
            <a:r>
              <a:rPr lang="tr-TR" dirty="0"/>
              <a:t>muhalif olanın bilinmediği, sahabenin sözünün müslümanlara</a:t>
            </a:r>
          </a:p>
          <a:p>
            <a:pPr marL="0" indent="0">
              <a:buNone/>
            </a:pPr>
            <a:r>
              <a:rPr lang="tr-TR" dirty="0"/>
              <a:t>delil olduğunda da ihtilaf yoktur. Çünkü Peygamber'e yak ın</a:t>
            </a:r>
          </a:p>
          <a:p>
            <a:pPr marL="0" indent="0">
              <a:buNone/>
            </a:pPr>
            <a:r>
              <a:rPr lang="tr-TR" dirty="0"/>
              <a:t>olmaları, hüküm koymanın inceliklerini bilmeleri ve birçok olayda ihtilaf</a:t>
            </a:r>
          </a:p>
          <a:p>
            <a:pPr marL="0" indent="0">
              <a:buNone/>
            </a:pPr>
            <a:r>
              <a:rPr lang="tr-TR" dirty="0"/>
              <a:t>etmelerine ra ğmen bir olayın hükmünde birleşmeleri kesin bir delile</a:t>
            </a:r>
          </a:p>
          <a:p>
            <a:pPr marL="0" indent="0">
              <a:buNone/>
            </a:pPr>
            <a:r>
              <a:rPr lang="tr-TR" dirty="0"/>
              <a:t>dayandıklarının delilidir. Bundan dolayı ninelerin altıda bire varis olmalarmda</a:t>
            </a:r>
          </a:p>
          <a:p>
            <a:pPr marL="0" indent="0">
              <a:buNone/>
            </a:pPr>
            <a:r>
              <a:rPr lang="tr-TR" dirty="0"/>
              <a:t>birleşmeleri uyulması gerekli bir hüküm olmu ştur. Bunda müslümanlar</a:t>
            </a:r>
          </a:p>
          <a:p>
            <a:pPr marL="0" indent="0">
              <a:buNone/>
            </a:pPr>
            <a:r>
              <a:rPr lang="tr-TR" dirty="0"/>
              <a:t>arasında ihtilafın olduğu bilinmemektedir</a:t>
            </a:r>
            <a:r>
              <a:rPr lang="tr-TR" dirty="0" smtClean="0"/>
              <a:t>.» Hallaf, 247.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936139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TALİ KAYNAKLAR: İSTİHSAN, MASLAHAT, ÖRF, SEDD-İ ZERAİ’, ŞER’U MEN KABLENA, SAHABE KAVLİ, İSTİSHAB, </a:t>
            </a:r>
          </a:p>
          <a:p>
            <a:pPr marL="0" indent="0">
              <a:buNone/>
            </a:pPr>
            <a:r>
              <a:rPr lang="tr-TR" dirty="0"/>
              <a:t>I</a:t>
            </a:r>
            <a:r>
              <a:rPr lang="tr-TR" dirty="0" smtClean="0"/>
              <a:t>. </a:t>
            </a:r>
            <a:r>
              <a:rPr lang="tr-TR" b="1" u="sng" dirty="0">
                <a:solidFill>
                  <a:prstClr val="black"/>
                </a:solidFill>
              </a:rPr>
              <a:t>SAHABE </a:t>
            </a:r>
            <a:r>
              <a:rPr lang="tr-TR" b="1" u="sng" dirty="0" smtClean="0">
                <a:solidFill>
                  <a:prstClr val="black"/>
                </a:solidFill>
              </a:rPr>
              <a:t>KAVLİ </a:t>
            </a:r>
            <a:endParaRPr lang="tr-TR" b="1" u="sng" dirty="0" smtClean="0"/>
          </a:p>
          <a:p>
            <a:pPr marL="514350" indent="-514350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Sahabe Kavli</a:t>
            </a:r>
            <a:r>
              <a:rPr lang="tr-TR" dirty="0" smtClean="0"/>
              <a:t>: Tanım ve Kavram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Hukuk Tarihi Bağlamında Sahabe </a:t>
            </a:r>
            <a:r>
              <a:rPr lang="tr-TR" dirty="0" smtClean="0">
                <a:solidFill>
                  <a:prstClr val="black"/>
                </a:solidFill>
              </a:rPr>
              <a:t>Kavli</a:t>
            </a:r>
          </a:p>
          <a:p>
            <a:pPr marL="0" lvl="0" indent="0">
              <a:buNone/>
            </a:pPr>
            <a:r>
              <a:rPr lang="tr-TR" dirty="0" smtClean="0">
                <a:solidFill>
                  <a:prstClr val="black"/>
                </a:solidFill>
              </a:rPr>
              <a:t>Sahabe hakkında muhtelif hadisler + Sahabi Otoritesinin Sahabe İcma’ı ve Sahabe İhtilafı açısından Değerlendirilmesi.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078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TALİ KAYNAKLAR: İSTİHSAN, MASLAHAT, ÖRF, SEDD-İ ZERAİ’, ŞER’U MEN KABLENA, SAHABE KAVLİ, İSTİSHAB, </a:t>
            </a:r>
          </a:p>
          <a:p>
            <a:pPr marL="0" indent="0">
              <a:buNone/>
            </a:pPr>
            <a:r>
              <a:rPr lang="tr-TR" dirty="0"/>
              <a:t>I</a:t>
            </a:r>
            <a:r>
              <a:rPr lang="tr-TR" dirty="0" smtClean="0"/>
              <a:t>. </a:t>
            </a:r>
            <a:r>
              <a:rPr lang="tr-TR" b="1" u="sng" dirty="0">
                <a:solidFill>
                  <a:prstClr val="black"/>
                </a:solidFill>
              </a:rPr>
              <a:t>SAHABE </a:t>
            </a:r>
            <a:r>
              <a:rPr lang="tr-TR" b="1" u="sng" dirty="0" smtClean="0">
                <a:solidFill>
                  <a:prstClr val="black"/>
                </a:solidFill>
              </a:rPr>
              <a:t>KAVLİ </a:t>
            </a:r>
            <a:endParaRPr lang="tr-TR" b="1" u="sng" dirty="0" smtClean="0"/>
          </a:p>
          <a:p>
            <a:pPr marL="514350" indent="-514350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Sahabe Kavli</a:t>
            </a:r>
            <a:r>
              <a:rPr lang="tr-TR" dirty="0" smtClean="0"/>
              <a:t>: Tanım ve Kavram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Hukuk Tarihi Bağlamında Sahabe Kavli</a:t>
            </a:r>
            <a:endParaRPr lang="en-US" dirty="0">
              <a:solidFill>
                <a:prstClr val="black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Sahabe Kavli‘nin </a:t>
            </a:r>
            <a:r>
              <a:rPr lang="tr-TR" dirty="0" smtClean="0"/>
              <a:t>Hukuki </a:t>
            </a:r>
            <a:r>
              <a:rPr lang="tr-TR" dirty="0" smtClean="0"/>
              <a:t>Otoritesi: Muhtelif mezheplere </a:t>
            </a:r>
            <a:r>
              <a:rPr lang="tr-TR" dirty="0"/>
              <a:t>dair mukayeseli </a:t>
            </a:r>
            <a:r>
              <a:rPr lang="tr-TR" dirty="0" smtClean="0"/>
              <a:t>yaklaşımlar.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551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249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İSLAM HUKUK USULÜ</vt:lpstr>
      <vt:lpstr>İSLAM HUKUK USULÜ</vt:lpstr>
      <vt:lpstr>İSLAM HUKUK USULÜ</vt:lpstr>
      <vt:lpstr>İSLAM HUKUK USULÜ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İSLAM HUKUK USULÜ</dc:title>
  <dc:creator>Osman Taştan</dc:creator>
  <cp:lastModifiedBy>Osman Taştan</cp:lastModifiedBy>
  <cp:revision>15</cp:revision>
  <dcterms:created xsi:type="dcterms:W3CDTF">2018-01-20T13:04:21Z</dcterms:created>
  <dcterms:modified xsi:type="dcterms:W3CDTF">2018-03-12T19:34:02Z</dcterms:modified>
</cp:coreProperties>
</file>