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316" r:id="rId3"/>
    <p:sldId id="289" r:id="rId4"/>
    <p:sldId id="307" r:id="rId5"/>
    <p:sldId id="290" r:id="rId6"/>
    <p:sldId id="308" r:id="rId7"/>
  </p:sldIdLst>
  <p:sldSz cx="10693400" cy="7556500"/>
  <p:notesSz cx="10693400" cy="75565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2D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06" autoAdjust="0"/>
    <p:restoredTop sz="94660"/>
  </p:normalViewPr>
  <p:slideViewPr>
    <p:cSldViewPr>
      <p:cViewPr varScale="1">
        <p:scale>
          <a:sx n="79" d="100"/>
          <a:sy n="79" d="100"/>
        </p:scale>
        <p:origin x="139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5"/>
          </a:xfrm>
          <a:prstGeom prst="rect">
            <a:avLst/>
          </a:prstGeom>
        </p:spPr>
        <p:txBody>
          <a:bodyPr/>
          <a:lstStyle>
            <a:lvl1pPr>
              <a:defRPr/>
            </a:lvl1pPr>
          </a:lstStyle>
          <a:p>
            <a:endParaRPr/>
          </a:p>
        </p:txBody>
      </p:sp>
      <p:sp>
        <p:nvSpPr>
          <p:cNvPr id="3" name="Holder 3"/>
          <p:cNvSpPr>
            <a:spLocks noGrp="1"/>
          </p:cNvSpPr>
          <p:nvPr>
            <p:ph type="subTitle" idx="4"/>
          </p:nvPr>
        </p:nvSpPr>
        <p:spPr>
          <a:xfrm>
            <a:off x="1604010" y="4231640"/>
            <a:ext cx="7485380" cy="1889125"/>
          </a:xfrm>
          <a:prstGeom prst="rect">
            <a:avLst/>
          </a:prstGeom>
        </p:spPr>
        <p:txBody>
          <a:bodyPr/>
          <a:lstStyle>
            <a:lvl1pPr>
              <a:defRPr/>
            </a:lvl1pPr>
          </a:lstStyle>
          <a:p>
            <a:endParaRPr/>
          </a:p>
        </p:txBody>
      </p:sp>
      <p:sp>
        <p:nvSpPr>
          <p:cNvPr id="4" name="Holder 4"/>
          <p:cNvSpPr>
            <a:spLocks noGrp="1"/>
          </p:cNvSpPr>
          <p:nvPr>
            <p:ph type="ftr" sz="quarter" idx="10"/>
          </p:nvPr>
        </p:nvSpPr>
        <p:spPr/>
        <p:txBody>
          <a:bodyPr/>
          <a:lstStyle>
            <a:lvl1pPr>
              <a:defRPr/>
            </a:lvl1pPr>
          </a:lstStyle>
          <a:p>
            <a:pPr>
              <a:defRPr/>
            </a:pPr>
            <a:endParaRPr/>
          </a:p>
        </p:txBody>
      </p:sp>
      <p:sp>
        <p:nvSpPr>
          <p:cNvPr id="5" name="Holder 5"/>
          <p:cNvSpPr>
            <a:spLocks noGrp="1"/>
          </p:cNvSpPr>
          <p:nvPr>
            <p:ph type="dt" sz="half" idx="11"/>
          </p:nvPr>
        </p:nvSpPr>
        <p:spPr/>
        <p:txBody>
          <a:bodyPr/>
          <a:lstStyle>
            <a:lvl1pPr>
              <a:defRPr/>
            </a:lvl1pPr>
          </a:lstStyle>
          <a:p>
            <a:pPr>
              <a:defRPr/>
            </a:pPr>
            <a:fld id="{174173A5-E0F1-4EDA-B6B6-7B3F031F32D5}" type="datetimeFigureOut">
              <a:rPr lang="en-US"/>
              <a:pPr>
                <a:defRPr/>
              </a:pPr>
              <a:t>4/30/2018</a:t>
            </a:fld>
            <a:endParaRPr lang="en-US"/>
          </a:p>
        </p:txBody>
      </p:sp>
      <p:sp>
        <p:nvSpPr>
          <p:cNvPr id="6" name="Holder 6"/>
          <p:cNvSpPr>
            <a:spLocks noGrp="1"/>
          </p:cNvSpPr>
          <p:nvPr>
            <p:ph type="sldNum" sz="quarter" idx="12"/>
          </p:nvPr>
        </p:nvSpPr>
        <p:spPr/>
        <p:txBody>
          <a:bodyPr/>
          <a:lstStyle>
            <a:lvl1pPr>
              <a:defRPr/>
            </a:lvl1pPr>
          </a:lstStyle>
          <a:p>
            <a:pPr>
              <a:defRPr/>
            </a:pPr>
            <a:fld id="{DEEAD172-326D-4430-BC6B-21401F58EBBE}" type="slidenum">
              <a:rPr lang="tr-TR"/>
              <a:pPr>
                <a:defRPr/>
              </a:pPr>
              <a:t>‹#›</a:t>
            </a:fld>
            <a:r>
              <a:rPr lang="tr-TR"/>
              <a:t>/43</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4000" b="0" i="0">
                <a:solidFill>
                  <a:srgbClr val="9A0000"/>
                </a:solidFill>
                <a:latin typeface="Verdana"/>
                <a:cs typeface="Verdana"/>
              </a:defRPr>
            </a:lvl1pPr>
          </a:lstStyle>
          <a:p>
            <a:endParaRPr/>
          </a:p>
        </p:txBody>
      </p:sp>
      <p:sp>
        <p:nvSpPr>
          <p:cNvPr id="3" name="Holder 3"/>
          <p:cNvSpPr>
            <a:spLocks noGrp="1"/>
          </p:cNvSpPr>
          <p:nvPr>
            <p:ph type="body" idx="1"/>
          </p:nvPr>
        </p:nvSpPr>
        <p:spPr/>
        <p:txBody>
          <a:bodyPr/>
          <a:lstStyle>
            <a:lvl1pPr>
              <a:defRPr sz="2400" b="0" i="0">
                <a:solidFill>
                  <a:schemeClr val="tx1"/>
                </a:solidFill>
                <a:latin typeface="Verdana"/>
                <a:cs typeface="Verdana"/>
              </a:defRPr>
            </a:lvl1pPr>
          </a:lstStyle>
          <a:p>
            <a:endParaRPr/>
          </a:p>
        </p:txBody>
      </p:sp>
      <p:sp>
        <p:nvSpPr>
          <p:cNvPr id="4" name="Holder 4"/>
          <p:cNvSpPr>
            <a:spLocks noGrp="1"/>
          </p:cNvSpPr>
          <p:nvPr>
            <p:ph type="ftr" sz="quarter" idx="10"/>
          </p:nvPr>
        </p:nvSpPr>
        <p:spPr/>
        <p:txBody>
          <a:bodyPr/>
          <a:lstStyle>
            <a:lvl1pPr>
              <a:defRPr/>
            </a:lvl1pPr>
          </a:lstStyle>
          <a:p>
            <a:pPr>
              <a:defRPr/>
            </a:pPr>
            <a:endParaRPr/>
          </a:p>
        </p:txBody>
      </p:sp>
      <p:sp>
        <p:nvSpPr>
          <p:cNvPr id="5" name="Holder 5"/>
          <p:cNvSpPr>
            <a:spLocks noGrp="1"/>
          </p:cNvSpPr>
          <p:nvPr>
            <p:ph type="dt" sz="half" idx="11"/>
          </p:nvPr>
        </p:nvSpPr>
        <p:spPr/>
        <p:txBody>
          <a:bodyPr/>
          <a:lstStyle>
            <a:lvl1pPr>
              <a:defRPr/>
            </a:lvl1pPr>
          </a:lstStyle>
          <a:p>
            <a:pPr>
              <a:defRPr/>
            </a:pPr>
            <a:fld id="{41D3C321-81A2-4A11-98EA-EB6AD19B41E1}" type="datetimeFigureOut">
              <a:rPr lang="en-US"/>
              <a:pPr>
                <a:defRPr/>
              </a:pPr>
              <a:t>4/30/2018</a:t>
            </a:fld>
            <a:endParaRPr lang="en-US"/>
          </a:p>
        </p:txBody>
      </p:sp>
      <p:sp>
        <p:nvSpPr>
          <p:cNvPr id="6" name="Holder 6"/>
          <p:cNvSpPr>
            <a:spLocks noGrp="1"/>
          </p:cNvSpPr>
          <p:nvPr>
            <p:ph type="sldNum" sz="quarter" idx="12"/>
          </p:nvPr>
        </p:nvSpPr>
        <p:spPr/>
        <p:txBody>
          <a:bodyPr/>
          <a:lstStyle>
            <a:lvl1pPr>
              <a:defRPr/>
            </a:lvl1pPr>
          </a:lstStyle>
          <a:p>
            <a:pPr>
              <a:defRPr/>
            </a:pPr>
            <a:fld id="{A1A74808-63C9-43C8-A580-1B70F7FAF403}" type="slidenum">
              <a:rPr lang="tr-TR"/>
              <a:pPr>
                <a:defRPr/>
              </a:pPr>
              <a:t>‹#›</a:t>
            </a:fld>
            <a:r>
              <a:rPr lang="tr-TR"/>
              <a:t>/43</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4000" b="0" i="0">
                <a:solidFill>
                  <a:srgbClr val="9A0000"/>
                </a:solidFill>
                <a:latin typeface="Verdana"/>
                <a:cs typeface="Verdana"/>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a:lstStyle>
            <a:lvl1pPr>
              <a:defRPr/>
            </a:lvl1pPr>
          </a:lstStyle>
          <a:p>
            <a:endParaRPr/>
          </a:p>
        </p:txBody>
      </p:sp>
      <p:sp>
        <p:nvSpPr>
          <p:cNvPr id="4" name="Holder 4"/>
          <p:cNvSpPr>
            <a:spLocks noGrp="1"/>
          </p:cNvSpPr>
          <p:nvPr>
            <p:ph sz="half" idx="3"/>
          </p:nvPr>
        </p:nvSpPr>
        <p:spPr>
          <a:xfrm>
            <a:off x="5507101" y="1737995"/>
            <a:ext cx="4651629" cy="4987290"/>
          </a:xfrm>
          <a:prstGeom prst="rect">
            <a:avLst/>
          </a:prstGeom>
        </p:spPr>
        <p:txBody>
          <a:bodyPr/>
          <a:lstStyle>
            <a:lvl1pPr>
              <a:defRPr/>
            </a:lvl1pPr>
          </a:lstStyle>
          <a:p>
            <a:endParaRPr/>
          </a:p>
        </p:txBody>
      </p:sp>
      <p:sp>
        <p:nvSpPr>
          <p:cNvPr id="5" name="Holder 4"/>
          <p:cNvSpPr>
            <a:spLocks noGrp="1"/>
          </p:cNvSpPr>
          <p:nvPr>
            <p:ph type="ftr" sz="quarter" idx="10"/>
          </p:nvPr>
        </p:nvSpPr>
        <p:spPr/>
        <p:txBody>
          <a:bodyPr/>
          <a:lstStyle>
            <a:lvl1pPr>
              <a:defRPr/>
            </a:lvl1pPr>
          </a:lstStyle>
          <a:p>
            <a:pPr>
              <a:defRPr/>
            </a:pPr>
            <a:endParaRPr/>
          </a:p>
        </p:txBody>
      </p:sp>
      <p:sp>
        <p:nvSpPr>
          <p:cNvPr id="6" name="Holder 5"/>
          <p:cNvSpPr>
            <a:spLocks noGrp="1"/>
          </p:cNvSpPr>
          <p:nvPr>
            <p:ph type="dt" sz="half" idx="11"/>
          </p:nvPr>
        </p:nvSpPr>
        <p:spPr/>
        <p:txBody>
          <a:bodyPr/>
          <a:lstStyle>
            <a:lvl1pPr>
              <a:defRPr/>
            </a:lvl1pPr>
          </a:lstStyle>
          <a:p>
            <a:pPr>
              <a:defRPr/>
            </a:pPr>
            <a:fld id="{CD67A443-BA79-44B7-9B7C-C0754198D21D}" type="datetimeFigureOut">
              <a:rPr lang="en-US"/>
              <a:pPr>
                <a:defRPr/>
              </a:pPr>
              <a:t>4/30/2018</a:t>
            </a:fld>
            <a:endParaRPr lang="en-US"/>
          </a:p>
        </p:txBody>
      </p:sp>
      <p:sp>
        <p:nvSpPr>
          <p:cNvPr id="7" name="Holder 6"/>
          <p:cNvSpPr>
            <a:spLocks noGrp="1"/>
          </p:cNvSpPr>
          <p:nvPr>
            <p:ph type="sldNum" sz="quarter" idx="12"/>
          </p:nvPr>
        </p:nvSpPr>
        <p:spPr/>
        <p:txBody>
          <a:bodyPr/>
          <a:lstStyle>
            <a:lvl1pPr>
              <a:defRPr/>
            </a:lvl1pPr>
          </a:lstStyle>
          <a:p>
            <a:pPr>
              <a:defRPr/>
            </a:pPr>
            <a:fld id="{A492C0D1-5062-4109-B235-3951B80D034B}" type="slidenum">
              <a:rPr lang="tr-TR"/>
              <a:pPr>
                <a:defRPr/>
              </a:pPr>
              <a:t>‹#›</a:t>
            </a:fld>
            <a:r>
              <a:rPr lang="tr-TR"/>
              <a:t>/43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4000" b="0" i="0">
                <a:solidFill>
                  <a:srgbClr val="9A0000"/>
                </a:solidFill>
                <a:latin typeface="Verdana"/>
                <a:cs typeface="Verdana"/>
              </a:defRPr>
            </a:lvl1pPr>
          </a:lstStyle>
          <a:p>
            <a:endParaRPr/>
          </a:p>
        </p:txBody>
      </p:sp>
      <p:sp>
        <p:nvSpPr>
          <p:cNvPr id="3" name="Holder 4"/>
          <p:cNvSpPr>
            <a:spLocks noGrp="1"/>
          </p:cNvSpPr>
          <p:nvPr>
            <p:ph type="ftr" sz="quarter" idx="10"/>
          </p:nvPr>
        </p:nvSpPr>
        <p:spPr/>
        <p:txBody>
          <a:bodyPr/>
          <a:lstStyle>
            <a:lvl1pPr>
              <a:defRPr/>
            </a:lvl1pPr>
          </a:lstStyle>
          <a:p>
            <a:pPr>
              <a:defRPr/>
            </a:pPr>
            <a:endParaRPr/>
          </a:p>
        </p:txBody>
      </p:sp>
      <p:sp>
        <p:nvSpPr>
          <p:cNvPr id="4" name="Holder 5"/>
          <p:cNvSpPr>
            <a:spLocks noGrp="1"/>
          </p:cNvSpPr>
          <p:nvPr>
            <p:ph type="dt" sz="half" idx="11"/>
          </p:nvPr>
        </p:nvSpPr>
        <p:spPr/>
        <p:txBody>
          <a:bodyPr/>
          <a:lstStyle>
            <a:lvl1pPr>
              <a:defRPr/>
            </a:lvl1pPr>
          </a:lstStyle>
          <a:p>
            <a:pPr>
              <a:defRPr/>
            </a:pPr>
            <a:fld id="{56097BE9-E437-49FF-82D4-C7B8A350F4AE}" type="datetimeFigureOut">
              <a:rPr lang="en-US"/>
              <a:pPr>
                <a:defRPr/>
              </a:pPr>
              <a:t>4/30/2018</a:t>
            </a:fld>
            <a:endParaRPr lang="en-US"/>
          </a:p>
        </p:txBody>
      </p:sp>
      <p:sp>
        <p:nvSpPr>
          <p:cNvPr id="5" name="Holder 6"/>
          <p:cNvSpPr>
            <a:spLocks noGrp="1"/>
          </p:cNvSpPr>
          <p:nvPr>
            <p:ph type="sldNum" sz="quarter" idx="12"/>
          </p:nvPr>
        </p:nvSpPr>
        <p:spPr/>
        <p:txBody>
          <a:bodyPr/>
          <a:lstStyle>
            <a:lvl1pPr>
              <a:defRPr/>
            </a:lvl1pPr>
          </a:lstStyle>
          <a:p>
            <a:pPr>
              <a:defRPr/>
            </a:pPr>
            <a:fld id="{84C116DA-42C0-4747-A761-E2B72F0F6B57}" type="slidenum">
              <a:rPr lang="tr-TR"/>
              <a:pPr>
                <a:defRPr/>
              </a:pPr>
              <a:t>‹#›</a:t>
            </a:fld>
            <a:r>
              <a:rPr lang="tr-TR"/>
              <a:t>/43</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endParaRPr/>
          </a:p>
        </p:txBody>
      </p:sp>
      <p:sp>
        <p:nvSpPr>
          <p:cNvPr id="3" name="Holder 5"/>
          <p:cNvSpPr>
            <a:spLocks noGrp="1"/>
          </p:cNvSpPr>
          <p:nvPr>
            <p:ph type="dt" sz="half" idx="11"/>
          </p:nvPr>
        </p:nvSpPr>
        <p:spPr/>
        <p:txBody>
          <a:bodyPr/>
          <a:lstStyle>
            <a:lvl1pPr>
              <a:defRPr/>
            </a:lvl1pPr>
          </a:lstStyle>
          <a:p>
            <a:pPr>
              <a:defRPr/>
            </a:pPr>
            <a:fld id="{EF800BB0-C240-4153-AD62-5891E5BFA589}" type="datetimeFigureOut">
              <a:rPr lang="en-US"/>
              <a:pPr>
                <a:defRPr/>
              </a:pPr>
              <a:t>4/30/2018</a:t>
            </a:fld>
            <a:endParaRPr lang="en-US"/>
          </a:p>
        </p:txBody>
      </p:sp>
      <p:sp>
        <p:nvSpPr>
          <p:cNvPr id="4" name="Holder 6"/>
          <p:cNvSpPr>
            <a:spLocks noGrp="1"/>
          </p:cNvSpPr>
          <p:nvPr>
            <p:ph type="sldNum" sz="quarter" idx="12"/>
          </p:nvPr>
        </p:nvSpPr>
        <p:spPr/>
        <p:txBody>
          <a:bodyPr/>
          <a:lstStyle>
            <a:lvl1pPr>
              <a:defRPr/>
            </a:lvl1pPr>
          </a:lstStyle>
          <a:p>
            <a:pPr>
              <a:defRPr/>
            </a:pPr>
            <a:fld id="{97BDEB8D-DA57-4B7D-A62C-2CC50F61A2EB}" type="slidenum">
              <a:rPr lang="tr-TR"/>
              <a:pPr>
                <a:defRPr/>
              </a:pPr>
              <a:t>‹#›</a:t>
            </a:fld>
            <a:r>
              <a:rPr lang="tr-TR"/>
              <a:t>/43</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308100" y="349250"/>
            <a:ext cx="76200" cy="171608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17" name="bk object 17"/>
          <p:cNvSpPr/>
          <p:nvPr/>
        </p:nvSpPr>
        <p:spPr>
          <a:xfrm>
            <a:off x="13081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18" name="bk object 18"/>
          <p:cNvSpPr/>
          <p:nvPr/>
        </p:nvSpPr>
        <p:spPr>
          <a:xfrm>
            <a:off x="1155700" y="349250"/>
            <a:ext cx="76200" cy="171608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19" name="bk object 19"/>
          <p:cNvSpPr/>
          <p:nvPr/>
        </p:nvSpPr>
        <p:spPr>
          <a:xfrm>
            <a:off x="11557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20" name="bk object 20"/>
          <p:cNvSpPr/>
          <p:nvPr/>
        </p:nvSpPr>
        <p:spPr>
          <a:xfrm>
            <a:off x="1003300" y="349250"/>
            <a:ext cx="76200" cy="171608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21" name="bk object 21"/>
          <p:cNvSpPr/>
          <p:nvPr/>
        </p:nvSpPr>
        <p:spPr>
          <a:xfrm>
            <a:off x="10033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22" name="bk object 22"/>
          <p:cNvSpPr/>
          <p:nvPr/>
        </p:nvSpPr>
        <p:spPr>
          <a:xfrm>
            <a:off x="850900" y="349250"/>
            <a:ext cx="76200" cy="171608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23" name="bk object 23"/>
          <p:cNvSpPr/>
          <p:nvPr/>
        </p:nvSpPr>
        <p:spPr>
          <a:xfrm>
            <a:off x="8509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EEEEE"/>
          </a:solidFill>
        </p:spPr>
        <p:txBody>
          <a:bodyPr lIns="0" tIns="0" rIns="0" bIns="0"/>
          <a:lstStyle/>
          <a:p>
            <a:pPr fontAlgn="auto">
              <a:spcBef>
                <a:spcPts val="0"/>
              </a:spcBef>
              <a:spcAft>
                <a:spcPts val="0"/>
              </a:spcAft>
              <a:defRPr/>
            </a:pPr>
            <a:endParaRPr>
              <a:latin typeface="+mn-lt"/>
            </a:endParaRPr>
          </a:p>
        </p:txBody>
      </p:sp>
      <p:sp>
        <p:nvSpPr>
          <p:cNvPr id="24" name="bk object 24"/>
          <p:cNvSpPr/>
          <p:nvPr/>
        </p:nvSpPr>
        <p:spPr>
          <a:xfrm>
            <a:off x="774700" y="349250"/>
            <a:ext cx="76200" cy="1716088"/>
          </a:xfrm>
          <a:custGeom>
            <a:avLst/>
            <a:gdLst/>
            <a:ahLst/>
            <a:cxnLst/>
            <a:rect l="l" t="t" r="r" b="b"/>
            <a:pathLst>
              <a:path w="76200" h="1716405">
                <a:moveTo>
                  <a:pt x="0" y="1716087"/>
                </a:moveTo>
                <a:lnTo>
                  <a:pt x="76200" y="1716087"/>
                </a:lnTo>
                <a:lnTo>
                  <a:pt x="76200" y="0"/>
                </a:lnTo>
                <a:lnTo>
                  <a:pt x="0" y="0"/>
                </a:lnTo>
                <a:lnTo>
                  <a:pt x="0" y="1716087"/>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25" name="bk object 25"/>
          <p:cNvSpPr/>
          <p:nvPr/>
        </p:nvSpPr>
        <p:spPr>
          <a:xfrm>
            <a:off x="7747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26" name="bk object 26"/>
          <p:cNvSpPr/>
          <p:nvPr/>
        </p:nvSpPr>
        <p:spPr>
          <a:xfrm>
            <a:off x="927100" y="358775"/>
            <a:ext cx="76200" cy="170656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27" name="bk object 27"/>
          <p:cNvSpPr/>
          <p:nvPr/>
        </p:nvSpPr>
        <p:spPr>
          <a:xfrm>
            <a:off x="9271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28" name="bk object 28"/>
          <p:cNvSpPr/>
          <p:nvPr/>
        </p:nvSpPr>
        <p:spPr>
          <a:xfrm>
            <a:off x="1079500" y="358775"/>
            <a:ext cx="76200" cy="170656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29" name="bk object 29"/>
          <p:cNvSpPr/>
          <p:nvPr/>
        </p:nvSpPr>
        <p:spPr>
          <a:xfrm>
            <a:off x="10795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0" name="bk object 30"/>
          <p:cNvSpPr/>
          <p:nvPr/>
        </p:nvSpPr>
        <p:spPr>
          <a:xfrm>
            <a:off x="1231900" y="358775"/>
            <a:ext cx="76200" cy="1706563"/>
          </a:xfrm>
          <a:custGeom>
            <a:avLst/>
            <a:gdLst/>
            <a:ahLst/>
            <a:cxnLst/>
            <a:rect l="l" t="t" r="r" b="b"/>
            <a:pathLst>
              <a:path w="76200" h="1706880">
                <a:moveTo>
                  <a:pt x="0" y="1706562"/>
                </a:moveTo>
                <a:lnTo>
                  <a:pt x="76205" y="1706562"/>
                </a:lnTo>
                <a:lnTo>
                  <a:pt x="76205"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1" name="bk object 31"/>
          <p:cNvSpPr/>
          <p:nvPr/>
        </p:nvSpPr>
        <p:spPr>
          <a:xfrm>
            <a:off x="1231900" y="2139950"/>
            <a:ext cx="76200" cy="5067300"/>
          </a:xfrm>
          <a:custGeom>
            <a:avLst/>
            <a:gdLst/>
            <a:ahLst/>
            <a:cxnLst/>
            <a:rect l="l" t="t" r="r" b="b"/>
            <a:pathLst>
              <a:path w="76200" h="5067300">
                <a:moveTo>
                  <a:pt x="0" y="5067298"/>
                </a:moveTo>
                <a:lnTo>
                  <a:pt x="76205" y="5067298"/>
                </a:lnTo>
                <a:lnTo>
                  <a:pt x="76205"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2" name="bk object 32"/>
          <p:cNvSpPr/>
          <p:nvPr/>
        </p:nvSpPr>
        <p:spPr>
          <a:xfrm>
            <a:off x="1384300" y="358775"/>
            <a:ext cx="76200" cy="1706563"/>
          </a:xfrm>
          <a:custGeom>
            <a:avLst/>
            <a:gdLst/>
            <a:ahLst/>
            <a:cxnLst/>
            <a:rect l="l" t="t" r="r" b="b"/>
            <a:pathLst>
              <a:path w="76200" h="1706880">
                <a:moveTo>
                  <a:pt x="0" y="1706562"/>
                </a:moveTo>
                <a:lnTo>
                  <a:pt x="76200" y="1706562"/>
                </a:lnTo>
                <a:lnTo>
                  <a:pt x="76200"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3" name="bk object 33"/>
          <p:cNvSpPr/>
          <p:nvPr/>
        </p:nvSpPr>
        <p:spPr>
          <a:xfrm>
            <a:off x="1384300" y="2139950"/>
            <a:ext cx="76200" cy="5067300"/>
          </a:xfrm>
          <a:custGeom>
            <a:avLst/>
            <a:gdLst/>
            <a:ahLst/>
            <a:cxnLst/>
            <a:rect l="l" t="t" r="r" b="b"/>
            <a:pathLst>
              <a:path w="76200" h="5067300">
                <a:moveTo>
                  <a:pt x="0" y="5067298"/>
                </a:moveTo>
                <a:lnTo>
                  <a:pt x="76200" y="5067298"/>
                </a:lnTo>
                <a:lnTo>
                  <a:pt x="76200"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4" name="bk object 34"/>
          <p:cNvSpPr/>
          <p:nvPr/>
        </p:nvSpPr>
        <p:spPr>
          <a:xfrm>
            <a:off x="1458913" y="358775"/>
            <a:ext cx="77787" cy="1706563"/>
          </a:xfrm>
          <a:custGeom>
            <a:avLst/>
            <a:gdLst/>
            <a:ahLst/>
            <a:cxnLst/>
            <a:rect l="l" t="t" r="r" b="b"/>
            <a:pathLst>
              <a:path w="78105" h="1706880">
                <a:moveTo>
                  <a:pt x="0" y="1706562"/>
                </a:moveTo>
                <a:lnTo>
                  <a:pt x="77787" y="1706562"/>
                </a:lnTo>
                <a:lnTo>
                  <a:pt x="77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5" name="bk object 35"/>
          <p:cNvSpPr/>
          <p:nvPr/>
        </p:nvSpPr>
        <p:spPr>
          <a:xfrm>
            <a:off x="1458913" y="2139950"/>
            <a:ext cx="77787" cy="5067300"/>
          </a:xfrm>
          <a:custGeom>
            <a:avLst/>
            <a:gdLst/>
            <a:ahLst/>
            <a:cxnLst/>
            <a:rect l="l" t="t" r="r" b="b"/>
            <a:pathLst>
              <a:path w="78105" h="5067300">
                <a:moveTo>
                  <a:pt x="0" y="5067298"/>
                </a:moveTo>
                <a:lnTo>
                  <a:pt x="77787" y="5067298"/>
                </a:lnTo>
                <a:lnTo>
                  <a:pt x="77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6" name="bk object 36"/>
          <p:cNvSpPr/>
          <p:nvPr/>
        </p:nvSpPr>
        <p:spPr>
          <a:xfrm>
            <a:off x="1458913" y="358775"/>
            <a:ext cx="230187" cy="1706563"/>
          </a:xfrm>
          <a:custGeom>
            <a:avLst/>
            <a:gdLst/>
            <a:ahLst/>
            <a:cxnLst/>
            <a:rect l="l" t="t" r="r" b="b"/>
            <a:pathLst>
              <a:path w="230505" h="1706880">
                <a:moveTo>
                  <a:pt x="0" y="1706562"/>
                </a:moveTo>
                <a:lnTo>
                  <a:pt x="230187" y="1706562"/>
                </a:lnTo>
                <a:lnTo>
                  <a:pt x="230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7" name="bk object 37"/>
          <p:cNvSpPr/>
          <p:nvPr/>
        </p:nvSpPr>
        <p:spPr>
          <a:xfrm>
            <a:off x="1458913" y="2139950"/>
            <a:ext cx="230187" cy="5067300"/>
          </a:xfrm>
          <a:custGeom>
            <a:avLst/>
            <a:gdLst/>
            <a:ahLst/>
            <a:cxnLst/>
            <a:rect l="l" t="t" r="r" b="b"/>
            <a:pathLst>
              <a:path w="230505" h="5067300">
                <a:moveTo>
                  <a:pt x="0" y="5067298"/>
                </a:moveTo>
                <a:lnTo>
                  <a:pt x="230187" y="5067298"/>
                </a:lnTo>
                <a:lnTo>
                  <a:pt x="230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8" name="bk object 38"/>
          <p:cNvSpPr/>
          <p:nvPr/>
        </p:nvSpPr>
        <p:spPr>
          <a:xfrm>
            <a:off x="1458913" y="358775"/>
            <a:ext cx="382587" cy="1706563"/>
          </a:xfrm>
          <a:custGeom>
            <a:avLst/>
            <a:gdLst/>
            <a:ahLst/>
            <a:cxnLst/>
            <a:rect l="l" t="t" r="r" b="b"/>
            <a:pathLst>
              <a:path w="382905" h="1706880">
                <a:moveTo>
                  <a:pt x="0" y="1706562"/>
                </a:moveTo>
                <a:lnTo>
                  <a:pt x="382587" y="1706562"/>
                </a:lnTo>
                <a:lnTo>
                  <a:pt x="382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39" name="bk object 39"/>
          <p:cNvSpPr/>
          <p:nvPr/>
        </p:nvSpPr>
        <p:spPr>
          <a:xfrm>
            <a:off x="1458913" y="2139950"/>
            <a:ext cx="382587" cy="5067300"/>
          </a:xfrm>
          <a:custGeom>
            <a:avLst/>
            <a:gdLst/>
            <a:ahLst/>
            <a:cxnLst/>
            <a:rect l="l" t="t" r="r" b="b"/>
            <a:pathLst>
              <a:path w="382905" h="5067300">
                <a:moveTo>
                  <a:pt x="0" y="5067298"/>
                </a:moveTo>
                <a:lnTo>
                  <a:pt x="382587" y="5067298"/>
                </a:lnTo>
                <a:lnTo>
                  <a:pt x="382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0" name="bk object 40"/>
          <p:cNvSpPr/>
          <p:nvPr/>
        </p:nvSpPr>
        <p:spPr>
          <a:xfrm>
            <a:off x="1458913" y="358775"/>
            <a:ext cx="534987" cy="1706563"/>
          </a:xfrm>
          <a:custGeom>
            <a:avLst/>
            <a:gdLst/>
            <a:ahLst/>
            <a:cxnLst/>
            <a:rect l="l" t="t" r="r" b="b"/>
            <a:pathLst>
              <a:path w="535305" h="1706880">
                <a:moveTo>
                  <a:pt x="0" y="1706562"/>
                </a:moveTo>
                <a:lnTo>
                  <a:pt x="534987" y="1706562"/>
                </a:lnTo>
                <a:lnTo>
                  <a:pt x="534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1" name="bk object 41"/>
          <p:cNvSpPr/>
          <p:nvPr/>
        </p:nvSpPr>
        <p:spPr>
          <a:xfrm>
            <a:off x="1458913" y="2139950"/>
            <a:ext cx="534987" cy="5067300"/>
          </a:xfrm>
          <a:custGeom>
            <a:avLst/>
            <a:gdLst/>
            <a:ahLst/>
            <a:cxnLst/>
            <a:rect l="l" t="t" r="r" b="b"/>
            <a:pathLst>
              <a:path w="535305" h="5067300">
                <a:moveTo>
                  <a:pt x="0" y="5067298"/>
                </a:moveTo>
                <a:lnTo>
                  <a:pt x="534987" y="5067298"/>
                </a:lnTo>
                <a:lnTo>
                  <a:pt x="534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2" name="bk object 42"/>
          <p:cNvSpPr/>
          <p:nvPr/>
        </p:nvSpPr>
        <p:spPr>
          <a:xfrm>
            <a:off x="1458913" y="358775"/>
            <a:ext cx="687387" cy="1706563"/>
          </a:xfrm>
          <a:custGeom>
            <a:avLst/>
            <a:gdLst/>
            <a:ahLst/>
            <a:cxnLst/>
            <a:rect l="l" t="t" r="r" b="b"/>
            <a:pathLst>
              <a:path w="687705" h="1706880">
                <a:moveTo>
                  <a:pt x="0" y="1706562"/>
                </a:moveTo>
                <a:lnTo>
                  <a:pt x="687387" y="1706562"/>
                </a:lnTo>
                <a:lnTo>
                  <a:pt x="687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3" name="bk object 43"/>
          <p:cNvSpPr/>
          <p:nvPr/>
        </p:nvSpPr>
        <p:spPr>
          <a:xfrm>
            <a:off x="1458913" y="2139950"/>
            <a:ext cx="687387" cy="5067300"/>
          </a:xfrm>
          <a:custGeom>
            <a:avLst/>
            <a:gdLst/>
            <a:ahLst/>
            <a:cxnLst/>
            <a:rect l="l" t="t" r="r" b="b"/>
            <a:pathLst>
              <a:path w="687705" h="5067300">
                <a:moveTo>
                  <a:pt x="0" y="5067298"/>
                </a:moveTo>
                <a:lnTo>
                  <a:pt x="687387" y="5067298"/>
                </a:lnTo>
                <a:lnTo>
                  <a:pt x="687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4" name="bk object 44"/>
          <p:cNvSpPr/>
          <p:nvPr/>
        </p:nvSpPr>
        <p:spPr>
          <a:xfrm>
            <a:off x="1458913" y="358775"/>
            <a:ext cx="839787" cy="1706563"/>
          </a:xfrm>
          <a:custGeom>
            <a:avLst/>
            <a:gdLst/>
            <a:ahLst/>
            <a:cxnLst/>
            <a:rect l="l" t="t" r="r" b="b"/>
            <a:pathLst>
              <a:path w="840105" h="1706880">
                <a:moveTo>
                  <a:pt x="0" y="1706562"/>
                </a:moveTo>
                <a:lnTo>
                  <a:pt x="839787" y="1706562"/>
                </a:lnTo>
                <a:lnTo>
                  <a:pt x="839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5" name="bk object 45"/>
          <p:cNvSpPr/>
          <p:nvPr/>
        </p:nvSpPr>
        <p:spPr>
          <a:xfrm>
            <a:off x="1458913" y="2139950"/>
            <a:ext cx="839787" cy="5067300"/>
          </a:xfrm>
          <a:custGeom>
            <a:avLst/>
            <a:gdLst/>
            <a:ahLst/>
            <a:cxnLst/>
            <a:rect l="l" t="t" r="r" b="b"/>
            <a:pathLst>
              <a:path w="840105" h="5067300">
                <a:moveTo>
                  <a:pt x="0" y="5067298"/>
                </a:moveTo>
                <a:lnTo>
                  <a:pt x="839787" y="5067298"/>
                </a:lnTo>
                <a:lnTo>
                  <a:pt x="839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6" name="bk object 46"/>
          <p:cNvSpPr/>
          <p:nvPr/>
        </p:nvSpPr>
        <p:spPr>
          <a:xfrm>
            <a:off x="1458913" y="358775"/>
            <a:ext cx="992187" cy="1706563"/>
          </a:xfrm>
          <a:custGeom>
            <a:avLst/>
            <a:gdLst/>
            <a:ahLst/>
            <a:cxnLst/>
            <a:rect l="l" t="t" r="r" b="b"/>
            <a:pathLst>
              <a:path w="992505" h="1706880">
                <a:moveTo>
                  <a:pt x="0" y="1706562"/>
                </a:moveTo>
                <a:lnTo>
                  <a:pt x="992187" y="1706562"/>
                </a:lnTo>
                <a:lnTo>
                  <a:pt x="992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7" name="bk object 47"/>
          <p:cNvSpPr/>
          <p:nvPr/>
        </p:nvSpPr>
        <p:spPr>
          <a:xfrm>
            <a:off x="1458913" y="2139950"/>
            <a:ext cx="992187" cy="5067300"/>
          </a:xfrm>
          <a:custGeom>
            <a:avLst/>
            <a:gdLst/>
            <a:ahLst/>
            <a:cxnLst/>
            <a:rect l="l" t="t" r="r" b="b"/>
            <a:pathLst>
              <a:path w="992505" h="5067300">
                <a:moveTo>
                  <a:pt x="0" y="5067298"/>
                </a:moveTo>
                <a:lnTo>
                  <a:pt x="992187" y="5067298"/>
                </a:lnTo>
                <a:lnTo>
                  <a:pt x="992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8" name="bk object 48"/>
          <p:cNvSpPr/>
          <p:nvPr/>
        </p:nvSpPr>
        <p:spPr>
          <a:xfrm>
            <a:off x="1458913" y="358775"/>
            <a:ext cx="1144587" cy="1706563"/>
          </a:xfrm>
          <a:custGeom>
            <a:avLst/>
            <a:gdLst/>
            <a:ahLst/>
            <a:cxnLst/>
            <a:rect l="l" t="t" r="r" b="b"/>
            <a:pathLst>
              <a:path w="1144905" h="1706880">
                <a:moveTo>
                  <a:pt x="0" y="1706562"/>
                </a:moveTo>
                <a:lnTo>
                  <a:pt x="1144587" y="1706562"/>
                </a:lnTo>
                <a:lnTo>
                  <a:pt x="1144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49" name="bk object 49"/>
          <p:cNvSpPr/>
          <p:nvPr/>
        </p:nvSpPr>
        <p:spPr>
          <a:xfrm>
            <a:off x="1458913" y="2139950"/>
            <a:ext cx="1144587" cy="5067300"/>
          </a:xfrm>
          <a:custGeom>
            <a:avLst/>
            <a:gdLst/>
            <a:ahLst/>
            <a:cxnLst/>
            <a:rect l="l" t="t" r="r" b="b"/>
            <a:pathLst>
              <a:path w="1144905" h="5067300">
                <a:moveTo>
                  <a:pt x="0" y="5067298"/>
                </a:moveTo>
                <a:lnTo>
                  <a:pt x="1144587" y="5067298"/>
                </a:lnTo>
                <a:lnTo>
                  <a:pt x="1144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0" name="bk object 50"/>
          <p:cNvSpPr/>
          <p:nvPr/>
        </p:nvSpPr>
        <p:spPr>
          <a:xfrm>
            <a:off x="1458913" y="358775"/>
            <a:ext cx="1296987" cy="1706563"/>
          </a:xfrm>
          <a:custGeom>
            <a:avLst/>
            <a:gdLst/>
            <a:ahLst/>
            <a:cxnLst/>
            <a:rect l="l" t="t" r="r" b="b"/>
            <a:pathLst>
              <a:path w="1297305" h="1706880">
                <a:moveTo>
                  <a:pt x="0" y="1706562"/>
                </a:moveTo>
                <a:lnTo>
                  <a:pt x="1296987" y="1706562"/>
                </a:lnTo>
                <a:lnTo>
                  <a:pt x="1296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1" name="bk object 51"/>
          <p:cNvSpPr/>
          <p:nvPr/>
        </p:nvSpPr>
        <p:spPr>
          <a:xfrm>
            <a:off x="1458913" y="2139950"/>
            <a:ext cx="1296987" cy="5067300"/>
          </a:xfrm>
          <a:custGeom>
            <a:avLst/>
            <a:gdLst/>
            <a:ahLst/>
            <a:cxnLst/>
            <a:rect l="l" t="t" r="r" b="b"/>
            <a:pathLst>
              <a:path w="1297305" h="5067300">
                <a:moveTo>
                  <a:pt x="0" y="5067298"/>
                </a:moveTo>
                <a:lnTo>
                  <a:pt x="1296987" y="5067298"/>
                </a:lnTo>
                <a:lnTo>
                  <a:pt x="1296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2" name="bk object 52"/>
          <p:cNvSpPr/>
          <p:nvPr/>
        </p:nvSpPr>
        <p:spPr>
          <a:xfrm>
            <a:off x="1458913" y="358775"/>
            <a:ext cx="1449387" cy="1706563"/>
          </a:xfrm>
          <a:custGeom>
            <a:avLst/>
            <a:gdLst/>
            <a:ahLst/>
            <a:cxnLst/>
            <a:rect l="l" t="t" r="r" b="b"/>
            <a:pathLst>
              <a:path w="1449705" h="1706880">
                <a:moveTo>
                  <a:pt x="0" y="1706562"/>
                </a:moveTo>
                <a:lnTo>
                  <a:pt x="1449387" y="1706562"/>
                </a:lnTo>
                <a:lnTo>
                  <a:pt x="1449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3" name="bk object 53"/>
          <p:cNvSpPr/>
          <p:nvPr/>
        </p:nvSpPr>
        <p:spPr>
          <a:xfrm>
            <a:off x="1458913" y="2139950"/>
            <a:ext cx="1449387" cy="5067300"/>
          </a:xfrm>
          <a:custGeom>
            <a:avLst/>
            <a:gdLst/>
            <a:ahLst/>
            <a:cxnLst/>
            <a:rect l="l" t="t" r="r" b="b"/>
            <a:pathLst>
              <a:path w="1449705" h="5067300">
                <a:moveTo>
                  <a:pt x="0" y="5067298"/>
                </a:moveTo>
                <a:lnTo>
                  <a:pt x="1449387" y="5067298"/>
                </a:lnTo>
                <a:lnTo>
                  <a:pt x="1449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4" name="bk object 54"/>
          <p:cNvSpPr/>
          <p:nvPr/>
        </p:nvSpPr>
        <p:spPr>
          <a:xfrm>
            <a:off x="1458913" y="358775"/>
            <a:ext cx="1601787" cy="1706563"/>
          </a:xfrm>
          <a:custGeom>
            <a:avLst/>
            <a:gdLst/>
            <a:ahLst/>
            <a:cxnLst/>
            <a:rect l="l" t="t" r="r" b="b"/>
            <a:pathLst>
              <a:path w="1602105" h="1706880">
                <a:moveTo>
                  <a:pt x="0" y="1706562"/>
                </a:moveTo>
                <a:lnTo>
                  <a:pt x="1601787" y="1706562"/>
                </a:lnTo>
                <a:lnTo>
                  <a:pt x="1601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5" name="bk object 55"/>
          <p:cNvSpPr/>
          <p:nvPr/>
        </p:nvSpPr>
        <p:spPr>
          <a:xfrm>
            <a:off x="1458913" y="2139950"/>
            <a:ext cx="1601787" cy="5067300"/>
          </a:xfrm>
          <a:custGeom>
            <a:avLst/>
            <a:gdLst/>
            <a:ahLst/>
            <a:cxnLst/>
            <a:rect l="l" t="t" r="r" b="b"/>
            <a:pathLst>
              <a:path w="1602105" h="5067300">
                <a:moveTo>
                  <a:pt x="0" y="5067298"/>
                </a:moveTo>
                <a:lnTo>
                  <a:pt x="1601787" y="5067298"/>
                </a:lnTo>
                <a:lnTo>
                  <a:pt x="1601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6" name="bk object 56"/>
          <p:cNvSpPr/>
          <p:nvPr/>
        </p:nvSpPr>
        <p:spPr>
          <a:xfrm>
            <a:off x="1458913" y="358775"/>
            <a:ext cx="1754187" cy="1706563"/>
          </a:xfrm>
          <a:custGeom>
            <a:avLst/>
            <a:gdLst/>
            <a:ahLst/>
            <a:cxnLst/>
            <a:rect l="l" t="t" r="r" b="b"/>
            <a:pathLst>
              <a:path w="1754505" h="1706880">
                <a:moveTo>
                  <a:pt x="0" y="1706562"/>
                </a:moveTo>
                <a:lnTo>
                  <a:pt x="1754187" y="1706562"/>
                </a:lnTo>
                <a:lnTo>
                  <a:pt x="1754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7" name="bk object 57"/>
          <p:cNvSpPr/>
          <p:nvPr/>
        </p:nvSpPr>
        <p:spPr>
          <a:xfrm>
            <a:off x="1458913" y="2139950"/>
            <a:ext cx="1754187" cy="5067300"/>
          </a:xfrm>
          <a:custGeom>
            <a:avLst/>
            <a:gdLst/>
            <a:ahLst/>
            <a:cxnLst/>
            <a:rect l="l" t="t" r="r" b="b"/>
            <a:pathLst>
              <a:path w="1754505" h="5067300">
                <a:moveTo>
                  <a:pt x="0" y="5067298"/>
                </a:moveTo>
                <a:lnTo>
                  <a:pt x="1754187" y="5067298"/>
                </a:lnTo>
                <a:lnTo>
                  <a:pt x="1754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8" name="bk object 58"/>
          <p:cNvSpPr/>
          <p:nvPr/>
        </p:nvSpPr>
        <p:spPr>
          <a:xfrm>
            <a:off x="1458913" y="358775"/>
            <a:ext cx="1906587" cy="1706563"/>
          </a:xfrm>
          <a:custGeom>
            <a:avLst/>
            <a:gdLst/>
            <a:ahLst/>
            <a:cxnLst/>
            <a:rect l="l" t="t" r="r" b="b"/>
            <a:pathLst>
              <a:path w="1906904" h="1706880">
                <a:moveTo>
                  <a:pt x="0" y="1706562"/>
                </a:moveTo>
                <a:lnTo>
                  <a:pt x="1906587" y="1706562"/>
                </a:lnTo>
                <a:lnTo>
                  <a:pt x="1906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59" name="bk object 59"/>
          <p:cNvSpPr/>
          <p:nvPr/>
        </p:nvSpPr>
        <p:spPr>
          <a:xfrm>
            <a:off x="1458913" y="2139950"/>
            <a:ext cx="1906587" cy="5067300"/>
          </a:xfrm>
          <a:custGeom>
            <a:avLst/>
            <a:gdLst/>
            <a:ahLst/>
            <a:cxnLst/>
            <a:rect l="l" t="t" r="r" b="b"/>
            <a:pathLst>
              <a:path w="1906904" h="5067300">
                <a:moveTo>
                  <a:pt x="0" y="5067298"/>
                </a:moveTo>
                <a:lnTo>
                  <a:pt x="1906587" y="5067298"/>
                </a:lnTo>
                <a:lnTo>
                  <a:pt x="1906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0" name="bk object 60"/>
          <p:cNvSpPr/>
          <p:nvPr/>
        </p:nvSpPr>
        <p:spPr>
          <a:xfrm>
            <a:off x="1458913" y="358775"/>
            <a:ext cx="2058987" cy="1706563"/>
          </a:xfrm>
          <a:custGeom>
            <a:avLst/>
            <a:gdLst/>
            <a:ahLst/>
            <a:cxnLst/>
            <a:rect l="l" t="t" r="r" b="b"/>
            <a:pathLst>
              <a:path w="2059304" h="1706880">
                <a:moveTo>
                  <a:pt x="0" y="1706562"/>
                </a:moveTo>
                <a:lnTo>
                  <a:pt x="2058987" y="1706562"/>
                </a:lnTo>
                <a:lnTo>
                  <a:pt x="2058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1" name="bk object 61"/>
          <p:cNvSpPr/>
          <p:nvPr/>
        </p:nvSpPr>
        <p:spPr>
          <a:xfrm>
            <a:off x="1458913" y="2139950"/>
            <a:ext cx="2058987" cy="5067300"/>
          </a:xfrm>
          <a:custGeom>
            <a:avLst/>
            <a:gdLst/>
            <a:ahLst/>
            <a:cxnLst/>
            <a:rect l="l" t="t" r="r" b="b"/>
            <a:pathLst>
              <a:path w="2059304" h="5067300">
                <a:moveTo>
                  <a:pt x="0" y="5067298"/>
                </a:moveTo>
                <a:lnTo>
                  <a:pt x="2058987" y="5067298"/>
                </a:lnTo>
                <a:lnTo>
                  <a:pt x="2058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2" name="bk object 62"/>
          <p:cNvSpPr/>
          <p:nvPr/>
        </p:nvSpPr>
        <p:spPr>
          <a:xfrm>
            <a:off x="1458913" y="358775"/>
            <a:ext cx="2211387" cy="1706563"/>
          </a:xfrm>
          <a:custGeom>
            <a:avLst/>
            <a:gdLst/>
            <a:ahLst/>
            <a:cxnLst/>
            <a:rect l="l" t="t" r="r" b="b"/>
            <a:pathLst>
              <a:path w="2211704" h="1706880">
                <a:moveTo>
                  <a:pt x="0" y="1706562"/>
                </a:moveTo>
                <a:lnTo>
                  <a:pt x="2211387" y="1706562"/>
                </a:lnTo>
                <a:lnTo>
                  <a:pt x="2211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3" name="bk object 63"/>
          <p:cNvSpPr/>
          <p:nvPr/>
        </p:nvSpPr>
        <p:spPr>
          <a:xfrm>
            <a:off x="1458913" y="2139950"/>
            <a:ext cx="2211387" cy="5067300"/>
          </a:xfrm>
          <a:custGeom>
            <a:avLst/>
            <a:gdLst/>
            <a:ahLst/>
            <a:cxnLst/>
            <a:rect l="l" t="t" r="r" b="b"/>
            <a:pathLst>
              <a:path w="2211704" h="5067300">
                <a:moveTo>
                  <a:pt x="0" y="5067298"/>
                </a:moveTo>
                <a:lnTo>
                  <a:pt x="2211387" y="5067298"/>
                </a:lnTo>
                <a:lnTo>
                  <a:pt x="2211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4" name="bk object 64"/>
          <p:cNvSpPr/>
          <p:nvPr/>
        </p:nvSpPr>
        <p:spPr>
          <a:xfrm>
            <a:off x="1458913" y="358775"/>
            <a:ext cx="2363787" cy="1706563"/>
          </a:xfrm>
          <a:custGeom>
            <a:avLst/>
            <a:gdLst/>
            <a:ahLst/>
            <a:cxnLst/>
            <a:rect l="l" t="t" r="r" b="b"/>
            <a:pathLst>
              <a:path w="2364104" h="1706880">
                <a:moveTo>
                  <a:pt x="0" y="1706562"/>
                </a:moveTo>
                <a:lnTo>
                  <a:pt x="2363787" y="1706562"/>
                </a:lnTo>
                <a:lnTo>
                  <a:pt x="2363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5" name="bk object 65"/>
          <p:cNvSpPr/>
          <p:nvPr/>
        </p:nvSpPr>
        <p:spPr>
          <a:xfrm>
            <a:off x="1458913" y="2139950"/>
            <a:ext cx="2363787" cy="5067300"/>
          </a:xfrm>
          <a:custGeom>
            <a:avLst/>
            <a:gdLst/>
            <a:ahLst/>
            <a:cxnLst/>
            <a:rect l="l" t="t" r="r" b="b"/>
            <a:pathLst>
              <a:path w="2364104" h="5067300">
                <a:moveTo>
                  <a:pt x="0" y="5067298"/>
                </a:moveTo>
                <a:lnTo>
                  <a:pt x="2363787" y="5067298"/>
                </a:lnTo>
                <a:lnTo>
                  <a:pt x="2363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6" name="bk object 66"/>
          <p:cNvSpPr/>
          <p:nvPr/>
        </p:nvSpPr>
        <p:spPr>
          <a:xfrm>
            <a:off x="1458913" y="358775"/>
            <a:ext cx="2516187" cy="1706563"/>
          </a:xfrm>
          <a:custGeom>
            <a:avLst/>
            <a:gdLst/>
            <a:ahLst/>
            <a:cxnLst/>
            <a:rect l="l" t="t" r="r" b="b"/>
            <a:pathLst>
              <a:path w="2516504" h="1706880">
                <a:moveTo>
                  <a:pt x="0" y="1706562"/>
                </a:moveTo>
                <a:lnTo>
                  <a:pt x="2516187" y="1706562"/>
                </a:lnTo>
                <a:lnTo>
                  <a:pt x="2516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7" name="bk object 67"/>
          <p:cNvSpPr/>
          <p:nvPr/>
        </p:nvSpPr>
        <p:spPr>
          <a:xfrm>
            <a:off x="1458913" y="2139950"/>
            <a:ext cx="2516187" cy="5067300"/>
          </a:xfrm>
          <a:custGeom>
            <a:avLst/>
            <a:gdLst/>
            <a:ahLst/>
            <a:cxnLst/>
            <a:rect l="l" t="t" r="r" b="b"/>
            <a:pathLst>
              <a:path w="2516504" h="5067300">
                <a:moveTo>
                  <a:pt x="0" y="5067298"/>
                </a:moveTo>
                <a:lnTo>
                  <a:pt x="2516187" y="5067298"/>
                </a:lnTo>
                <a:lnTo>
                  <a:pt x="2516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8" name="bk object 68"/>
          <p:cNvSpPr/>
          <p:nvPr/>
        </p:nvSpPr>
        <p:spPr>
          <a:xfrm>
            <a:off x="1458913" y="358775"/>
            <a:ext cx="2668587" cy="1706563"/>
          </a:xfrm>
          <a:custGeom>
            <a:avLst/>
            <a:gdLst/>
            <a:ahLst/>
            <a:cxnLst/>
            <a:rect l="l" t="t" r="r" b="b"/>
            <a:pathLst>
              <a:path w="2668904" h="1706880">
                <a:moveTo>
                  <a:pt x="0" y="1706562"/>
                </a:moveTo>
                <a:lnTo>
                  <a:pt x="2668587" y="1706562"/>
                </a:lnTo>
                <a:lnTo>
                  <a:pt x="2668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69" name="bk object 69"/>
          <p:cNvSpPr/>
          <p:nvPr/>
        </p:nvSpPr>
        <p:spPr>
          <a:xfrm>
            <a:off x="1458913" y="2139950"/>
            <a:ext cx="2668587" cy="5067300"/>
          </a:xfrm>
          <a:custGeom>
            <a:avLst/>
            <a:gdLst/>
            <a:ahLst/>
            <a:cxnLst/>
            <a:rect l="l" t="t" r="r" b="b"/>
            <a:pathLst>
              <a:path w="2668904" h="5067300">
                <a:moveTo>
                  <a:pt x="0" y="5067298"/>
                </a:moveTo>
                <a:lnTo>
                  <a:pt x="2668587" y="5067298"/>
                </a:lnTo>
                <a:lnTo>
                  <a:pt x="2668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0" name="bk object 70"/>
          <p:cNvSpPr/>
          <p:nvPr/>
        </p:nvSpPr>
        <p:spPr>
          <a:xfrm>
            <a:off x="1458913" y="358775"/>
            <a:ext cx="2820987" cy="1706563"/>
          </a:xfrm>
          <a:custGeom>
            <a:avLst/>
            <a:gdLst/>
            <a:ahLst/>
            <a:cxnLst/>
            <a:rect l="l" t="t" r="r" b="b"/>
            <a:pathLst>
              <a:path w="2821304" h="1706880">
                <a:moveTo>
                  <a:pt x="0" y="1706562"/>
                </a:moveTo>
                <a:lnTo>
                  <a:pt x="2820987" y="1706562"/>
                </a:lnTo>
                <a:lnTo>
                  <a:pt x="2820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1" name="bk object 71"/>
          <p:cNvSpPr/>
          <p:nvPr/>
        </p:nvSpPr>
        <p:spPr>
          <a:xfrm>
            <a:off x="1458913" y="2139950"/>
            <a:ext cx="2820987" cy="5067300"/>
          </a:xfrm>
          <a:custGeom>
            <a:avLst/>
            <a:gdLst/>
            <a:ahLst/>
            <a:cxnLst/>
            <a:rect l="l" t="t" r="r" b="b"/>
            <a:pathLst>
              <a:path w="2821304" h="5067300">
                <a:moveTo>
                  <a:pt x="0" y="5067298"/>
                </a:moveTo>
                <a:lnTo>
                  <a:pt x="2820987" y="5067298"/>
                </a:lnTo>
                <a:lnTo>
                  <a:pt x="2820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2" name="bk object 72"/>
          <p:cNvSpPr/>
          <p:nvPr/>
        </p:nvSpPr>
        <p:spPr>
          <a:xfrm>
            <a:off x="1458913" y="358775"/>
            <a:ext cx="2973387" cy="1706563"/>
          </a:xfrm>
          <a:custGeom>
            <a:avLst/>
            <a:gdLst/>
            <a:ahLst/>
            <a:cxnLst/>
            <a:rect l="l" t="t" r="r" b="b"/>
            <a:pathLst>
              <a:path w="2973704" h="1706880">
                <a:moveTo>
                  <a:pt x="0" y="1706562"/>
                </a:moveTo>
                <a:lnTo>
                  <a:pt x="2973387" y="1706562"/>
                </a:lnTo>
                <a:lnTo>
                  <a:pt x="2973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3" name="bk object 73"/>
          <p:cNvSpPr/>
          <p:nvPr/>
        </p:nvSpPr>
        <p:spPr>
          <a:xfrm>
            <a:off x="1458913" y="2139950"/>
            <a:ext cx="2973387" cy="5067300"/>
          </a:xfrm>
          <a:custGeom>
            <a:avLst/>
            <a:gdLst/>
            <a:ahLst/>
            <a:cxnLst/>
            <a:rect l="l" t="t" r="r" b="b"/>
            <a:pathLst>
              <a:path w="2973704" h="5067300">
                <a:moveTo>
                  <a:pt x="0" y="5067298"/>
                </a:moveTo>
                <a:lnTo>
                  <a:pt x="2973387" y="5067298"/>
                </a:lnTo>
                <a:lnTo>
                  <a:pt x="2973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4" name="bk object 74"/>
          <p:cNvSpPr/>
          <p:nvPr/>
        </p:nvSpPr>
        <p:spPr>
          <a:xfrm>
            <a:off x="1458913" y="358775"/>
            <a:ext cx="3125787" cy="1706563"/>
          </a:xfrm>
          <a:custGeom>
            <a:avLst/>
            <a:gdLst/>
            <a:ahLst/>
            <a:cxnLst/>
            <a:rect l="l" t="t" r="r" b="b"/>
            <a:pathLst>
              <a:path w="3126104" h="1706880">
                <a:moveTo>
                  <a:pt x="0" y="1706562"/>
                </a:moveTo>
                <a:lnTo>
                  <a:pt x="3125787" y="1706562"/>
                </a:lnTo>
                <a:lnTo>
                  <a:pt x="3125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5" name="bk object 75"/>
          <p:cNvSpPr/>
          <p:nvPr/>
        </p:nvSpPr>
        <p:spPr>
          <a:xfrm>
            <a:off x="1458913" y="2139950"/>
            <a:ext cx="3125787" cy="5067300"/>
          </a:xfrm>
          <a:custGeom>
            <a:avLst/>
            <a:gdLst/>
            <a:ahLst/>
            <a:cxnLst/>
            <a:rect l="l" t="t" r="r" b="b"/>
            <a:pathLst>
              <a:path w="3126104" h="5067300">
                <a:moveTo>
                  <a:pt x="0" y="5067298"/>
                </a:moveTo>
                <a:lnTo>
                  <a:pt x="3125787" y="5067298"/>
                </a:lnTo>
                <a:lnTo>
                  <a:pt x="3125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6" name="bk object 76"/>
          <p:cNvSpPr/>
          <p:nvPr/>
        </p:nvSpPr>
        <p:spPr>
          <a:xfrm>
            <a:off x="1458913" y="358775"/>
            <a:ext cx="3278187" cy="1706563"/>
          </a:xfrm>
          <a:custGeom>
            <a:avLst/>
            <a:gdLst/>
            <a:ahLst/>
            <a:cxnLst/>
            <a:rect l="l" t="t" r="r" b="b"/>
            <a:pathLst>
              <a:path w="3278504" h="1706880">
                <a:moveTo>
                  <a:pt x="0" y="1706562"/>
                </a:moveTo>
                <a:lnTo>
                  <a:pt x="3278187" y="1706562"/>
                </a:lnTo>
                <a:lnTo>
                  <a:pt x="3278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7" name="bk object 77"/>
          <p:cNvSpPr/>
          <p:nvPr/>
        </p:nvSpPr>
        <p:spPr>
          <a:xfrm>
            <a:off x="1458913" y="2139950"/>
            <a:ext cx="3278187" cy="5067300"/>
          </a:xfrm>
          <a:custGeom>
            <a:avLst/>
            <a:gdLst/>
            <a:ahLst/>
            <a:cxnLst/>
            <a:rect l="l" t="t" r="r" b="b"/>
            <a:pathLst>
              <a:path w="3278504" h="5067300">
                <a:moveTo>
                  <a:pt x="0" y="5067298"/>
                </a:moveTo>
                <a:lnTo>
                  <a:pt x="3278187" y="5067298"/>
                </a:lnTo>
                <a:lnTo>
                  <a:pt x="3278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8" name="bk object 78"/>
          <p:cNvSpPr/>
          <p:nvPr/>
        </p:nvSpPr>
        <p:spPr>
          <a:xfrm>
            <a:off x="1458913" y="358775"/>
            <a:ext cx="3430587" cy="1706563"/>
          </a:xfrm>
          <a:custGeom>
            <a:avLst/>
            <a:gdLst/>
            <a:ahLst/>
            <a:cxnLst/>
            <a:rect l="l" t="t" r="r" b="b"/>
            <a:pathLst>
              <a:path w="3430904" h="1706880">
                <a:moveTo>
                  <a:pt x="0" y="1706562"/>
                </a:moveTo>
                <a:lnTo>
                  <a:pt x="3430587" y="1706562"/>
                </a:lnTo>
                <a:lnTo>
                  <a:pt x="3430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79" name="bk object 79"/>
          <p:cNvSpPr/>
          <p:nvPr/>
        </p:nvSpPr>
        <p:spPr>
          <a:xfrm>
            <a:off x="1458913" y="2139950"/>
            <a:ext cx="3430587" cy="5067300"/>
          </a:xfrm>
          <a:custGeom>
            <a:avLst/>
            <a:gdLst/>
            <a:ahLst/>
            <a:cxnLst/>
            <a:rect l="l" t="t" r="r" b="b"/>
            <a:pathLst>
              <a:path w="3430904" h="5067300">
                <a:moveTo>
                  <a:pt x="0" y="5067298"/>
                </a:moveTo>
                <a:lnTo>
                  <a:pt x="3430587" y="5067298"/>
                </a:lnTo>
                <a:lnTo>
                  <a:pt x="3430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0" name="bk object 80"/>
          <p:cNvSpPr/>
          <p:nvPr/>
        </p:nvSpPr>
        <p:spPr>
          <a:xfrm>
            <a:off x="1458913" y="358775"/>
            <a:ext cx="3582987" cy="1706563"/>
          </a:xfrm>
          <a:custGeom>
            <a:avLst/>
            <a:gdLst/>
            <a:ahLst/>
            <a:cxnLst/>
            <a:rect l="l" t="t" r="r" b="b"/>
            <a:pathLst>
              <a:path w="3583304" h="1706880">
                <a:moveTo>
                  <a:pt x="0" y="1706562"/>
                </a:moveTo>
                <a:lnTo>
                  <a:pt x="3582987" y="1706562"/>
                </a:lnTo>
                <a:lnTo>
                  <a:pt x="3582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1" name="bk object 81"/>
          <p:cNvSpPr/>
          <p:nvPr/>
        </p:nvSpPr>
        <p:spPr>
          <a:xfrm>
            <a:off x="1458913" y="2139950"/>
            <a:ext cx="3582987" cy="5067300"/>
          </a:xfrm>
          <a:custGeom>
            <a:avLst/>
            <a:gdLst/>
            <a:ahLst/>
            <a:cxnLst/>
            <a:rect l="l" t="t" r="r" b="b"/>
            <a:pathLst>
              <a:path w="3583304" h="5067300">
                <a:moveTo>
                  <a:pt x="0" y="5067298"/>
                </a:moveTo>
                <a:lnTo>
                  <a:pt x="3582987" y="5067298"/>
                </a:lnTo>
                <a:lnTo>
                  <a:pt x="3582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2" name="bk object 82"/>
          <p:cNvSpPr/>
          <p:nvPr/>
        </p:nvSpPr>
        <p:spPr>
          <a:xfrm>
            <a:off x="1458913" y="358775"/>
            <a:ext cx="3735387" cy="1706563"/>
          </a:xfrm>
          <a:custGeom>
            <a:avLst/>
            <a:gdLst/>
            <a:ahLst/>
            <a:cxnLst/>
            <a:rect l="l" t="t" r="r" b="b"/>
            <a:pathLst>
              <a:path w="3735704" h="1706880">
                <a:moveTo>
                  <a:pt x="0" y="1706562"/>
                </a:moveTo>
                <a:lnTo>
                  <a:pt x="3735387" y="1706562"/>
                </a:lnTo>
                <a:lnTo>
                  <a:pt x="3735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3" name="bk object 83"/>
          <p:cNvSpPr/>
          <p:nvPr/>
        </p:nvSpPr>
        <p:spPr>
          <a:xfrm>
            <a:off x="1458913" y="2139950"/>
            <a:ext cx="3735387" cy="5067300"/>
          </a:xfrm>
          <a:custGeom>
            <a:avLst/>
            <a:gdLst/>
            <a:ahLst/>
            <a:cxnLst/>
            <a:rect l="l" t="t" r="r" b="b"/>
            <a:pathLst>
              <a:path w="3735704" h="5067300">
                <a:moveTo>
                  <a:pt x="0" y="5067298"/>
                </a:moveTo>
                <a:lnTo>
                  <a:pt x="3735387" y="5067298"/>
                </a:lnTo>
                <a:lnTo>
                  <a:pt x="3735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4" name="bk object 84"/>
          <p:cNvSpPr/>
          <p:nvPr/>
        </p:nvSpPr>
        <p:spPr>
          <a:xfrm>
            <a:off x="1458913" y="358775"/>
            <a:ext cx="3887787" cy="1706563"/>
          </a:xfrm>
          <a:custGeom>
            <a:avLst/>
            <a:gdLst/>
            <a:ahLst/>
            <a:cxnLst/>
            <a:rect l="l" t="t" r="r" b="b"/>
            <a:pathLst>
              <a:path w="3888104" h="1706880">
                <a:moveTo>
                  <a:pt x="0" y="1706562"/>
                </a:moveTo>
                <a:lnTo>
                  <a:pt x="3887787" y="1706562"/>
                </a:lnTo>
                <a:lnTo>
                  <a:pt x="3887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5" name="bk object 85"/>
          <p:cNvSpPr/>
          <p:nvPr/>
        </p:nvSpPr>
        <p:spPr>
          <a:xfrm>
            <a:off x="1458913" y="2139950"/>
            <a:ext cx="3887787" cy="5067300"/>
          </a:xfrm>
          <a:custGeom>
            <a:avLst/>
            <a:gdLst/>
            <a:ahLst/>
            <a:cxnLst/>
            <a:rect l="l" t="t" r="r" b="b"/>
            <a:pathLst>
              <a:path w="3888104" h="5067300">
                <a:moveTo>
                  <a:pt x="0" y="5067298"/>
                </a:moveTo>
                <a:lnTo>
                  <a:pt x="3887787" y="5067298"/>
                </a:lnTo>
                <a:lnTo>
                  <a:pt x="3887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6" name="bk object 86"/>
          <p:cNvSpPr/>
          <p:nvPr/>
        </p:nvSpPr>
        <p:spPr>
          <a:xfrm>
            <a:off x="1458913" y="358775"/>
            <a:ext cx="4040187" cy="1706563"/>
          </a:xfrm>
          <a:custGeom>
            <a:avLst/>
            <a:gdLst/>
            <a:ahLst/>
            <a:cxnLst/>
            <a:rect l="l" t="t" r="r" b="b"/>
            <a:pathLst>
              <a:path w="4040504" h="1706880">
                <a:moveTo>
                  <a:pt x="0" y="1706562"/>
                </a:moveTo>
                <a:lnTo>
                  <a:pt x="4040187" y="1706562"/>
                </a:lnTo>
                <a:lnTo>
                  <a:pt x="4040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7" name="bk object 87"/>
          <p:cNvSpPr/>
          <p:nvPr/>
        </p:nvSpPr>
        <p:spPr>
          <a:xfrm>
            <a:off x="1458913" y="2139950"/>
            <a:ext cx="4040187" cy="5067300"/>
          </a:xfrm>
          <a:custGeom>
            <a:avLst/>
            <a:gdLst/>
            <a:ahLst/>
            <a:cxnLst/>
            <a:rect l="l" t="t" r="r" b="b"/>
            <a:pathLst>
              <a:path w="4040504" h="5067300">
                <a:moveTo>
                  <a:pt x="0" y="5067298"/>
                </a:moveTo>
                <a:lnTo>
                  <a:pt x="4040187" y="5067298"/>
                </a:lnTo>
                <a:lnTo>
                  <a:pt x="4040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8" name="bk object 88"/>
          <p:cNvSpPr/>
          <p:nvPr/>
        </p:nvSpPr>
        <p:spPr>
          <a:xfrm>
            <a:off x="1458913" y="358775"/>
            <a:ext cx="4192587" cy="1706563"/>
          </a:xfrm>
          <a:custGeom>
            <a:avLst/>
            <a:gdLst/>
            <a:ahLst/>
            <a:cxnLst/>
            <a:rect l="l" t="t" r="r" b="b"/>
            <a:pathLst>
              <a:path w="4192904" h="1706880">
                <a:moveTo>
                  <a:pt x="0" y="1706562"/>
                </a:moveTo>
                <a:lnTo>
                  <a:pt x="4192587" y="1706562"/>
                </a:lnTo>
                <a:lnTo>
                  <a:pt x="4192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89" name="bk object 89"/>
          <p:cNvSpPr/>
          <p:nvPr/>
        </p:nvSpPr>
        <p:spPr>
          <a:xfrm>
            <a:off x="1458913" y="2139950"/>
            <a:ext cx="4192587" cy="5067300"/>
          </a:xfrm>
          <a:custGeom>
            <a:avLst/>
            <a:gdLst/>
            <a:ahLst/>
            <a:cxnLst/>
            <a:rect l="l" t="t" r="r" b="b"/>
            <a:pathLst>
              <a:path w="4192904" h="5067300">
                <a:moveTo>
                  <a:pt x="0" y="5067298"/>
                </a:moveTo>
                <a:lnTo>
                  <a:pt x="4192587" y="5067298"/>
                </a:lnTo>
                <a:lnTo>
                  <a:pt x="4192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0" name="bk object 90"/>
          <p:cNvSpPr/>
          <p:nvPr/>
        </p:nvSpPr>
        <p:spPr>
          <a:xfrm>
            <a:off x="1458913" y="358775"/>
            <a:ext cx="4344987" cy="1706563"/>
          </a:xfrm>
          <a:custGeom>
            <a:avLst/>
            <a:gdLst/>
            <a:ahLst/>
            <a:cxnLst/>
            <a:rect l="l" t="t" r="r" b="b"/>
            <a:pathLst>
              <a:path w="4345305" h="1706880">
                <a:moveTo>
                  <a:pt x="0" y="1706562"/>
                </a:moveTo>
                <a:lnTo>
                  <a:pt x="4344987" y="1706562"/>
                </a:lnTo>
                <a:lnTo>
                  <a:pt x="4344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1" name="bk object 91"/>
          <p:cNvSpPr/>
          <p:nvPr/>
        </p:nvSpPr>
        <p:spPr>
          <a:xfrm>
            <a:off x="1458913" y="2139950"/>
            <a:ext cx="4344987" cy="5067300"/>
          </a:xfrm>
          <a:custGeom>
            <a:avLst/>
            <a:gdLst/>
            <a:ahLst/>
            <a:cxnLst/>
            <a:rect l="l" t="t" r="r" b="b"/>
            <a:pathLst>
              <a:path w="4345305" h="5067300">
                <a:moveTo>
                  <a:pt x="0" y="5067298"/>
                </a:moveTo>
                <a:lnTo>
                  <a:pt x="4344987" y="5067298"/>
                </a:lnTo>
                <a:lnTo>
                  <a:pt x="4344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2" name="bk object 92"/>
          <p:cNvSpPr/>
          <p:nvPr/>
        </p:nvSpPr>
        <p:spPr>
          <a:xfrm>
            <a:off x="1458913" y="358775"/>
            <a:ext cx="4497387" cy="1706563"/>
          </a:xfrm>
          <a:custGeom>
            <a:avLst/>
            <a:gdLst/>
            <a:ahLst/>
            <a:cxnLst/>
            <a:rect l="l" t="t" r="r" b="b"/>
            <a:pathLst>
              <a:path w="4497705" h="1706880">
                <a:moveTo>
                  <a:pt x="0" y="1706562"/>
                </a:moveTo>
                <a:lnTo>
                  <a:pt x="4497387" y="1706562"/>
                </a:lnTo>
                <a:lnTo>
                  <a:pt x="4497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3" name="bk object 93"/>
          <p:cNvSpPr/>
          <p:nvPr/>
        </p:nvSpPr>
        <p:spPr>
          <a:xfrm>
            <a:off x="1458913" y="2139950"/>
            <a:ext cx="4497387" cy="5067300"/>
          </a:xfrm>
          <a:custGeom>
            <a:avLst/>
            <a:gdLst/>
            <a:ahLst/>
            <a:cxnLst/>
            <a:rect l="l" t="t" r="r" b="b"/>
            <a:pathLst>
              <a:path w="4497705" h="5067300">
                <a:moveTo>
                  <a:pt x="0" y="5067298"/>
                </a:moveTo>
                <a:lnTo>
                  <a:pt x="4497387" y="5067298"/>
                </a:lnTo>
                <a:lnTo>
                  <a:pt x="4497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4" name="bk object 94"/>
          <p:cNvSpPr/>
          <p:nvPr/>
        </p:nvSpPr>
        <p:spPr>
          <a:xfrm>
            <a:off x="1458913" y="358775"/>
            <a:ext cx="4649787" cy="1706563"/>
          </a:xfrm>
          <a:custGeom>
            <a:avLst/>
            <a:gdLst/>
            <a:ahLst/>
            <a:cxnLst/>
            <a:rect l="l" t="t" r="r" b="b"/>
            <a:pathLst>
              <a:path w="4650105" h="1706880">
                <a:moveTo>
                  <a:pt x="0" y="1706562"/>
                </a:moveTo>
                <a:lnTo>
                  <a:pt x="4649787" y="1706562"/>
                </a:lnTo>
                <a:lnTo>
                  <a:pt x="4649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5" name="bk object 95"/>
          <p:cNvSpPr/>
          <p:nvPr/>
        </p:nvSpPr>
        <p:spPr>
          <a:xfrm>
            <a:off x="1458913" y="2139950"/>
            <a:ext cx="4649787" cy="5067300"/>
          </a:xfrm>
          <a:custGeom>
            <a:avLst/>
            <a:gdLst/>
            <a:ahLst/>
            <a:cxnLst/>
            <a:rect l="l" t="t" r="r" b="b"/>
            <a:pathLst>
              <a:path w="4650105" h="5067300">
                <a:moveTo>
                  <a:pt x="0" y="5067298"/>
                </a:moveTo>
                <a:lnTo>
                  <a:pt x="4649787" y="5067298"/>
                </a:lnTo>
                <a:lnTo>
                  <a:pt x="4649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6" name="bk object 96"/>
          <p:cNvSpPr/>
          <p:nvPr/>
        </p:nvSpPr>
        <p:spPr>
          <a:xfrm>
            <a:off x="1458913" y="358775"/>
            <a:ext cx="4802187" cy="1706563"/>
          </a:xfrm>
          <a:custGeom>
            <a:avLst/>
            <a:gdLst/>
            <a:ahLst/>
            <a:cxnLst/>
            <a:rect l="l" t="t" r="r" b="b"/>
            <a:pathLst>
              <a:path w="4802505" h="1706880">
                <a:moveTo>
                  <a:pt x="0" y="1706562"/>
                </a:moveTo>
                <a:lnTo>
                  <a:pt x="4802187" y="1706562"/>
                </a:lnTo>
                <a:lnTo>
                  <a:pt x="4802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7" name="bk object 97"/>
          <p:cNvSpPr/>
          <p:nvPr/>
        </p:nvSpPr>
        <p:spPr>
          <a:xfrm>
            <a:off x="1458913" y="2139950"/>
            <a:ext cx="4802187" cy="5067300"/>
          </a:xfrm>
          <a:custGeom>
            <a:avLst/>
            <a:gdLst/>
            <a:ahLst/>
            <a:cxnLst/>
            <a:rect l="l" t="t" r="r" b="b"/>
            <a:pathLst>
              <a:path w="4802505" h="5067300">
                <a:moveTo>
                  <a:pt x="0" y="5067298"/>
                </a:moveTo>
                <a:lnTo>
                  <a:pt x="4802187" y="5067298"/>
                </a:lnTo>
                <a:lnTo>
                  <a:pt x="4802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8" name="bk object 98"/>
          <p:cNvSpPr/>
          <p:nvPr/>
        </p:nvSpPr>
        <p:spPr>
          <a:xfrm>
            <a:off x="1458913" y="358775"/>
            <a:ext cx="4954587" cy="1706563"/>
          </a:xfrm>
          <a:custGeom>
            <a:avLst/>
            <a:gdLst/>
            <a:ahLst/>
            <a:cxnLst/>
            <a:rect l="l" t="t" r="r" b="b"/>
            <a:pathLst>
              <a:path w="4954905" h="1706880">
                <a:moveTo>
                  <a:pt x="0" y="1706562"/>
                </a:moveTo>
                <a:lnTo>
                  <a:pt x="4954587" y="1706562"/>
                </a:lnTo>
                <a:lnTo>
                  <a:pt x="4954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99" name="bk object 99"/>
          <p:cNvSpPr/>
          <p:nvPr/>
        </p:nvSpPr>
        <p:spPr>
          <a:xfrm>
            <a:off x="1458913" y="2139950"/>
            <a:ext cx="4954587" cy="5067300"/>
          </a:xfrm>
          <a:custGeom>
            <a:avLst/>
            <a:gdLst/>
            <a:ahLst/>
            <a:cxnLst/>
            <a:rect l="l" t="t" r="r" b="b"/>
            <a:pathLst>
              <a:path w="4954905" h="5067300">
                <a:moveTo>
                  <a:pt x="0" y="5067298"/>
                </a:moveTo>
                <a:lnTo>
                  <a:pt x="4954587" y="5067298"/>
                </a:lnTo>
                <a:lnTo>
                  <a:pt x="4954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0" name="bk object 100"/>
          <p:cNvSpPr/>
          <p:nvPr/>
        </p:nvSpPr>
        <p:spPr>
          <a:xfrm>
            <a:off x="1458913" y="358775"/>
            <a:ext cx="5106987" cy="1706563"/>
          </a:xfrm>
          <a:custGeom>
            <a:avLst/>
            <a:gdLst/>
            <a:ahLst/>
            <a:cxnLst/>
            <a:rect l="l" t="t" r="r" b="b"/>
            <a:pathLst>
              <a:path w="5107305" h="1706880">
                <a:moveTo>
                  <a:pt x="0" y="1706562"/>
                </a:moveTo>
                <a:lnTo>
                  <a:pt x="5106987" y="1706562"/>
                </a:lnTo>
                <a:lnTo>
                  <a:pt x="5106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1" name="bk object 101"/>
          <p:cNvSpPr/>
          <p:nvPr/>
        </p:nvSpPr>
        <p:spPr>
          <a:xfrm>
            <a:off x="1458913" y="2139950"/>
            <a:ext cx="5106987" cy="5067300"/>
          </a:xfrm>
          <a:custGeom>
            <a:avLst/>
            <a:gdLst/>
            <a:ahLst/>
            <a:cxnLst/>
            <a:rect l="l" t="t" r="r" b="b"/>
            <a:pathLst>
              <a:path w="5107305" h="5067300">
                <a:moveTo>
                  <a:pt x="0" y="5067298"/>
                </a:moveTo>
                <a:lnTo>
                  <a:pt x="5106987" y="5067298"/>
                </a:lnTo>
                <a:lnTo>
                  <a:pt x="5106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2" name="bk object 102"/>
          <p:cNvSpPr/>
          <p:nvPr/>
        </p:nvSpPr>
        <p:spPr>
          <a:xfrm>
            <a:off x="1458913" y="358775"/>
            <a:ext cx="5259387" cy="1706563"/>
          </a:xfrm>
          <a:custGeom>
            <a:avLst/>
            <a:gdLst/>
            <a:ahLst/>
            <a:cxnLst/>
            <a:rect l="l" t="t" r="r" b="b"/>
            <a:pathLst>
              <a:path w="5259705" h="1706880">
                <a:moveTo>
                  <a:pt x="0" y="1706562"/>
                </a:moveTo>
                <a:lnTo>
                  <a:pt x="5259387" y="1706562"/>
                </a:lnTo>
                <a:lnTo>
                  <a:pt x="5259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3" name="bk object 103"/>
          <p:cNvSpPr/>
          <p:nvPr/>
        </p:nvSpPr>
        <p:spPr>
          <a:xfrm>
            <a:off x="1458913" y="2139950"/>
            <a:ext cx="5259387" cy="5067300"/>
          </a:xfrm>
          <a:custGeom>
            <a:avLst/>
            <a:gdLst/>
            <a:ahLst/>
            <a:cxnLst/>
            <a:rect l="l" t="t" r="r" b="b"/>
            <a:pathLst>
              <a:path w="5259705" h="5067300">
                <a:moveTo>
                  <a:pt x="0" y="5067298"/>
                </a:moveTo>
                <a:lnTo>
                  <a:pt x="5259387" y="5067298"/>
                </a:lnTo>
                <a:lnTo>
                  <a:pt x="5259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4" name="bk object 104"/>
          <p:cNvSpPr/>
          <p:nvPr/>
        </p:nvSpPr>
        <p:spPr>
          <a:xfrm>
            <a:off x="1458913" y="358775"/>
            <a:ext cx="5411787" cy="1706563"/>
          </a:xfrm>
          <a:custGeom>
            <a:avLst/>
            <a:gdLst/>
            <a:ahLst/>
            <a:cxnLst/>
            <a:rect l="l" t="t" r="r" b="b"/>
            <a:pathLst>
              <a:path w="5412105" h="1706880">
                <a:moveTo>
                  <a:pt x="0" y="1706562"/>
                </a:moveTo>
                <a:lnTo>
                  <a:pt x="5411787" y="1706562"/>
                </a:lnTo>
                <a:lnTo>
                  <a:pt x="5411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5" name="bk object 105"/>
          <p:cNvSpPr/>
          <p:nvPr/>
        </p:nvSpPr>
        <p:spPr>
          <a:xfrm>
            <a:off x="1458913" y="2139950"/>
            <a:ext cx="5411787" cy="5067300"/>
          </a:xfrm>
          <a:custGeom>
            <a:avLst/>
            <a:gdLst/>
            <a:ahLst/>
            <a:cxnLst/>
            <a:rect l="l" t="t" r="r" b="b"/>
            <a:pathLst>
              <a:path w="5412105" h="5067300">
                <a:moveTo>
                  <a:pt x="0" y="5067298"/>
                </a:moveTo>
                <a:lnTo>
                  <a:pt x="5411787" y="5067298"/>
                </a:lnTo>
                <a:lnTo>
                  <a:pt x="5411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6" name="bk object 106"/>
          <p:cNvSpPr/>
          <p:nvPr/>
        </p:nvSpPr>
        <p:spPr>
          <a:xfrm>
            <a:off x="1458913" y="358775"/>
            <a:ext cx="5564187" cy="1706563"/>
          </a:xfrm>
          <a:custGeom>
            <a:avLst/>
            <a:gdLst/>
            <a:ahLst/>
            <a:cxnLst/>
            <a:rect l="l" t="t" r="r" b="b"/>
            <a:pathLst>
              <a:path w="5564505" h="1706880">
                <a:moveTo>
                  <a:pt x="0" y="1706562"/>
                </a:moveTo>
                <a:lnTo>
                  <a:pt x="5564187" y="1706562"/>
                </a:lnTo>
                <a:lnTo>
                  <a:pt x="55641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7" name="bk object 107"/>
          <p:cNvSpPr/>
          <p:nvPr/>
        </p:nvSpPr>
        <p:spPr>
          <a:xfrm>
            <a:off x="1458913" y="2139950"/>
            <a:ext cx="5564187" cy="5067300"/>
          </a:xfrm>
          <a:custGeom>
            <a:avLst/>
            <a:gdLst/>
            <a:ahLst/>
            <a:cxnLst/>
            <a:rect l="l" t="t" r="r" b="b"/>
            <a:pathLst>
              <a:path w="5564505" h="5067300">
                <a:moveTo>
                  <a:pt x="0" y="5067298"/>
                </a:moveTo>
                <a:lnTo>
                  <a:pt x="5564187" y="5067298"/>
                </a:lnTo>
                <a:lnTo>
                  <a:pt x="55641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8" name="bk object 108"/>
          <p:cNvSpPr/>
          <p:nvPr/>
        </p:nvSpPr>
        <p:spPr>
          <a:xfrm>
            <a:off x="1458913" y="358775"/>
            <a:ext cx="5716587" cy="1706563"/>
          </a:xfrm>
          <a:custGeom>
            <a:avLst/>
            <a:gdLst/>
            <a:ahLst/>
            <a:cxnLst/>
            <a:rect l="l" t="t" r="r" b="b"/>
            <a:pathLst>
              <a:path w="5716905" h="1706880">
                <a:moveTo>
                  <a:pt x="0" y="1706562"/>
                </a:moveTo>
                <a:lnTo>
                  <a:pt x="5716587" y="1706562"/>
                </a:lnTo>
                <a:lnTo>
                  <a:pt x="57165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09" name="bk object 109"/>
          <p:cNvSpPr/>
          <p:nvPr/>
        </p:nvSpPr>
        <p:spPr>
          <a:xfrm>
            <a:off x="1458913" y="2139950"/>
            <a:ext cx="5716587" cy="5067300"/>
          </a:xfrm>
          <a:custGeom>
            <a:avLst/>
            <a:gdLst/>
            <a:ahLst/>
            <a:cxnLst/>
            <a:rect l="l" t="t" r="r" b="b"/>
            <a:pathLst>
              <a:path w="5716905" h="5067300">
                <a:moveTo>
                  <a:pt x="0" y="5067298"/>
                </a:moveTo>
                <a:lnTo>
                  <a:pt x="5716587" y="5067298"/>
                </a:lnTo>
                <a:lnTo>
                  <a:pt x="57165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0" name="bk object 110"/>
          <p:cNvSpPr/>
          <p:nvPr/>
        </p:nvSpPr>
        <p:spPr>
          <a:xfrm>
            <a:off x="1458913" y="358775"/>
            <a:ext cx="5868987" cy="1706563"/>
          </a:xfrm>
          <a:custGeom>
            <a:avLst/>
            <a:gdLst/>
            <a:ahLst/>
            <a:cxnLst/>
            <a:rect l="l" t="t" r="r" b="b"/>
            <a:pathLst>
              <a:path w="5869305" h="1706880">
                <a:moveTo>
                  <a:pt x="0" y="1706562"/>
                </a:moveTo>
                <a:lnTo>
                  <a:pt x="5868987" y="1706562"/>
                </a:lnTo>
                <a:lnTo>
                  <a:pt x="58689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1" name="bk object 111"/>
          <p:cNvSpPr/>
          <p:nvPr/>
        </p:nvSpPr>
        <p:spPr>
          <a:xfrm>
            <a:off x="1458913" y="2139950"/>
            <a:ext cx="5868987" cy="5067300"/>
          </a:xfrm>
          <a:custGeom>
            <a:avLst/>
            <a:gdLst/>
            <a:ahLst/>
            <a:cxnLst/>
            <a:rect l="l" t="t" r="r" b="b"/>
            <a:pathLst>
              <a:path w="5869305" h="5067300">
                <a:moveTo>
                  <a:pt x="0" y="5067298"/>
                </a:moveTo>
                <a:lnTo>
                  <a:pt x="5868987" y="5067298"/>
                </a:lnTo>
                <a:lnTo>
                  <a:pt x="58689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2" name="bk object 112"/>
          <p:cNvSpPr/>
          <p:nvPr/>
        </p:nvSpPr>
        <p:spPr>
          <a:xfrm>
            <a:off x="1458913" y="358775"/>
            <a:ext cx="6021387" cy="1706563"/>
          </a:xfrm>
          <a:custGeom>
            <a:avLst/>
            <a:gdLst/>
            <a:ahLst/>
            <a:cxnLst/>
            <a:rect l="l" t="t" r="r" b="b"/>
            <a:pathLst>
              <a:path w="6021705" h="1706880">
                <a:moveTo>
                  <a:pt x="0" y="1706562"/>
                </a:moveTo>
                <a:lnTo>
                  <a:pt x="6021387" y="1706562"/>
                </a:lnTo>
                <a:lnTo>
                  <a:pt x="60213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3" name="bk object 113"/>
          <p:cNvSpPr/>
          <p:nvPr/>
        </p:nvSpPr>
        <p:spPr>
          <a:xfrm>
            <a:off x="1458913" y="2139950"/>
            <a:ext cx="6021387" cy="5067300"/>
          </a:xfrm>
          <a:custGeom>
            <a:avLst/>
            <a:gdLst/>
            <a:ahLst/>
            <a:cxnLst/>
            <a:rect l="l" t="t" r="r" b="b"/>
            <a:pathLst>
              <a:path w="6021705" h="5067300">
                <a:moveTo>
                  <a:pt x="0" y="5067298"/>
                </a:moveTo>
                <a:lnTo>
                  <a:pt x="6021387" y="5067298"/>
                </a:lnTo>
                <a:lnTo>
                  <a:pt x="60213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4" name="bk object 114"/>
          <p:cNvSpPr/>
          <p:nvPr/>
        </p:nvSpPr>
        <p:spPr>
          <a:xfrm>
            <a:off x="1458913" y="358775"/>
            <a:ext cx="6173787" cy="1706563"/>
          </a:xfrm>
          <a:custGeom>
            <a:avLst/>
            <a:gdLst/>
            <a:ahLst/>
            <a:cxnLst/>
            <a:rect l="l" t="t" r="r" b="b"/>
            <a:pathLst>
              <a:path w="6174105" h="1706880">
                <a:moveTo>
                  <a:pt x="0" y="1706562"/>
                </a:moveTo>
                <a:lnTo>
                  <a:pt x="6173787" y="1706562"/>
                </a:lnTo>
                <a:lnTo>
                  <a:pt x="6173787" y="0"/>
                </a:lnTo>
                <a:lnTo>
                  <a:pt x="0" y="0"/>
                </a:lnTo>
                <a:lnTo>
                  <a:pt x="0" y="1706562"/>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5" name="bk object 115"/>
          <p:cNvSpPr/>
          <p:nvPr/>
        </p:nvSpPr>
        <p:spPr>
          <a:xfrm>
            <a:off x="1458913" y="2139950"/>
            <a:ext cx="6173787" cy="5067300"/>
          </a:xfrm>
          <a:custGeom>
            <a:avLst/>
            <a:gdLst/>
            <a:ahLst/>
            <a:cxnLst/>
            <a:rect l="l" t="t" r="r" b="b"/>
            <a:pathLst>
              <a:path w="6174105" h="5067300">
                <a:moveTo>
                  <a:pt x="0" y="5067298"/>
                </a:moveTo>
                <a:lnTo>
                  <a:pt x="6173787" y="5067298"/>
                </a:lnTo>
                <a:lnTo>
                  <a:pt x="6173787" y="0"/>
                </a:lnTo>
                <a:lnTo>
                  <a:pt x="0" y="0"/>
                </a:lnTo>
                <a:lnTo>
                  <a:pt x="0" y="5067298"/>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6" name="bk object 116"/>
          <p:cNvSpPr/>
          <p:nvPr/>
        </p:nvSpPr>
        <p:spPr>
          <a:xfrm>
            <a:off x="1458913" y="358775"/>
            <a:ext cx="6326187" cy="6848475"/>
          </a:xfrm>
          <a:custGeom>
            <a:avLst/>
            <a:gdLst/>
            <a:ahLst/>
            <a:cxnLst/>
            <a:rect l="l" t="t" r="r" b="b"/>
            <a:pathLst>
              <a:path w="6326505" h="6848475">
                <a:moveTo>
                  <a:pt x="0" y="6848473"/>
                </a:moveTo>
                <a:lnTo>
                  <a:pt x="6326187" y="6848473"/>
                </a:lnTo>
                <a:lnTo>
                  <a:pt x="63261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7" name="bk object 117"/>
          <p:cNvSpPr/>
          <p:nvPr/>
        </p:nvSpPr>
        <p:spPr>
          <a:xfrm>
            <a:off x="1458913" y="358775"/>
            <a:ext cx="6478587" cy="6848475"/>
          </a:xfrm>
          <a:custGeom>
            <a:avLst/>
            <a:gdLst/>
            <a:ahLst/>
            <a:cxnLst/>
            <a:rect l="l" t="t" r="r" b="b"/>
            <a:pathLst>
              <a:path w="6478905" h="6848475">
                <a:moveTo>
                  <a:pt x="0" y="6848473"/>
                </a:moveTo>
                <a:lnTo>
                  <a:pt x="6478587" y="6848473"/>
                </a:lnTo>
                <a:lnTo>
                  <a:pt x="64785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8" name="bk object 118"/>
          <p:cNvSpPr/>
          <p:nvPr/>
        </p:nvSpPr>
        <p:spPr>
          <a:xfrm>
            <a:off x="1458913" y="358775"/>
            <a:ext cx="6630987" cy="6848475"/>
          </a:xfrm>
          <a:custGeom>
            <a:avLst/>
            <a:gdLst/>
            <a:ahLst/>
            <a:cxnLst/>
            <a:rect l="l" t="t" r="r" b="b"/>
            <a:pathLst>
              <a:path w="6631305" h="6848475">
                <a:moveTo>
                  <a:pt x="0" y="6848473"/>
                </a:moveTo>
                <a:lnTo>
                  <a:pt x="6630987" y="6848473"/>
                </a:lnTo>
                <a:lnTo>
                  <a:pt x="66309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19" name="bk object 119"/>
          <p:cNvSpPr/>
          <p:nvPr/>
        </p:nvSpPr>
        <p:spPr>
          <a:xfrm>
            <a:off x="1458913" y="358775"/>
            <a:ext cx="6783387" cy="6848475"/>
          </a:xfrm>
          <a:custGeom>
            <a:avLst/>
            <a:gdLst/>
            <a:ahLst/>
            <a:cxnLst/>
            <a:rect l="l" t="t" r="r" b="b"/>
            <a:pathLst>
              <a:path w="6783705" h="6848475">
                <a:moveTo>
                  <a:pt x="0" y="6848473"/>
                </a:moveTo>
                <a:lnTo>
                  <a:pt x="6783387" y="6848473"/>
                </a:lnTo>
                <a:lnTo>
                  <a:pt x="67833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0" name="bk object 120"/>
          <p:cNvSpPr/>
          <p:nvPr/>
        </p:nvSpPr>
        <p:spPr>
          <a:xfrm>
            <a:off x="1458913" y="358775"/>
            <a:ext cx="6935787" cy="6848475"/>
          </a:xfrm>
          <a:custGeom>
            <a:avLst/>
            <a:gdLst/>
            <a:ahLst/>
            <a:cxnLst/>
            <a:rect l="l" t="t" r="r" b="b"/>
            <a:pathLst>
              <a:path w="6936105" h="6848475">
                <a:moveTo>
                  <a:pt x="0" y="6848473"/>
                </a:moveTo>
                <a:lnTo>
                  <a:pt x="6935787" y="6848473"/>
                </a:lnTo>
                <a:lnTo>
                  <a:pt x="69357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1" name="bk object 121"/>
          <p:cNvSpPr/>
          <p:nvPr/>
        </p:nvSpPr>
        <p:spPr>
          <a:xfrm>
            <a:off x="1458913" y="358775"/>
            <a:ext cx="7088187" cy="6848475"/>
          </a:xfrm>
          <a:custGeom>
            <a:avLst/>
            <a:gdLst/>
            <a:ahLst/>
            <a:cxnLst/>
            <a:rect l="l" t="t" r="r" b="b"/>
            <a:pathLst>
              <a:path w="7088505" h="6848475">
                <a:moveTo>
                  <a:pt x="0" y="6848473"/>
                </a:moveTo>
                <a:lnTo>
                  <a:pt x="7088187" y="6848473"/>
                </a:lnTo>
                <a:lnTo>
                  <a:pt x="70881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2" name="bk object 122"/>
          <p:cNvSpPr/>
          <p:nvPr/>
        </p:nvSpPr>
        <p:spPr>
          <a:xfrm>
            <a:off x="1458913" y="358775"/>
            <a:ext cx="7240587" cy="6848475"/>
          </a:xfrm>
          <a:custGeom>
            <a:avLst/>
            <a:gdLst/>
            <a:ahLst/>
            <a:cxnLst/>
            <a:rect l="l" t="t" r="r" b="b"/>
            <a:pathLst>
              <a:path w="7240905" h="6848475">
                <a:moveTo>
                  <a:pt x="0" y="6848473"/>
                </a:moveTo>
                <a:lnTo>
                  <a:pt x="7240587" y="6848473"/>
                </a:lnTo>
                <a:lnTo>
                  <a:pt x="72405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3" name="bk object 123"/>
          <p:cNvSpPr/>
          <p:nvPr/>
        </p:nvSpPr>
        <p:spPr>
          <a:xfrm>
            <a:off x="1458913" y="358775"/>
            <a:ext cx="7392987" cy="6848475"/>
          </a:xfrm>
          <a:custGeom>
            <a:avLst/>
            <a:gdLst/>
            <a:ahLst/>
            <a:cxnLst/>
            <a:rect l="l" t="t" r="r" b="b"/>
            <a:pathLst>
              <a:path w="7393305" h="6848475">
                <a:moveTo>
                  <a:pt x="0" y="6848473"/>
                </a:moveTo>
                <a:lnTo>
                  <a:pt x="7392987" y="6848473"/>
                </a:lnTo>
                <a:lnTo>
                  <a:pt x="73929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4" name="bk object 124"/>
          <p:cNvSpPr/>
          <p:nvPr/>
        </p:nvSpPr>
        <p:spPr>
          <a:xfrm>
            <a:off x="1458913" y="358775"/>
            <a:ext cx="7545387" cy="6848475"/>
          </a:xfrm>
          <a:custGeom>
            <a:avLst/>
            <a:gdLst/>
            <a:ahLst/>
            <a:cxnLst/>
            <a:rect l="l" t="t" r="r" b="b"/>
            <a:pathLst>
              <a:path w="7545705" h="6848475">
                <a:moveTo>
                  <a:pt x="0" y="6848473"/>
                </a:moveTo>
                <a:lnTo>
                  <a:pt x="7545387" y="6848473"/>
                </a:lnTo>
                <a:lnTo>
                  <a:pt x="75453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5" name="bk object 125"/>
          <p:cNvSpPr/>
          <p:nvPr/>
        </p:nvSpPr>
        <p:spPr>
          <a:xfrm>
            <a:off x="1458913" y="358775"/>
            <a:ext cx="7697787" cy="6848475"/>
          </a:xfrm>
          <a:custGeom>
            <a:avLst/>
            <a:gdLst/>
            <a:ahLst/>
            <a:cxnLst/>
            <a:rect l="l" t="t" r="r" b="b"/>
            <a:pathLst>
              <a:path w="7698105" h="6848475">
                <a:moveTo>
                  <a:pt x="0" y="6848473"/>
                </a:moveTo>
                <a:lnTo>
                  <a:pt x="7697774" y="6848473"/>
                </a:lnTo>
                <a:lnTo>
                  <a:pt x="7697774"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6" name="bk object 126"/>
          <p:cNvSpPr/>
          <p:nvPr/>
        </p:nvSpPr>
        <p:spPr>
          <a:xfrm>
            <a:off x="1458913" y="358775"/>
            <a:ext cx="7850187" cy="6848475"/>
          </a:xfrm>
          <a:custGeom>
            <a:avLst/>
            <a:gdLst/>
            <a:ahLst/>
            <a:cxnLst/>
            <a:rect l="l" t="t" r="r" b="b"/>
            <a:pathLst>
              <a:path w="7850505" h="6848475">
                <a:moveTo>
                  <a:pt x="0" y="6848473"/>
                </a:moveTo>
                <a:lnTo>
                  <a:pt x="7850174" y="6848473"/>
                </a:lnTo>
                <a:lnTo>
                  <a:pt x="7850174"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7" name="bk object 127"/>
          <p:cNvSpPr/>
          <p:nvPr/>
        </p:nvSpPr>
        <p:spPr>
          <a:xfrm>
            <a:off x="1458913" y="358775"/>
            <a:ext cx="8002587" cy="6848475"/>
          </a:xfrm>
          <a:custGeom>
            <a:avLst/>
            <a:gdLst/>
            <a:ahLst/>
            <a:cxnLst/>
            <a:rect l="l" t="t" r="r" b="b"/>
            <a:pathLst>
              <a:path w="8002905" h="6848475">
                <a:moveTo>
                  <a:pt x="0" y="6848473"/>
                </a:moveTo>
                <a:lnTo>
                  <a:pt x="8002587" y="6848473"/>
                </a:lnTo>
                <a:lnTo>
                  <a:pt x="80025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8" name="bk object 128"/>
          <p:cNvSpPr/>
          <p:nvPr/>
        </p:nvSpPr>
        <p:spPr>
          <a:xfrm>
            <a:off x="1458913" y="358775"/>
            <a:ext cx="8154987" cy="6848475"/>
          </a:xfrm>
          <a:custGeom>
            <a:avLst/>
            <a:gdLst/>
            <a:ahLst/>
            <a:cxnLst/>
            <a:rect l="l" t="t" r="r" b="b"/>
            <a:pathLst>
              <a:path w="8155305" h="6848475">
                <a:moveTo>
                  <a:pt x="0" y="6848473"/>
                </a:moveTo>
                <a:lnTo>
                  <a:pt x="8154987" y="6848473"/>
                </a:lnTo>
                <a:lnTo>
                  <a:pt x="8154987"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29" name="bk object 129"/>
          <p:cNvSpPr/>
          <p:nvPr/>
        </p:nvSpPr>
        <p:spPr>
          <a:xfrm>
            <a:off x="1458913" y="358775"/>
            <a:ext cx="8307387" cy="6848475"/>
          </a:xfrm>
          <a:custGeom>
            <a:avLst/>
            <a:gdLst/>
            <a:ahLst/>
            <a:cxnLst/>
            <a:rect l="l" t="t" r="r" b="b"/>
            <a:pathLst>
              <a:path w="8307705" h="6848475">
                <a:moveTo>
                  <a:pt x="0" y="6848473"/>
                </a:moveTo>
                <a:lnTo>
                  <a:pt x="8307374" y="6848473"/>
                </a:lnTo>
                <a:lnTo>
                  <a:pt x="8307374" y="0"/>
                </a:lnTo>
                <a:lnTo>
                  <a:pt x="0" y="0"/>
                </a:lnTo>
                <a:lnTo>
                  <a:pt x="0" y="6848473"/>
                </a:lnTo>
                <a:close/>
              </a:path>
            </a:pathLst>
          </a:custGeom>
          <a:solidFill>
            <a:srgbClr val="E4E4E4"/>
          </a:solidFill>
        </p:spPr>
        <p:txBody>
          <a:bodyPr lIns="0" tIns="0" rIns="0" bIns="0"/>
          <a:lstStyle/>
          <a:p>
            <a:pPr fontAlgn="auto">
              <a:spcBef>
                <a:spcPts val="0"/>
              </a:spcBef>
              <a:spcAft>
                <a:spcPts val="0"/>
              </a:spcAft>
              <a:defRPr/>
            </a:pPr>
            <a:endParaRPr>
              <a:latin typeface="+mn-lt"/>
            </a:endParaRPr>
          </a:p>
        </p:txBody>
      </p:sp>
      <p:sp>
        <p:nvSpPr>
          <p:cNvPr id="130" name="bk object 130"/>
          <p:cNvSpPr/>
          <p:nvPr/>
        </p:nvSpPr>
        <p:spPr>
          <a:xfrm>
            <a:off x="1458913" y="349250"/>
            <a:ext cx="8459787" cy="6858000"/>
          </a:xfrm>
          <a:custGeom>
            <a:avLst/>
            <a:gdLst/>
            <a:ahLst/>
            <a:cxnLst/>
            <a:rect l="l" t="t" r="r" b="b"/>
            <a:pathLst>
              <a:path w="8460105" h="6858000">
                <a:moveTo>
                  <a:pt x="0" y="0"/>
                </a:moveTo>
                <a:lnTo>
                  <a:pt x="8459782" y="0"/>
                </a:lnTo>
                <a:lnTo>
                  <a:pt x="8459782" y="6857998"/>
                </a:lnTo>
                <a:lnTo>
                  <a:pt x="0" y="6857998"/>
                </a:lnTo>
                <a:lnTo>
                  <a:pt x="0" y="0"/>
                </a:lnTo>
                <a:close/>
              </a:path>
            </a:pathLst>
          </a:custGeom>
          <a:solidFill>
            <a:srgbClr val="FFFFFF">
              <a:alpha val="50199"/>
            </a:srgbClr>
          </a:solidFill>
        </p:spPr>
        <p:txBody>
          <a:bodyPr lIns="0" tIns="0" rIns="0" bIns="0"/>
          <a:lstStyle/>
          <a:p>
            <a:pPr fontAlgn="auto">
              <a:spcBef>
                <a:spcPts val="0"/>
              </a:spcBef>
              <a:spcAft>
                <a:spcPts val="0"/>
              </a:spcAft>
              <a:defRPr/>
            </a:pPr>
            <a:endParaRPr>
              <a:latin typeface="+mn-lt"/>
            </a:endParaRPr>
          </a:p>
        </p:txBody>
      </p:sp>
      <p:sp>
        <p:nvSpPr>
          <p:cNvPr id="131" name="bk object 131"/>
          <p:cNvSpPr/>
          <p:nvPr/>
        </p:nvSpPr>
        <p:spPr>
          <a:xfrm>
            <a:off x="774700" y="2065338"/>
            <a:ext cx="6950075" cy="74612"/>
          </a:xfrm>
          <a:custGeom>
            <a:avLst/>
            <a:gdLst/>
            <a:ahLst/>
            <a:cxnLst/>
            <a:rect l="l" t="t" r="r" b="b"/>
            <a:pathLst>
              <a:path w="6950075" h="74930">
                <a:moveTo>
                  <a:pt x="0" y="0"/>
                </a:moveTo>
                <a:lnTo>
                  <a:pt x="6950080" y="0"/>
                </a:lnTo>
                <a:lnTo>
                  <a:pt x="6950080" y="74612"/>
                </a:lnTo>
                <a:lnTo>
                  <a:pt x="0" y="74612"/>
                </a:lnTo>
                <a:lnTo>
                  <a:pt x="0" y="0"/>
                </a:lnTo>
                <a:close/>
              </a:path>
            </a:pathLst>
          </a:custGeom>
          <a:solidFill>
            <a:srgbClr val="407AAA">
              <a:alpha val="50199"/>
            </a:srgbClr>
          </a:solidFill>
        </p:spPr>
        <p:txBody>
          <a:bodyPr lIns="0" tIns="0" rIns="0" bIns="0"/>
          <a:lstStyle/>
          <a:p>
            <a:pPr fontAlgn="auto">
              <a:spcBef>
                <a:spcPts val="0"/>
              </a:spcBef>
              <a:spcAft>
                <a:spcPts val="0"/>
              </a:spcAft>
              <a:defRPr/>
            </a:pPr>
            <a:endParaRPr>
              <a:latin typeface="+mn-lt"/>
            </a:endParaRPr>
          </a:p>
        </p:txBody>
      </p:sp>
      <p:sp>
        <p:nvSpPr>
          <p:cNvPr id="1142" name="Holder 2"/>
          <p:cNvSpPr>
            <a:spLocks noGrp="1"/>
          </p:cNvSpPr>
          <p:nvPr>
            <p:ph type="title"/>
          </p:nvPr>
        </p:nvSpPr>
        <p:spPr bwMode="auto">
          <a:xfrm>
            <a:off x="1846263" y="708025"/>
            <a:ext cx="7000875" cy="1219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endParaRPr lang="tr-TR" smtClean="0"/>
          </a:p>
        </p:txBody>
      </p:sp>
      <p:sp>
        <p:nvSpPr>
          <p:cNvPr id="1143" name="Holder 3"/>
          <p:cNvSpPr>
            <a:spLocks noGrp="1"/>
          </p:cNvSpPr>
          <p:nvPr>
            <p:ph type="body" idx="1"/>
          </p:nvPr>
        </p:nvSpPr>
        <p:spPr bwMode="auto">
          <a:xfrm>
            <a:off x="1368425" y="2300288"/>
            <a:ext cx="7956550" cy="336708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endParaRPr lang="tr-TR" smtClean="0"/>
          </a:p>
        </p:txBody>
      </p:sp>
      <p:sp>
        <p:nvSpPr>
          <p:cNvPr id="4" name="Holder 4"/>
          <p:cNvSpPr>
            <a:spLocks noGrp="1"/>
          </p:cNvSpPr>
          <p:nvPr>
            <p:ph type="ftr" sz="quarter" idx="5"/>
          </p:nvPr>
        </p:nvSpPr>
        <p:spPr>
          <a:xfrm>
            <a:off x="3635375" y="7027863"/>
            <a:ext cx="3422650" cy="377825"/>
          </a:xfrm>
          <a:prstGeom prst="rect">
            <a:avLst/>
          </a:prstGeom>
        </p:spPr>
        <p:txBody>
          <a:bodyPr wrap="square" lIns="0" tIns="0" rIns="0" bIns="0">
            <a:spAutoFit/>
          </a:bodyPr>
          <a:lstStyle>
            <a:lvl1pPr algn="ctr" fontAlgn="auto">
              <a:spcBef>
                <a:spcPts val="0"/>
              </a:spcBef>
              <a:spcAft>
                <a:spcPts val="0"/>
              </a:spcAft>
              <a:defRPr>
                <a:solidFill>
                  <a:schemeClr val="tx1">
                    <a:tint val="75000"/>
                  </a:schemeClr>
                </a:solidFill>
                <a:latin typeface="+mn-lt"/>
              </a:defRPr>
            </a:lvl1pPr>
          </a:lstStyle>
          <a:p>
            <a:pPr>
              <a:defRPr/>
            </a:pPr>
            <a:endParaRPr/>
          </a:p>
        </p:txBody>
      </p:sp>
      <p:sp>
        <p:nvSpPr>
          <p:cNvPr id="5" name="Holder 5"/>
          <p:cNvSpPr>
            <a:spLocks noGrp="1"/>
          </p:cNvSpPr>
          <p:nvPr>
            <p:ph type="dt" sz="half" idx="6"/>
          </p:nvPr>
        </p:nvSpPr>
        <p:spPr>
          <a:xfrm>
            <a:off x="534988" y="7027863"/>
            <a:ext cx="2459037" cy="377825"/>
          </a:xfrm>
          <a:prstGeom prst="rect">
            <a:avLst/>
          </a:prstGeom>
        </p:spPr>
        <p:txBody>
          <a:bodyPr wrap="square" lIns="0" tIns="0" rIns="0" bIns="0">
            <a:spAutoFit/>
          </a:bodyPr>
          <a:lstStyle>
            <a:lvl1pPr algn="l" fontAlgn="auto">
              <a:spcBef>
                <a:spcPts val="0"/>
              </a:spcBef>
              <a:spcAft>
                <a:spcPts val="0"/>
              </a:spcAft>
              <a:defRPr>
                <a:solidFill>
                  <a:schemeClr val="tx1">
                    <a:tint val="75000"/>
                  </a:schemeClr>
                </a:solidFill>
                <a:latin typeface="+mn-lt"/>
              </a:defRPr>
            </a:lvl1pPr>
          </a:lstStyle>
          <a:p>
            <a:pPr>
              <a:defRPr/>
            </a:pPr>
            <a:fld id="{8036F983-408D-4C2D-BAF2-5F9FD3E83C3A}" type="datetimeFigureOut">
              <a:rPr lang="en-US"/>
              <a:pPr>
                <a:defRPr/>
              </a:pPr>
              <a:t>4/30/2018</a:t>
            </a:fld>
            <a:endParaRPr lang="en-US"/>
          </a:p>
        </p:txBody>
      </p:sp>
      <p:sp>
        <p:nvSpPr>
          <p:cNvPr id="6" name="Holder 6"/>
          <p:cNvSpPr>
            <a:spLocks noGrp="1"/>
          </p:cNvSpPr>
          <p:nvPr>
            <p:ph type="sldNum" sz="quarter" idx="7"/>
          </p:nvPr>
        </p:nvSpPr>
        <p:spPr>
          <a:xfrm>
            <a:off x="9374188" y="6991350"/>
            <a:ext cx="398462" cy="177800"/>
          </a:xfrm>
          <a:prstGeom prst="rect">
            <a:avLst/>
          </a:prstGeom>
        </p:spPr>
        <p:txBody>
          <a:bodyPr vert="horz" wrap="square" lIns="0" tIns="0" rIns="0" bIns="0" numCol="1" anchor="t" anchorCtr="0" compatLnSpc="1">
            <a:prstTxWarp prst="textNoShape">
              <a:avLst/>
            </a:prstTxWarp>
            <a:spAutoFit/>
          </a:bodyPr>
          <a:lstStyle>
            <a:lvl1pPr>
              <a:lnSpc>
                <a:spcPts val="1338"/>
              </a:lnSpc>
              <a:defRPr sz="1200">
                <a:solidFill>
                  <a:srgbClr val="F3BB99"/>
                </a:solidFill>
                <a:latin typeface="Verdana" pitchFamily="34" charset="0"/>
              </a:defRPr>
            </a:lvl1pPr>
          </a:lstStyle>
          <a:p>
            <a:pPr>
              <a:defRPr/>
            </a:pPr>
            <a:fld id="{016D726A-5973-43BD-89BE-4CF91AC431D1}" type="slidenum">
              <a:rPr lang="tr-TR"/>
              <a:pPr>
                <a:defRPr/>
              </a:pPr>
              <a:t>‹#›</a:t>
            </a:fld>
            <a:r>
              <a:rPr lang="tr-TR"/>
              <a:t>/43</a:t>
            </a:r>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 id="2147483651" r:id="rId3"/>
    <p:sldLayoutId id="2147483650" r:id="rId4"/>
    <p:sldLayoutId id="2147483649"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itchFamily="34" charset="0"/>
        </a:defRPr>
      </a:lvl2pPr>
      <a:lvl3pPr algn="ctr" rtl="0" eaLnBrk="0" fontAlgn="base" hangingPunct="0">
        <a:spcBef>
          <a:spcPct val="0"/>
        </a:spcBef>
        <a:spcAft>
          <a:spcPct val="0"/>
        </a:spcAft>
        <a:defRPr>
          <a:solidFill>
            <a:schemeClr val="tx2"/>
          </a:solidFill>
          <a:latin typeface="Calibri" pitchFamily="34" charset="0"/>
        </a:defRPr>
      </a:lvl3pPr>
      <a:lvl4pPr algn="ctr" rtl="0" eaLnBrk="0" fontAlgn="base" hangingPunct="0">
        <a:spcBef>
          <a:spcPct val="0"/>
        </a:spcBef>
        <a:spcAft>
          <a:spcPct val="0"/>
        </a:spcAft>
        <a:defRPr>
          <a:solidFill>
            <a:schemeClr val="tx2"/>
          </a:solidFill>
          <a:latin typeface="Calibri" pitchFamily="34" charset="0"/>
        </a:defRPr>
      </a:lvl4pPr>
      <a:lvl5pPr algn="ctr" rtl="0" eaLnBrk="0" fontAlgn="base" hangingPunct="0">
        <a:spcBef>
          <a:spcPct val="0"/>
        </a:spcBef>
        <a:spcAft>
          <a:spcPct val="0"/>
        </a:spcAft>
        <a:defRPr>
          <a:solidFill>
            <a:schemeClr val="tx2"/>
          </a:solidFill>
          <a:latin typeface="Calibri" pitchFamily="34" charset="0"/>
        </a:defRPr>
      </a:lvl5pPr>
      <a:lvl6pPr marL="457200" algn="ctr" rtl="0" eaLnBrk="0" fontAlgn="base" hangingPunct="0">
        <a:spcBef>
          <a:spcPct val="0"/>
        </a:spcBef>
        <a:spcAft>
          <a:spcPct val="0"/>
        </a:spcAft>
        <a:defRPr>
          <a:solidFill>
            <a:schemeClr val="tx2"/>
          </a:solidFill>
          <a:latin typeface="Calibri" pitchFamily="34" charset="0"/>
        </a:defRPr>
      </a:lvl6pPr>
      <a:lvl7pPr marL="914400" algn="ctr" rtl="0" eaLnBrk="0" fontAlgn="base" hangingPunct="0">
        <a:spcBef>
          <a:spcPct val="0"/>
        </a:spcBef>
        <a:spcAft>
          <a:spcPct val="0"/>
        </a:spcAft>
        <a:defRPr>
          <a:solidFill>
            <a:schemeClr val="tx2"/>
          </a:solidFill>
          <a:latin typeface="Calibri" pitchFamily="34" charset="0"/>
        </a:defRPr>
      </a:lvl7pPr>
      <a:lvl8pPr marL="1371600" algn="ctr" rtl="0" eaLnBrk="0" fontAlgn="base" hangingPunct="0">
        <a:spcBef>
          <a:spcPct val="0"/>
        </a:spcBef>
        <a:spcAft>
          <a:spcPct val="0"/>
        </a:spcAft>
        <a:defRPr>
          <a:solidFill>
            <a:schemeClr val="tx2"/>
          </a:solidFill>
          <a:latin typeface="Calibri" pitchFamily="34" charset="0"/>
        </a:defRPr>
      </a:lvl8pPr>
      <a:lvl9pPr marL="1828800" algn="ctr" rtl="0" eaLnBrk="0" fontAlgn="base" hangingPunct="0">
        <a:spcBef>
          <a:spcPct val="0"/>
        </a:spcBef>
        <a:spcAft>
          <a:spcPct val="0"/>
        </a:spcAft>
        <a:defRPr>
          <a:solidFill>
            <a:schemeClr val="tx2"/>
          </a:solidFill>
          <a:latin typeface="Calibri"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object 2"/>
          <p:cNvSpPr>
            <a:spLocks noGrp="1"/>
          </p:cNvSpPr>
          <p:nvPr>
            <p:ph type="title"/>
          </p:nvPr>
        </p:nvSpPr>
        <p:spPr>
          <a:xfrm>
            <a:off x="1762125" y="950913"/>
            <a:ext cx="7935913" cy="609600"/>
          </a:xfrm>
        </p:spPr>
        <p:txBody>
          <a:bodyPr/>
          <a:lstStyle/>
          <a:p>
            <a:pPr marL="12700" eaLnBrk="1" hangingPunct="1">
              <a:lnSpc>
                <a:spcPts val="4788"/>
              </a:lnSpc>
              <a:tabLst>
                <a:tab pos="2368550" algn="l"/>
                <a:tab pos="5064125" algn="l"/>
              </a:tabLst>
            </a:pPr>
            <a:r>
              <a:rPr lang="tr-TR" smtClean="0">
                <a:latin typeface="Verdana" pitchFamily="34" charset="0"/>
              </a:rPr>
              <a:t>Tarımsal	Yapılar ve	Ekipmanlar</a:t>
            </a:r>
          </a:p>
        </p:txBody>
      </p:sp>
      <p:sp>
        <p:nvSpPr>
          <p:cNvPr id="39938" name="object 4"/>
          <p:cNvSpPr>
            <a:spLocks noGrp="1"/>
          </p:cNvSpPr>
          <p:nvPr>
            <p:ph type="sldNum" sz="quarter" idx="12"/>
          </p:nvPr>
        </p:nvSpPr>
        <p:spPr bwMode="auto">
          <a:noFill/>
          <a:ln>
            <a:miter lim="800000"/>
            <a:headEnd/>
            <a:tailEnd/>
          </a:ln>
        </p:spPr>
        <p:txBody>
          <a:bodyPr/>
          <a:lstStyle/>
          <a:p>
            <a:pPr marL="25400"/>
            <a:fld id="{B90C48E8-6199-4227-AC69-3D9F8A26A0D2}" type="slidenum">
              <a:rPr lang="tr-TR" smtClean="0"/>
              <a:pPr marL="25400"/>
              <a:t>1</a:t>
            </a:fld>
            <a:r>
              <a:rPr lang="tr-TR" smtClean="0"/>
              <a:t>/4</a:t>
            </a:r>
          </a:p>
        </p:txBody>
      </p:sp>
      <p:sp>
        <p:nvSpPr>
          <p:cNvPr id="39939" name="object 3"/>
          <p:cNvSpPr txBox="1">
            <a:spLocks noChangeArrowheads="1"/>
          </p:cNvSpPr>
          <p:nvPr/>
        </p:nvSpPr>
        <p:spPr bwMode="auto">
          <a:xfrm>
            <a:off x="1392238" y="2300288"/>
            <a:ext cx="7823200" cy="2517677"/>
          </a:xfrm>
          <a:prstGeom prst="rect">
            <a:avLst/>
          </a:prstGeom>
          <a:noFill/>
          <a:ln w="9525">
            <a:noFill/>
            <a:miter lim="800000"/>
            <a:headEnd/>
            <a:tailEnd/>
          </a:ln>
        </p:spPr>
        <p:txBody>
          <a:bodyPr lIns="0" tIns="3175" rIns="0" bIns="0">
            <a:spAutoFit/>
          </a:bodyPr>
          <a:lstStyle/>
          <a:p>
            <a:pPr marL="355600" indent="-342900">
              <a:lnSpc>
                <a:spcPct val="99000"/>
              </a:lnSpc>
              <a:spcBef>
                <a:spcPts val="25"/>
              </a:spcBef>
              <a:buClr>
                <a:srgbClr val="9A0000"/>
              </a:buClr>
              <a:buSzPct val="75000"/>
              <a:buFont typeface="Arial" charset="0"/>
              <a:buNone/>
              <a:tabLst>
                <a:tab pos="354013" algn="l"/>
                <a:tab pos="355600" algn="l"/>
              </a:tabLst>
            </a:pPr>
            <a:r>
              <a:rPr lang="tr-TR" sz="2400" dirty="0"/>
              <a:t> </a:t>
            </a:r>
            <a:r>
              <a:rPr lang="tr-TR" dirty="0" smtClean="0"/>
              <a:t> </a:t>
            </a:r>
            <a:r>
              <a:rPr lang="tr-TR" sz="2400" dirty="0"/>
              <a:t>	</a:t>
            </a:r>
            <a:r>
              <a:rPr lang="tr-TR" sz="3200" dirty="0">
                <a:latin typeface="Verdana" pitchFamily="34" charset="0"/>
              </a:rPr>
              <a:t>Meteorolojik olaylar aynı zamanda tarımsal  makinelerin kullanım, muhafaza ve seçimine de  etki etmektedir.</a:t>
            </a:r>
          </a:p>
          <a:p>
            <a:pPr marL="355600" indent="-342900">
              <a:lnSpc>
                <a:spcPct val="99000"/>
              </a:lnSpc>
              <a:spcBef>
                <a:spcPts val="613"/>
              </a:spcBef>
              <a:buClr>
                <a:srgbClr val="9A0000"/>
              </a:buClr>
              <a:buSzPct val="75000"/>
              <a:buFont typeface="Arial" charset="0"/>
              <a:buNone/>
              <a:tabLst>
                <a:tab pos="354013" algn="l"/>
                <a:tab pos="355600" algn="l"/>
              </a:tabLst>
            </a:pPr>
            <a:r>
              <a:rPr lang="tr-TR" sz="3200" dirty="0"/>
              <a:t> 	</a:t>
            </a:r>
            <a:endParaRPr lang="tr-TR" sz="3200" dirty="0">
              <a:latin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Tarımsal	Yapılar ve	Ekipmanlar</a:t>
            </a:r>
          </a:p>
        </p:txBody>
      </p:sp>
      <p:sp>
        <p:nvSpPr>
          <p:cNvPr id="3" name="Metin Yer Tutucusu 2"/>
          <p:cNvSpPr>
            <a:spLocks noGrp="1"/>
          </p:cNvSpPr>
          <p:nvPr>
            <p:ph type="body" idx="1"/>
          </p:nvPr>
        </p:nvSpPr>
        <p:spPr>
          <a:xfrm>
            <a:off x="1368425" y="2300288"/>
            <a:ext cx="7956550" cy="2412968"/>
          </a:xfrm>
        </p:spPr>
        <p:txBody>
          <a:bodyPr/>
          <a:lstStyle/>
          <a:p>
            <a:r>
              <a:rPr lang="tr-TR" sz="3200" dirty="0"/>
              <a:t>Nemli bölgelerde alet ve ekipmanların sundurma  altında tutulması onların işlevlerini uzun süre  devam ettirmesini sağlamaktadır.</a:t>
            </a:r>
          </a:p>
          <a:p>
            <a:endParaRPr lang="tr-TR" dirty="0"/>
          </a:p>
        </p:txBody>
      </p:sp>
    </p:spTree>
    <p:extLst>
      <p:ext uri="{BB962C8B-B14F-4D97-AF65-F5344CB8AC3E}">
        <p14:creationId xmlns:p14="http://schemas.microsoft.com/office/powerpoint/2010/main" val="279668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object 2"/>
          <p:cNvSpPr>
            <a:spLocks noGrp="1"/>
          </p:cNvSpPr>
          <p:nvPr>
            <p:ph type="title"/>
          </p:nvPr>
        </p:nvSpPr>
        <p:spPr>
          <a:xfrm>
            <a:off x="2102644" y="1035050"/>
            <a:ext cx="6643687" cy="609600"/>
          </a:xfrm>
        </p:spPr>
        <p:txBody>
          <a:bodyPr/>
          <a:lstStyle/>
          <a:p>
            <a:pPr marL="12700" eaLnBrk="1" hangingPunct="1">
              <a:lnSpc>
                <a:spcPts val="4788"/>
              </a:lnSpc>
              <a:tabLst>
                <a:tab pos="2314575" algn="l"/>
                <a:tab pos="3097213" algn="l"/>
                <a:tab pos="3943350" algn="l"/>
              </a:tabLst>
            </a:pPr>
            <a:r>
              <a:rPr lang="tr-TR" dirty="0" smtClean="0">
                <a:latin typeface="Verdana" pitchFamily="34" charset="0"/>
              </a:rPr>
              <a:t>Hidroloji	ve	Su	Kaynakları</a:t>
            </a:r>
          </a:p>
        </p:txBody>
      </p:sp>
      <p:sp>
        <p:nvSpPr>
          <p:cNvPr id="40962" name="object 4"/>
          <p:cNvSpPr>
            <a:spLocks noGrp="1"/>
          </p:cNvSpPr>
          <p:nvPr>
            <p:ph type="sldNum" sz="quarter" idx="12"/>
          </p:nvPr>
        </p:nvSpPr>
        <p:spPr bwMode="auto">
          <a:noFill/>
          <a:ln>
            <a:miter lim="800000"/>
            <a:headEnd/>
            <a:tailEnd/>
          </a:ln>
        </p:spPr>
        <p:txBody>
          <a:bodyPr/>
          <a:lstStyle/>
          <a:p>
            <a:pPr marL="25400"/>
            <a:fld id="{4615A7AE-E27A-4917-BEF2-F9355519912A}" type="slidenum">
              <a:rPr lang="tr-TR" smtClean="0"/>
              <a:pPr marL="25400"/>
              <a:t>3</a:t>
            </a:fld>
            <a:r>
              <a:rPr lang="tr-TR" smtClean="0"/>
              <a:t>/4</a:t>
            </a:r>
          </a:p>
        </p:txBody>
      </p:sp>
      <p:sp>
        <p:nvSpPr>
          <p:cNvPr id="40963" name="object 3"/>
          <p:cNvSpPr txBox="1">
            <a:spLocks noChangeArrowheads="1"/>
          </p:cNvSpPr>
          <p:nvPr/>
        </p:nvSpPr>
        <p:spPr bwMode="auto">
          <a:xfrm>
            <a:off x="1392238" y="2300288"/>
            <a:ext cx="8064500" cy="2649443"/>
          </a:xfrm>
          <a:prstGeom prst="rect">
            <a:avLst/>
          </a:prstGeom>
          <a:noFill/>
          <a:ln w="9525">
            <a:noFill/>
            <a:miter lim="800000"/>
            <a:headEnd/>
            <a:tailEnd/>
          </a:ln>
        </p:spPr>
        <p:txBody>
          <a:bodyPr lIns="0" tIns="0" rIns="0" bIns="0">
            <a:spAutoFit/>
          </a:bodyPr>
          <a:lstStyle/>
          <a:p>
            <a:pPr marL="355600" indent="-342900">
              <a:buClr>
                <a:srgbClr val="9A0000"/>
              </a:buClr>
              <a:buSzPct val="75000"/>
              <a:buFont typeface="Arial" charset="0"/>
              <a:buNone/>
              <a:tabLst>
                <a:tab pos="354013" algn="l"/>
                <a:tab pos="355600" algn="l"/>
              </a:tabLst>
            </a:pPr>
            <a:r>
              <a:rPr lang="tr-TR" sz="2400" dirty="0"/>
              <a:t> </a:t>
            </a:r>
            <a:r>
              <a:rPr lang="tr-TR" dirty="0">
                <a:solidFill>
                  <a:srgbClr val="F52D05"/>
                </a:solidFill>
              </a:rPr>
              <a:t>*</a:t>
            </a:r>
            <a:r>
              <a:rPr lang="tr-TR" dirty="0"/>
              <a:t> </a:t>
            </a:r>
            <a:r>
              <a:rPr lang="tr-TR" sz="2400" dirty="0"/>
              <a:t>	</a:t>
            </a:r>
            <a:r>
              <a:rPr lang="tr-TR" sz="2400" dirty="0">
                <a:latin typeface="Verdana" pitchFamily="34" charset="0"/>
              </a:rPr>
              <a:t>Sulama, rüzgardan korunma tesisleri, koruyucu  şeritler, su ve karın depolama ve muhafazası  kültürel işlemlere olduğu kadar, toprak nemi,  rüzgar hızı ve atmosferin nem derecesi gibi bazı  çevre özelliklerine de önemli bir şekilde etkide  bulunmaktadır.</a:t>
            </a:r>
          </a:p>
          <a:p>
            <a:pPr marL="355600" indent="-342900">
              <a:spcBef>
                <a:spcPts val="500"/>
              </a:spcBef>
              <a:buClr>
                <a:srgbClr val="9A0000"/>
              </a:buClr>
              <a:buSzPct val="75000"/>
              <a:buFont typeface="Arial" charset="0"/>
              <a:buNone/>
              <a:tabLst>
                <a:tab pos="354013" algn="l"/>
                <a:tab pos="355600" algn="l"/>
              </a:tabLst>
            </a:pPr>
            <a:r>
              <a:rPr lang="tr-TR" sz="2400" dirty="0"/>
              <a:t> </a:t>
            </a:r>
            <a:endParaRPr lang="tr-TR" sz="2400" dirty="0">
              <a:latin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68425" y="708025"/>
            <a:ext cx="7478714" cy="1219200"/>
          </a:xfrm>
        </p:spPr>
        <p:txBody>
          <a:bodyPr/>
          <a:lstStyle/>
          <a:p>
            <a:pPr algn="just"/>
            <a:r>
              <a:rPr lang="tr-TR" dirty="0"/>
              <a:t>Hidroloji	ve	</a:t>
            </a:r>
            <a:r>
              <a:rPr lang="tr-TR" dirty="0" smtClean="0"/>
              <a:t>Su  Kaynakları</a:t>
            </a:r>
            <a:endParaRPr lang="tr-TR" dirty="0"/>
          </a:p>
        </p:txBody>
      </p:sp>
      <p:sp>
        <p:nvSpPr>
          <p:cNvPr id="3" name="Metin Yer Tutucusu 2"/>
          <p:cNvSpPr>
            <a:spLocks noGrp="1"/>
          </p:cNvSpPr>
          <p:nvPr>
            <p:ph type="body" idx="1"/>
          </p:nvPr>
        </p:nvSpPr>
        <p:spPr>
          <a:xfrm>
            <a:off x="1368425" y="2300288"/>
            <a:ext cx="7956550" cy="3545586"/>
          </a:xfrm>
        </p:spPr>
        <p:txBody>
          <a:bodyPr/>
          <a:lstStyle/>
          <a:p>
            <a:r>
              <a:rPr lang="tr-TR" sz="3200" dirty="0"/>
              <a:t>İnsan faaliyetleri nedeniyle meydana gelen iklim  değişikliğinin gerek nicelik ve gerekse nitelik  bakımından değerlendirilmesi tarımsal meteoroloji  araştırmalarında önemli bir yer teşkil etmektedir.</a:t>
            </a:r>
          </a:p>
          <a:p>
            <a:endParaRPr lang="tr-TR" sz="3200" dirty="0"/>
          </a:p>
        </p:txBody>
      </p:sp>
    </p:spTree>
    <p:extLst>
      <p:ext uri="{BB962C8B-B14F-4D97-AF65-F5344CB8AC3E}">
        <p14:creationId xmlns:p14="http://schemas.microsoft.com/office/powerpoint/2010/main" val="1362984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object 2"/>
          <p:cNvSpPr>
            <a:spLocks noGrp="1"/>
          </p:cNvSpPr>
          <p:nvPr>
            <p:ph type="title"/>
          </p:nvPr>
        </p:nvSpPr>
        <p:spPr>
          <a:xfrm>
            <a:off x="2408238" y="950913"/>
            <a:ext cx="6643687" cy="609600"/>
          </a:xfrm>
        </p:spPr>
        <p:txBody>
          <a:bodyPr/>
          <a:lstStyle/>
          <a:p>
            <a:pPr marL="12700" eaLnBrk="1" hangingPunct="1">
              <a:lnSpc>
                <a:spcPts val="4788"/>
              </a:lnSpc>
              <a:tabLst>
                <a:tab pos="2314575" algn="l"/>
                <a:tab pos="3097213" algn="l"/>
                <a:tab pos="3943350" algn="l"/>
              </a:tabLst>
            </a:pPr>
            <a:r>
              <a:rPr lang="tr-TR" smtClean="0">
                <a:latin typeface="Verdana" pitchFamily="34" charset="0"/>
              </a:rPr>
              <a:t>Hidroloji	ve	Su	Kaynakları</a:t>
            </a:r>
          </a:p>
        </p:txBody>
      </p:sp>
      <p:sp>
        <p:nvSpPr>
          <p:cNvPr id="41986" name="object 4"/>
          <p:cNvSpPr>
            <a:spLocks noGrp="1"/>
          </p:cNvSpPr>
          <p:nvPr>
            <p:ph type="sldNum" sz="quarter" idx="12"/>
          </p:nvPr>
        </p:nvSpPr>
        <p:spPr bwMode="auto">
          <a:noFill/>
          <a:ln>
            <a:miter lim="800000"/>
            <a:headEnd/>
            <a:tailEnd/>
          </a:ln>
        </p:spPr>
        <p:txBody>
          <a:bodyPr/>
          <a:lstStyle/>
          <a:p>
            <a:pPr marL="25400"/>
            <a:fld id="{A2E36D8C-B21F-42E0-BDAE-6E6C6C0DD5D5}" type="slidenum">
              <a:rPr lang="tr-TR" smtClean="0"/>
              <a:pPr marL="25400"/>
              <a:t>5</a:t>
            </a:fld>
            <a:r>
              <a:rPr lang="tr-TR" smtClean="0"/>
              <a:t>/4</a:t>
            </a:r>
          </a:p>
        </p:txBody>
      </p:sp>
      <p:sp>
        <p:nvSpPr>
          <p:cNvPr id="41987" name="object 3"/>
          <p:cNvSpPr txBox="1">
            <a:spLocks noChangeArrowheads="1"/>
          </p:cNvSpPr>
          <p:nvPr/>
        </p:nvSpPr>
        <p:spPr bwMode="auto">
          <a:xfrm>
            <a:off x="1392238" y="2300288"/>
            <a:ext cx="8240712" cy="3880549"/>
          </a:xfrm>
          <a:prstGeom prst="rect">
            <a:avLst/>
          </a:prstGeom>
          <a:noFill/>
          <a:ln w="9525">
            <a:noFill/>
            <a:miter lim="800000"/>
            <a:headEnd/>
            <a:tailEnd/>
          </a:ln>
        </p:spPr>
        <p:txBody>
          <a:bodyPr lIns="0" tIns="0" rIns="0" bIns="0">
            <a:spAutoFit/>
          </a:bodyPr>
          <a:lstStyle/>
          <a:p>
            <a:pPr marL="355600" indent="-342900">
              <a:buClr>
                <a:srgbClr val="9A0000"/>
              </a:buClr>
              <a:buSzPct val="75000"/>
              <a:buFont typeface="Arial" charset="0"/>
              <a:buNone/>
              <a:tabLst>
                <a:tab pos="354013" algn="l"/>
                <a:tab pos="355600" algn="l"/>
              </a:tabLst>
            </a:pPr>
            <a:r>
              <a:rPr lang="tr-TR" sz="2400" dirty="0"/>
              <a:t> </a:t>
            </a:r>
            <a:r>
              <a:rPr lang="tr-TR" dirty="0" smtClean="0"/>
              <a:t> </a:t>
            </a:r>
            <a:r>
              <a:rPr lang="tr-TR" sz="2400" dirty="0"/>
              <a:t>	</a:t>
            </a:r>
            <a:r>
              <a:rPr lang="tr-TR" sz="3200" dirty="0">
                <a:latin typeface="Verdana" pitchFamily="34" charset="0"/>
              </a:rPr>
              <a:t>Topraktaki su dengesi, kurak bölgeler başta olmak  üzere dünyanın pek çok yerinde su dengesi ve  </a:t>
            </a:r>
            <a:r>
              <a:rPr lang="tr-TR" sz="3200" dirty="0" err="1">
                <a:latin typeface="Verdana" pitchFamily="34" charset="0"/>
              </a:rPr>
              <a:t>komponentleri</a:t>
            </a:r>
            <a:r>
              <a:rPr lang="tr-TR" sz="3200" dirty="0">
                <a:latin typeface="Verdana" pitchFamily="34" charset="0"/>
              </a:rPr>
              <a:t> olan yağış, toprak nemi,  buharlaşma, akış ve drenaj çalışmaları ile  ilişkilendirilen bir çok projeye temel olan çok  önemli bir konudur.</a:t>
            </a:r>
          </a:p>
          <a:p>
            <a:pPr marL="355600" indent="-342900">
              <a:spcBef>
                <a:spcPts val="500"/>
              </a:spcBef>
              <a:buClr>
                <a:srgbClr val="9A0000"/>
              </a:buClr>
              <a:buSzPct val="75000"/>
              <a:buFont typeface="Arial" charset="0"/>
              <a:buNone/>
              <a:tabLst>
                <a:tab pos="354013" algn="l"/>
                <a:tab pos="355600" algn="l"/>
              </a:tabLst>
            </a:pPr>
            <a:r>
              <a:rPr lang="tr-TR" sz="2400" dirty="0"/>
              <a:t> </a:t>
            </a:r>
            <a:endParaRPr lang="tr-TR" sz="2400" dirty="0">
              <a:latin typeface="Verdan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68425" y="708025"/>
            <a:ext cx="7478713" cy="1219200"/>
          </a:xfrm>
        </p:spPr>
        <p:txBody>
          <a:bodyPr/>
          <a:lstStyle/>
          <a:p>
            <a:r>
              <a:rPr lang="tr-TR" dirty="0"/>
              <a:t>Hidroloji	ve	Su	Kaynakları</a:t>
            </a:r>
          </a:p>
        </p:txBody>
      </p:sp>
      <p:sp>
        <p:nvSpPr>
          <p:cNvPr id="3" name="Metin Yer Tutucusu 2"/>
          <p:cNvSpPr>
            <a:spLocks noGrp="1"/>
          </p:cNvSpPr>
          <p:nvPr>
            <p:ph type="body" idx="1"/>
          </p:nvPr>
        </p:nvSpPr>
        <p:spPr>
          <a:xfrm>
            <a:off x="1368425" y="2300288"/>
            <a:ext cx="7956550" cy="3397853"/>
          </a:xfrm>
        </p:spPr>
        <p:txBody>
          <a:bodyPr/>
          <a:lstStyle/>
          <a:p>
            <a:r>
              <a:rPr lang="tr-TR" sz="3200" dirty="0"/>
              <a:t>Bu tip çalışmalar su kaynaklarının geliştirilmesinde,  su kullanımının planlanmasında, drenaj  gereksiniminin saptanmasında ve su kaynaklarının  yönetiminde oldukça yaygın uygulama alanına  sahiptir.</a:t>
            </a:r>
          </a:p>
          <a:p>
            <a:endParaRPr lang="tr-TR" dirty="0"/>
          </a:p>
        </p:txBody>
      </p:sp>
    </p:spTree>
    <p:extLst>
      <p:ext uri="{BB962C8B-B14F-4D97-AF65-F5344CB8AC3E}">
        <p14:creationId xmlns:p14="http://schemas.microsoft.com/office/powerpoint/2010/main" val="2771618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TotalTime>
  <Words>76</Words>
  <Application>Microsoft Office PowerPoint</Application>
  <PresentationFormat>Özel</PresentationFormat>
  <Paragraphs>18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Verdana</vt:lpstr>
      <vt:lpstr>Office Theme</vt:lpstr>
      <vt:lpstr>Tarımsal Yapılar ve Ekipmanlar</vt:lpstr>
      <vt:lpstr>Tarımsal Yapılar ve Ekipmanlar</vt:lpstr>
      <vt:lpstr>Hidroloji ve Su Kaynakları</vt:lpstr>
      <vt:lpstr>Hidroloji ve Su  Kaynakları</vt:lpstr>
      <vt:lpstr>Hidroloji ve Su Kaynakları</vt:lpstr>
      <vt:lpstr>Hidroloji ve Su Kaynakları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Tarımsal Meteoroloji</dc:title>
  <dc:creator>nevsahibi</dc:creator>
  <cp:lastModifiedBy>ozge_soylemez</cp:lastModifiedBy>
  <cp:revision>18</cp:revision>
  <dcterms:created xsi:type="dcterms:W3CDTF">2016-11-29T11:52:49Z</dcterms:created>
  <dcterms:modified xsi:type="dcterms:W3CDTF">2018-04-30T11:23:53Z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2016-11-29T00:00:00Z</vt:filetime>
  </property>
</Properties>
</file>