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56" r:id="rId2"/>
    <p:sldId id="265" r:id="rId3"/>
    <p:sldId id="266" r:id="rId4"/>
    <p:sldId id="268" r:id="rId5"/>
    <p:sldId id="271" r:id="rId6"/>
    <p:sldId id="278" r:id="rId7"/>
    <p:sldId id="279" r:id="rId8"/>
    <p:sldId id="276" r:id="rId9"/>
    <p:sldId id="269" r:id="rId10"/>
    <p:sldId id="277" r:id="rId11"/>
    <p:sldId id="285" r:id="rId12"/>
    <p:sldId id="288" r:id="rId13"/>
    <p:sldId id="281" r:id="rId14"/>
    <p:sldId id="270" r:id="rId15"/>
    <p:sldId id="259" r:id="rId16"/>
    <p:sldId id="272" r:id="rId17"/>
    <p:sldId id="273" r:id="rId18"/>
    <p:sldId id="361" r:id="rId19"/>
    <p:sldId id="275" r:id="rId20"/>
    <p:sldId id="401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at Atasoy" initials="FA" lastIdx="1" clrIdx="0">
    <p:extLst>
      <p:ext uri="{19B8F6BF-5375-455C-9EA6-DF929625EA0E}">
        <p15:presenceInfo xmlns:p15="http://schemas.microsoft.com/office/powerpoint/2012/main" userId="393e570509190b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2761" autoAdjust="0"/>
  </p:normalViewPr>
  <p:slideViewPr>
    <p:cSldViewPr>
      <p:cViewPr varScale="1">
        <p:scale>
          <a:sx n="64" d="100"/>
          <a:sy n="64" d="100"/>
        </p:scale>
        <p:origin x="200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0C2E3-B69C-4E4D-8D37-975F0EF23DCB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1BAB7-E97D-43CA-8AB8-A4354C8634F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964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Başkentleri Çorum yanındaki Boğazköy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(HATTUŞAŞ)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’dür.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ilk kez milli birliği sağlayan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(organize bir devlet kuran) ve ilk imparatorluğu kuran kavimdir.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Kralın yanında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PANKUŞ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meclis vardı. Kraldan sonra en yetkili kişi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TAVANNA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kraliçedir.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Dilleri Hititçedir. Asurluların çivi yazısını kullanmıştır. Hititler resmi işlerde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çivi yazısı, anıtlarda ve mühürlerde ise hiyeroglif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kullanmışlardır.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Mısırlılarla tarihin ilk savaşını yapmışlardır ve sonunda tarihin ilk yazılı belgesi olan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KADEŞ ANLAŞMASI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(Hitit Kralı 3.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Hattuşili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Mısır Firavunu 2.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Ramses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arasında MÖ 1280-1269 ) yapılmıştır.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Gümüş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bastırmışlardır.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defa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tekerleği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Bazı hastalıkların tedavisinde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Atların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eğitilmesi,binicilik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savaş arabaları konusunda gelişmişlerdir.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Hattuşaş Anadolu’daki en eski yerleşim merkezlerinden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biridir.Boğazköy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yakınlarına Hititlere ait bir açık hava tapınağı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bulunmaktadır.Tapınakta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farklı boyda iki kayanın iç yüzleri düzeltilerek Hititlerin kral ve kraliçenin resimleri ve onlarla ilgili olaylar işlenmiş olduğunda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YAZILIKAYA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adlandırılmıştır.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Hitit ülkesinde 1000 tanrıdan oluşan bir kutsal topluluk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pantheon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vardı. Bunların başında Fırtına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Teşup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gelmektedir,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Hepat'tır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kutsal hayvanı boğadır; ayrıca tanrı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Şarruma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tanrıça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Şavuşga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Ninive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İştar'ı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suların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güneş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Şamaş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karısı Aya, ay tanrısı Sin,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Ningal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bunların başlıcalarıdır.0</a:t>
            </a:r>
            <a:endParaRPr lang="tr-TR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6310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Başkentleri Çorum yanındaki Boğazköy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(HATTUŞAŞ)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’dür.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ilk kez milli birliği sağlayan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(organize bir devlet kuran) ve ilk imparatorluğu kuran kavimdir.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Kralın yanında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PANKUŞ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meclis vardı. Kraldan sonra en yetkili kişi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TAVANNA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kraliçedir.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Dilleri Hititçedir. Asurluların çivi yazısını kullanmıştır. Hititler resmi işlerde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çivi yazısı, anıtlarda ve mühürlerde ise hiyeroglif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kullanmışlardır.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Mısırlılarla tarihin ilk savaşını yapmışlardır ve sonunda tarihin ilk yazılı belgesi olan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KADEŞ ANLAŞMASI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(Hitit Kralı 3.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Hattuşili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Mısır Firavunu 2.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Ramses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arasında MÖ 1280-1269 ) yapılmıştır.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Gümüş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bastırmışlardır.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defa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tekerleği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Bazı hastalıkların tedavisinde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Atların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eğitilmesi,binicilik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savaş arabaları konusunda gelişmişlerdir.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Hattuşaş Anadolu’daki en eski yerleşim merkezlerinden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biridir.Boğazköy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yakınlarına Hititlere ait bir açık hava tapınağı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bulunmaktadır.Tapınakta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farklı boyda iki kayanın iç yüzleri düzeltilerek Hititlerin kral ve kraliçenin resimleri ve onlarla ilgili olaylar işlenmiş olduğunda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YAZILIKAYA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adlandırılmıştır.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Hitit ülkesinde 1000 tanrıdan oluşan bir kutsal topluluk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pantheon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vardı. Bunların başında Fırtına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Teşup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gelmektedir,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Hepat'tır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kutsal hayvanı boğadır; ayrıca tanrı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Şarruma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tanrıça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Şavuşga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Ninive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İştar'ı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suların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güneş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Şamaş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karısı Aya, ay tanrısı Sin,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Ningal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bunların başlıcalarıdır.0</a:t>
            </a:r>
            <a:endParaRPr lang="tr-TR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1394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Başkentleri Çorum yanındaki Boğazköy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(HATTUŞAŞ)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’dür.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ilk kez milli birliği sağlayan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(organize bir devlet kuran) ve ilk imparatorluğu kuran kavimdir.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Kralın yanında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PANKUŞ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meclis vardı. Kraldan sonra en yetkili kişi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TAVANNA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kraliçedir.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Dilleri Hititçedir. Asurluların çivi yazısını kullanmıştır. Hititler resmi işlerde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çivi yazısı, anıtlarda ve mühürlerde ise hiyeroglif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kullanmışlardır.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Mısırlılarla tarihin ilk savaşını yapmışlardır ve sonunda tarihin ilk yazılı belgesi olan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KADEŞ ANLAŞMASI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(Hitit Kralı 3.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Hattuşili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Mısır Firavunu 2.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Ramses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arasında MÖ 1280-1269 ) yapılmıştır.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Gümüş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bastırmışlardır.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defa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tekerleği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Bazı hastalıkların tedavisinde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Atların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eğitilmesi,binicilik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savaş arabaları konusunda gelişmişlerdir.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Hattuşaş Anadolu’daki en eski yerleşim merkezlerinden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biridir.Boğazköy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yakınlarına Hititlere ait bir açık hava tapınağı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bulunmaktadır.Tapınakta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farklı boyda iki kayanın iç yüzleri düzeltilerek Hititlerin kral ve kraliçenin resimleri ve onlarla ilgili olaylar işlenmiş olduğunda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YAZILIKAYA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adlandırılmıştır.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Hitit ülkesinde 1000 tanrıdan oluşan bir kutsal topluluk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pantheon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vardı. Bunların başında Fırtına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Teşup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gelmektedir,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Hepat'tır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kutsal hayvanı boğadır; ayrıca tanrı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Şarruma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tanrıça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Şavuşga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Ninive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İştar'ı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suların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güneş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Şamaş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karısı Aya, ay tanrısı Sin,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Ningal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bunların başlıcalarıdır.0</a:t>
            </a:r>
            <a:endParaRPr lang="tr-TR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7673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Hitit uygarlığının sembolü güneş kursu tunçtan yapılmış olarak burada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bulunmuştur.Kazılar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sonucunda bu yerleşim yerinde 14 yapı katı ortaya çıkmıştır.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9445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Başkentleri Çorum yanındaki Boğazköy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(HATTUŞAŞ)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’dür.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ilk kez milli birliği sağlayan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(organize bir devlet kuran) ve ilk imparatorluğu kuran kavimdir.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Kralın yanında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PANKUŞ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meclis vardı. Kraldan sonra en yetkili kişi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TAVANNA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kraliçedir.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Dilleri Hititçedir. Asurluların çivi yazısını kullanmıştır. Hititler resmi işlerde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çivi yazısı, anıtlarda ve mühürlerde ise hiyeroglif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kullanmışlardır.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Mısırlılarla tarihin ilk savaşını yapmışlardır ve sonunda tarihin ilk yazılı belgesi olan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KADEŞ ANLAŞMASI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(Hitit Kralı 3.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Hattuşili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Mısır Firavunu 2.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Ramses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arasında MÖ 1280-1269 ) yapılmıştır.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Gümüş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bastırmışlardır.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defa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tekerleği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Bazı hastalıkların tedavisinde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Atların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eğitilmesi,binicilik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savaş arabaları konusunda gelişmişlerdir.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Hattuşaş Anadolu’daki en eski yerleşim merkezlerinden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biridir.Boğazköy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yakınlarına Hititlere ait bir açık hava tapınağı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bulunmaktadır.Tapınakta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farklı boyda iki kayanın iç yüzleri düzeltilerek Hititlerin kral ve kraliçenin resimleri ve onlarla ilgili olaylar işlenmiş olduğunda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YAZILIKAYA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adlandırılmıştır.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Hitit ülkesinde 1000 tanrıdan oluşan bir kutsal topluluk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pantheon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vardı. Bunların başında Fırtına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Teşup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gelmektedir,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Hepat'tır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kutsal hayvanı boğadır; ayrıca tanrı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Şarruma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tanrıça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Şavuşga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Ninive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İştar'ı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suların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güneş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Şamaş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karısı Aya, ay tanrısı Sin,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Ningal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bunların başlıcalarıdır.0</a:t>
            </a:r>
            <a:endParaRPr lang="tr-TR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2688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Başkentleri Çorum yanındaki Boğazköy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(HATTUŞAŞ)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’dür.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ilk kez milli birliği sağlayan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(organize bir devlet kuran) ve ilk imparatorluğu kuran kavimdir.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Kralın yanında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PANKUŞ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meclis vardı. Kraldan sonra en yetkili kişi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TAVANNA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kraliçedir.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Dilleri Hititçedir. Asurluların çivi yazısını kullanmıştır. Hititler resmi işlerde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çivi yazısı, anıtlarda ve mühürlerde ise hiyeroglif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kullanmışlardır.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Mısırlılarla tarihin ilk savaşını yapmışlardır ve sonunda tarihin ilk yazılı belgesi olan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KADEŞ ANLAŞMASI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(Hitit Kralı 3.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Hattuşili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Mısır Firavunu 2.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Ramses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arasında MÖ 1280-1269 ) yapılmıştır.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Gümüş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bastırmışlardır.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defa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tekerleği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Bazı hastalıkların tedavisinde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Atların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eğitilmesi,binicilik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savaş arabaları konusunda gelişmişlerdir.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Hattuşaş Anadolu’daki en eski yerleşim merkezlerinden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biridir.Boğazköy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yakınlarına Hititlere ait bir açık hava tapınağı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bulunmaktadır.Tapınakta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farklı boyda iki kayanın iç yüzleri düzeltilerek Hititlerin kral ve kraliçenin resimleri ve onlarla ilgili olaylar işlenmiş olduğunda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YAZILIKAYA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adlandırılmıştır.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Hitit ülkesinde 1000 tanrıdan oluşan bir kutsal topluluk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pantheon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vardı. Bunların başında Fırtına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Teşup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gelmektedir,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Hepat'tır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kutsal hayvanı boğadır; ayrıca tanrı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Şarruma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tanrıça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Şavuşga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Ninive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İştar'ı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suların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güneş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Şamaş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karısı Aya, ay tanrısı Sin,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Ningal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bunların başlıcalarıdır.0</a:t>
            </a:r>
            <a:endParaRPr lang="tr-TR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0731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Başkentleri Çorum yanındaki Boğazköy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(HATTUŞAŞ)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’dür.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ilk kez milli birliği sağlayan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(organize bir devlet kuran) ve ilk imparatorluğu kuran kavimdir.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Kralın yanında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PANKUŞ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meclis vardı. Kraldan sonra en yetkili kişi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TAVANNA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kraliçedir.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Dilleri Hititçedir. Asurluların çivi yazısını kullanmıştır. Hititler resmi işlerde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çivi yazısı, anıtlarda ve mühürlerde ise hiyeroglif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kullanmışlardır.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Mısırlılarla tarihin ilk savaşını yapmışlardır ve sonunda tarihin ilk yazılı belgesi olan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KADEŞ ANLAŞMASI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(Hitit Kralı 3.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Hattuşili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Mısır Firavunu 2.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Ramses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arasında MÖ 1280-1269 ) yapılmıştır.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Gümüş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bastırmışlardır.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defa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tekerleği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Bazı hastalıkların tedavisinde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Atların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eğitilmesi,binicilik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savaş arabaları konusunda gelişmişlerdir.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Hattuşaş Anadolu’daki en eski yerleşim merkezlerinden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biridir.Boğazköy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yakınlarına Hititlere ait bir açık hava tapınağı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bulunmaktadır.Tapınakta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farklı boyda iki kayanın iç yüzleri düzeltilerek Hititlerin kral ve kraliçenin resimleri ve onlarla ilgili olaylar işlenmiş olduğunda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YAZILIKAYA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adlandırılmıştır.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Hitit ülkesinde 1000 tanrıdan oluşan bir kutsal topluluk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pantheon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vardı. Bunların başında Fırtına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Teşup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gelmektedir,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Hepat'tır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kutsal hayvanı boğadır; ayrıca tanrı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Şarruma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tanrıça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Şavuşga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Ninive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İştar'ı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suların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güneş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Şamaş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karısı Aya, ay tanrısı Sin,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Ningal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bunların başlıcalarıdır.0</a:t>
            </a:r>
            <a:endParaRPr lang="tr-TR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17</a:t>
            </a:fld>
            <a:endParaRPr lang="tr-T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KARATEPE-ASLANTAŞ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İnsan başlı aslan heykelleri, kral ve tanrılara ait kaya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kabartmaları,renkli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resim tabloları en ilginç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kalıntılarıdır.Hitit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hiyeroglif yazısının ilk kez okunması ve Hitit dilinin çözülmesi bu yerleşim yerinde mümkün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olmuştur.Dünya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tarihine ışık tutan bu özelliği ile milli park haline getirilmiştir.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1602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Kayseride’dir.Anadolu’nun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tarih çağına girişi ile ilgili belgelerin ortaya çıkartıldığı en büyük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höyüklerdendir.Kül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renginde olduğu için bu tepeye Kültepe denmiştir.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7857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997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Başkentleri Çorum yanındaki Boğazköy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(HATTUŞAŞ)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’dür.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ilk kez milli birliği sağlayan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(organize bir devlet kuran) ve ilk imparatorluğu kuran kavimdir.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Kralın yanında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PANKUŞ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meclis vardı. Kraldan sonra en yetkili kişi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TAVANNA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kraliçedir.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Dilleri Hititçedir. Asurluların çivi yazısını kullanmıştır. Hititler resmi işlerde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çivi yazısı, anıtlarda ve mühürlerde ise hiyeroglif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kullanmışlardır.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Mısırlılarla tarihin ilk savaşını yapmışlardır ve sonunda tarihin ilk yazılı belgesi olan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KADEŞ ANLAŞMASI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(Hitit Kralı 3.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Hattuşili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Mısır Firavunu 2.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Ramses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arasında MÖ 1280-1269 ) yapılmıştır.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Gümüş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bastırmışlardır.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defa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tekerleği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Bazı hastalıkların tedavisinde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Atların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eğitilmesi,binicilik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savaş arabaları konusunda gelişmişlerdir.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Hattuşaş Anadolu’daki en eski yerleşim merkezlerinden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biridir.Boğazköy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yakınlarına Hititlere ait bir açık hava tapınağı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bulunmaktadır.Tapınakta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farklı boyda iki kayanın iç yüzleri düzeltilerek Hititlerin kral ve kraliçenin resimleri ve onlarla ilgili olaylar işlenmiş olduğunda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YAZILIKAYA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adlandırılmıştır.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Hitit ülkesinde 1000 tanrıdan oluşan bir kutsal topluluk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pantheon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vardı. Bunların başında Fırtına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Teşup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gelmektedir,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Hepat'tır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kutsal hayvanı boğadır; ayrıca tanrı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Şarruma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tanrıça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Şavuşga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Ninive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İştar'ı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suların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güneş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Şamaş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karısı Aya, ay tanrısı Sin,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Ningal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bunların başlıcalarıdır.0</a:t>
            </a:r>
            <a:endParaRPr lang="tr-TR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2335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Başkentleri Çorum yanındaki Boğazköy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(HATTUŞAŞ)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’dür.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ilk kez milli birliği sağlayan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(organize bir devlet kuran) ve ilk imparatorluğu kuran kavimdir.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Kralın yanında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PANKUŞ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meclis vardı. Kraldan sonra en yetkili kişi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TAVANNA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kraliçedir.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Dilleri Hititçedir. Asurluların çivi yazısını kullanmıştır. Hititler resmi işlerde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çivi yazısı, anıtlarda ve mühürlerde ise hiyeroglif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kullanmışlardır.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Mısırlılarla tarihin ilk savaşını yapmışlardır ve sonunda tarihin ilk yazılı belgesi olan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KADEŞ ANLAŞMASI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(Hitit Kralı 3.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Hattuşili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Mısır Firavunu 2.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Ramses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arasında MÖ 1280-1269 ) yapılmıştır.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Gümüş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bastırmışlardır.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defa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tekerleği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Bazı hastalıkların tedavisinde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Atların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eğitilmesi,binicilik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savaş arabaları konusunda gelişmişlerdir.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Hattuşaş Anadolu’daki en eski yerleşim merkezlerinden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biridir.Boğazköy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yakınlarına Hititlere ait bir açık hava tapınağı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bulunmaktadır.Tapınakta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farklı boyda iki kayanın iç yüzleri düzeltilerek Hititlerin kral ve kraliçenin resimleri ve onlarla ilgili olaylar işlenmiş olduğunda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YAZILIKAYA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adlandırılmıştır.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Hitit ülkesinde 1000 tanrıdan oluşan bir kutsal topluluk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pantheon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vardı. Bunların başında Fırtına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Teşup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gelmektedir,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Hepat'tır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kutsal hayvanı boğadır; ayrıca tanrı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Şarruma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tanrıça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Şavuşga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Ninive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İştar'ı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suların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güneş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Şamaş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karısı Aya, ay tanrısı Sin,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Ningal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bunların başlıcalarıdır.0</a:t>
            </a:r>
            <a:endParaRPr lang="tr-TR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5589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Başkentleri Çorum yanındaki Boğazköy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(HATTUŞAŞ)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’dür.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ilk kez milli birliği sağlayan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(organize bir devlet kuran) ve ilk imparatorluğu kuran kavimdir.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Kralın yanında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PANKUŞ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meclis vardı. Kraldan sonra en yetkili kişi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TAVANNA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kraliçedir.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Dilleri Hititçedir. Asurluların çivi yazısını kullanmıştır. Hititler resmi işlerde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çivi yazısı, anıtlarda ve mühürlerde ise hiyeroglif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kullanmışlardır.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Mısırlılarla tarihin ilk savaşını yapmışlardır ve sonunda tarihin ilk yazılı belgesi olan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KADEŞ ANLAŞMASI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(Hitit Kralı 3.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Hattuşili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Mısır Firavunu 2.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Ramses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arasında MÖ 1280-1269 ) yapılmıştır.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Gümüş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bastırmışlardır.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defa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tekerleği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Bazı hastalıkların tedavisinde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Atların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eğitilmesi,binicilik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savaş arabaları konusunda gelişmişlerdir.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Hattuşaş Anadolu’daki en eski yerleşim merkezlerinden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biridir.Boğazköy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yakınlarına Hititlere ait bir açık hava tapınağı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bulunmaktadır.Tapınakta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farklı boyda iki kayanın iç yüzleri düzeltilerek Hititlerin kral ve kraliçenin resimleri ve onlarla ilgili olaylar işlenmiş olduğunda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YAZILIKAYA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adlandırılmıştır.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Hitit ülkesinde 1000 tanrıdan oluşan bir kutsal topluluk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pantheon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vardı. Bunların başında Fırtına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Teşup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gelmektedir,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Hepat'tır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kutsal hayvanı boğadır; ayrıca tanrı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Şarruma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tanrıça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Şavuşga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Ninive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İştar'ı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suların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güneş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Şamaş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karısı Aya, ay tanrısı Sin,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Ningal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bunların başlıcalarıdır.0</a:t>
            </a:r>
            <a:endParaRPr lang="tr-TR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3485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Başkentleri Çorum yanındaki Boğazköy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(HATTUŞAŞ)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’dür.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ilk kez milli birliği sağlayan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(organize bir devlet kuran) ve ilk imparatorluğu kuran kavimdir.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Kralın yanında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PANKUŞ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meclis vardı. Kraldan sonra en yetkili kişi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TAVANNA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kraliçedir.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Dilleri Hititçedir. Asurluların çivi yazısını kullanmıştır. Hititler resmi işlerde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çivi yazısı, anıtlarda ve mühürlerde ise hiyeroglif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kullanmışlardır.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Mısırlılarla tarihin ilk savaşını yapmışlardır ve sonunda tarihin ilk yazılı belgesi olan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KADEŞ ANLAŞMASI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(Hitit Kralı 3.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Hattuşili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Mısır Firavunu 2.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Ramses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arasında MÖ 1280-1269 ) yapılmıştır.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Gümüş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bastırmışlardır.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defa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tekerleği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Bazı hastalıkların tedavisinde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Atların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eğitilmesi,binicilik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savaş arabaları konusunda gelişmişlerdir.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Hattuşaş Anadolu’daki en eski yerleşim merkezlerinden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biridir.Boğazköy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yakınlarına Hititlere ait bir açık hava tapınağı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bulunmaktadır.Tapınakta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farklı boyda iki kayanın iç yüzleri düzeltilerek Hititlerin kral ve kraliçenin resimleri ve onlarla ilgili olaylar işlenmiş olduğunda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YAZILIKAYA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adlandırılmıştır.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Hitit ülkesinde 1000 tanrıdan oluşan bir kutsal topluluk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pantheon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vardı. Bunların başında Fırtına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Teşup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gelmektedir,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Hepat'tır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kutsal hayvanı boğadır; ayrıca tanrı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Şarruma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tanrıça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Şavuşga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Ninive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İştar'ı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suların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güneş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Şamaş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karısı Aya, ay tanrısı Sin,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Ningal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bunların başlıcalarıdır.0</a:t>
            </a:r>
            <a:endParaRPr lang="tr-TR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1965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Başkentleri Çorum yanındaki Boğazköy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(HATTUŞAŞ)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’dür.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ilk kez milli birliği sağlayan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(organize bir devlet kuran) ve ilk imparatorluğu kuran kavimdir.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Kralın yanında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PANKUŞ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meclis vardı. Kraldan sonra en yetkili kişi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TAVANNA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kraliçedir.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Dilleri Hititçedir. Asurluların çivi yazısını kullanmıştır. Hititler resmi işlerde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çivi yazısı, anıtlarda ve mühürlerde ise hiyeroglif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kullanmışlardır.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Mısırlılarla tarihin ilk savaşını yapmışlardır ve sonunda tarihin ilk yazılı belgesi olan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KADEŞ ANLAŞMASI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(Hitit Kralı 3.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Hattuşili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Mısır Firavunu 2.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Ramses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arasında MÖ 1280-1269 ) yapılmıştır.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Gümüş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bastırmışlardır.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defa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tekerleği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Bazı hastalıkların tedavisinde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Atların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eğitilmesi,binicilik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savaş arabaları konusunda gelişmişlerdir.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Hattuşaş Anadolu’daki en eski yerleşim merkezlerinden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biridir.Boğazköy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yakınlarına Hititlere ait bir açık hava tapınağı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bulunmaktadır.Tapınakta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farklı boyda iki kayanın iç yüzleri düzeltilerek Hititlerin kral ve kraliçenin resimleri ve onlarla ilgili olaylar işlenmiş olduğunda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YAZILIKAYA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adlandırılmıştır.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Hitit ülkesinde 1000 tanrıdan oluşan bir kutsal topluluk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pantheon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vardı. Bunların başında Fırtına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Teşup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gelmektedir,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Hepat'tır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kutsal hayvanı boğadır; ayrıca tanrı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Şarruma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tanrıça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Şavuşga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Ninive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İştar'ı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suların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güneş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Şamaş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karısı Aya, ay tanrısı Sin,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Ningal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bunların başlıcalarıdır.0</a:t>
            </a:r>
            <a:endParaRPr lang="tr-TR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3073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Başkentleri Çorum yanındaki Boğazköy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(HATTUŞAŞ)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’dür.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ilk kez milli birliği sağlayan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(organize bir devlet kuran) ve ilk imparatorluğu kuran kavimdir.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Kralın yanında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PANKUŞ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meclis vardı. Kraldan sonra en yetkili kişi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TAVANNA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kraliçedir.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Dilleri Hititçedir. Asurluların çivi yazısını kullanmıştır. Hititler resmi işlerde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çivi yazısı, anıtlarda ve mühürlerde ise hiyeroglif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kullanmışlardır.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Mısırlılarla tarihin ilk savaşını yapmışlardır ve sonunda tarihin ilk yazılı belgesi olan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KADEŞ ANLAŞMASI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(Hitit Kralı 3.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Hattuşili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Mısır Firavunu 2.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Ramses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arasında MÖ 1280-1269 ) yapılmıştır.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Gümüş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bastırmışlardır.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defa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tekerleği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Bazı hastalıkların tedavisinde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Atların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eğitilmesi,binicilik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savaş arabaları konusunda gelişmişlerdir.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Hattuşaş Anadolu’daki en eski yerleşim merkezlerinden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biridir.Boğazköy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yakınlarına Hititlere ait bir açık hava tapınağı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bulunmaktadır.Tapınakta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farklı boyda iki kayanın iç yüzleri düzeltilerek Hititlerin kral ve kraliçenin resimleri ve onlarla ilgili olaylar işlenmiş olduğunda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YAZILIKAYA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adlandırılmıştır.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Hitit ülkesinde 1000 tanrıdan oluşan bir kutsal topluluk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pantheon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vardı. Bunların başında Fırtına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Teşup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gelmektedir,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Hepat'tır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kutsal hayvanı boğadır; ayrıca tanrı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Şarruma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tanrıça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Şavuşga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Ninive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İştar'ı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suların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güneş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Şamaş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karısı Aya, ay tanrısı Sin,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Ningal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bunların başlıcalarıdır.0</a:t>
            </a:r>
            <a:endParaRPr lang="tr-TR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822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Başkentleri Çorum yanındaki Boğazköy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(HATTUŞAŞ)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’dür.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ilk kez milli birliği sağlayan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(organize bir devlet kuran) ve ilk imparatorluğu kuran kavimdir.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Kralın yanında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PANKUŞ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meclis vardı. Kraldan sonra en yetkili kişi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TAVANNA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kraliçedir.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Dilleri Hititçedir. Asurluların çivi yazısını kullanmıştır. Hititler resmi işlerde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çivi yazısı, anıtlarda ve mühürlerde ise hiyeroglif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kullanmışlardır.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Mısırlılarla tarihin ilk savaşını yapmışlardır ve sonunda tarihin ilk yazılı belgesi olan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KADEŞ ANLAŞMASI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(Hitit Kralı 3.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Hattuşili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Mısır Firavunu 2.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Ramses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arasında MÖ 1280-1269 ) yapılmıştır.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Gümüş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bastırmışlardır.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defa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tekerleği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Bazı hastalıkların tedavisinde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Atların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eğitilmesi,binicilik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savaş arabaları konusunda gelişmişlerdir.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Hattuşaş Anadolu’daki en eski yerleşim merkezlerinden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biridir.Boğazköy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yakınlarına Hititlere ait bir açık hava tapınağı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bulunmaktadır.Tapınakta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farklı boyda iki kayanın iç yüzleri düzeltilerek Hititlerin kral ve kraliçenin resimleri ve onlarla ilgili olaylar işlenmiş olduğunda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YAZILIKAYA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adlandırılmıştır.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Hitit ülkesinde 1000 tanrıdan oluşan bir kutsal topluluk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pantheon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vardı. Bunların başında Fırtına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Teşup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gelmektedir,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Hepat'tır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kutsal hayvanı boğadır; ayrıca tanrı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Şarruma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tanrıça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Şavuşga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Ninive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İştar'ı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suların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güneş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Şamaş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karısı Aya, ay tanrısı Sin,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Ningal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bunların başlıcalarıdır.0</a:t>
            </a:r>
            <a:endParaRPr lang="tr-TR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733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Başkentleri Çorum yanındaki Boğazköy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(HATTUŞAŞ)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’dür.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ilk kez milli birliği sağlayan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(organize bir devlet kuran) ve ilk imparatorluğu kuran kavimdir.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Kralın yanında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PANKUŞ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meclis vardı. Kraldan sonra en yetkili kişi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TAVANNA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kraliçedir.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Dilleri Hititçedir. Asurluların çivi yazısını kullanmıştır. Hititler resmi işlerde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çivi yazısı, anıtlarda ve mühürlerde ise hiyeroglif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kullanmışlardır.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Mısırlılarla tarihin ilk savaşını yapmışlardır ve sonunda tarihin ilk yazılı belgesi olan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KADEŞ ANLAŞMASI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(Hitit Kralı 3.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Hattuşili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Mısır Firavunu 2.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Ramses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arasında MÖ 1280-1269 ) yapılmıştır.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Gümüş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bastırmışlardır.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defa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tekerleği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Bazı hastalıkların tedavisinde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Atların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eğitilmesi,binicilik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savaş arabaları konusunda gelişmişlerdir.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Hattuşaş Anadolu’daki en eski yerleşim merkezlerinden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biridir.Boğazköy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yakınlarına Hititlere ait bir açık hava tapınağı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bulunmaktadır.Tapınakta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farklı boyda iki kayanın iç yüzleri düzeltilerek Hititlerin kral ve kraliçenin resimleri ve onlarla ilgili olaylar işlenmiş olduğunda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YAZILIKAYA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adlandırılmıştır.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Hitit ülkesinde 1000 tanrıdan oluşan bir kutsal topluluk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pantheon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vardı. Bunların başında Fırtına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Teşup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gelmektedir,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Hepat'tır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kutsal hayvanı boğadır; ayrıca tanrı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Şarruma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tanrıça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Şavuşga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Ninive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İştar'ı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suların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güneş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Şamaş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karısı Aya, ay tanrısı Sin,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Ningal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bunların başlıcalarıdır.0</a:t>
            </a:r>
            <a:endParaRPr lang="tr-TR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964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0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1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dirty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1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457200" y="214290"/>
            <a:ext cx="8305800" cy="642942"/>
          </a:xfrm>
        </p:spPr>
        <p:txBody>
          <a:bodyPr/>
          <a:lstStyle/>
          <a:p>
            <a:r>
              <a:rPr lang="tr-TR" dirty="0"/>
              <a:t>ANADOLU UYGARLIKLARI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78852" y="-447543"/>
            <a:ext cx="4857783" cy="803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KYBELE-BOĞAZKÖY/BÜYÜKKALE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285860"/>
            <a:ext cx="3071834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01171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0"/>
            <a:ext cx="296227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2089" y="2928934"/>
            <a:ext cx="5891911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57496"/>
            <a:ext cx="4429125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0"/>
            <a:ext cx="4071934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/>
              <a:t>AKPINAR-MANİSA-KYBELE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74"/>
            <a:ext cx="364333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500174"/>
            <a:ext cx="400052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/>
              <a:t>GÖK TANRI ARABASINI ÇEKEN</a:t>
            </a:r>
            <a:br>
              <a:rPr lang="tr-TR" sz="3200" dirty="0"/>
            </a:br>
            <a:r>
              <a:rPr lang="tr-TR" sz="3200" dirty="0"/>
              <a:t>İKİZ BOĞALAR -BOGAZKÖY M.Ö.16.YY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707236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/>
              <a:t>SFENKSLİ KAPI -ALACAHÖYÜK</a:t>
            </a:r>
          </a:p>
        </p:txBody>
      </p:sp>
      <p:pic>
        <p:nvPicPr>
          <p:cNvPr id="9219" name="Picture 3" descr="C:\Documents and Settings\User\Desktop\alacahoyu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1484784"/>
            <a:ext cx="6500858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 </a:t>
            </a:r>
            <a:br>
              <a:rPr lang="tr-TR" dirty="0"/>
            </a:br>
            <a:r>
              <a:rPr lang="tr-TR" dirty="0"/>
              <a:t>HİTİT GÜNEŞ KURSU</a:t>
            </a:r>
            <a:br>
              <a:rPr lang="tr-TR" dirty="0"/>
            </a:br>
            <a:endParaRPr lang="tr-TR" dirty="0"/>
          </a:p>
        </p:txBody>
      </p:sp>
      <p:pic>
        <p:nvPicPr>
          <p:cNvPr id="3" name="2 Resim"/>
          <p:cNvPicPr/>
          <p:nvPr/>
        </p:nvPicPr>
        <p:blipFill>
          <a:blip r:embed="rId3"/>
          <a:srcRect t="1463" r="3893"/>
          <a:stretch>
            <a:fillRect/>
          </a:stretch>
        </p:blipFill>
        <p:spPr>
          <a:xfrm>
            <a:off x="714348" y="1142984"/>
            <a:ext cx="8001056" cy="5286412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8F6F639C-87F1-4D89-8635-268FFFF67961}"/>
              </a:ext>
            </a:extLst>
          </p:cNvPr>
          <p:cNvSpPr/>
          <p:nvPr/>
        </p:nvSpPr>
        <p:spPr>
          <a:xfrm>
            <a:off x="971600" y="3356992"/>
            <a:ext cx="7560840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C9AB5038-BE6F-4653-BAC2-87A978E5F6DD}"/>
              </a:ext>
            </a:extLst>
          </p:cNvPr>
          <p:cNvSpPr/>
          <p:nvPr/>
        </p:nvSpPr>
        <p:spPr>
          <a:xfrm>
            <a:off x="1005718" y="5445223"/>
            <a:ext cx="7560840" cy="360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Desktop\Hitit kabartma sanatının en önemli eserler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85794"/>
            <a:ext cx="785818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Desktop\Hitit kabartma sanatının en önemli eserler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928670"/>
            <a:ext cx="7858180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73B3B5D-39F3-4DFF-AD8E-CF54DE79C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0" y="1124744"/>
            <a:ext cx="3238500" cy="539859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1D3D0E3-4706-4087-AE13-995E0F5F0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85" y="1132186"/>
            <a:ext cx="4608512" cy="5391150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254B9911-7300-4CF4-80C6-4A8D0274FE3C}"/>
              </a:ext>
            </a:extLst>
          </p:cNvPr>
          <p:cNvSpPr/>
          <p:nvPr/>
        </p:nvSpPr>
        <p:spPr>
          <a:xfrm>
            <a:off x="2195736" y="260648"/>
            <a:ext cx="4162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KARATEPE-ASLANTAŞ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16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KÜLTEPE-KAYSERİ</a:t>
            </a:r>
          </a:p>
        </p:txBody>
      </p:sp>
      <p:pic>
        <p:nvPicPr>
          <p:cNvPr id="14338" name="Picture 2" descr="C:\Documents and Settings\User\Desktop\Kültepe_08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8128000" cy="5119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tr-TR" sz="2800" dirty="0"/>
              <a:t>HİTİT TANRILARINA İÇKİ VE KURBAN SUNUMU</a:t>
            </a:r>
          </a:p>
        </p:txBody>
      </p:sp>
      <p:pic>
        <p:nvPicPr>
          <p:cNvPr id="5122" name="Picture 2" descr="C:\Documents and Settings\User\Desktop\800px-Geç_Hititler_-_tanrıya_içki_ve_kurban_sun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14423"/>
            <a:ext cx="762000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620688"/>
            <a:ext cx="8640960" cy="430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182880" algn="just">
              <a:spcBef>
                <a:spcPts val="100"/>
              </a:spcBef>
              <a:spcAft>
                <a:spcPts val="100"/>
              </a:spcAft>
            </a:pPr>
            <a:r>
              <a:rPr lang="tr-T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KAYNAKÇA:</a:t>
            </a:r>
          </a:p>
          <a:p>
            <a:pPr marL="274320" indent="-182880" algn="just">
              <a:spcBef>
                <a:spcPts val="100"/>
              </a:spcBef>
              <a:spcAft>
                <a:spcPts val="100"/>
              </a:spcAft>
            </a:pPr>
            <a:endParaRPr lang="tr-TR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Fazıl </a:t>
            </a:r>
            <a:r>
              <a:rPr lang="tr-T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Şenol, Türkiye Turizm Coğrafyası, Detay Yayıncılık</a:t>
            </a:r>
          </a:p>
          <a:p>
            <a:pPr marL="54864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Mehmet </a:t>
            </a:r>
            <a:r>
              <a:rPr lang="tr-T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Gürdal, Türkiye Turizm Coğrafyası, </a:t>
            </a:r>
            <a:r>
              <a:rPr lang="tr-T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Nobel Yayıncılık</a:t>
            </a:r>
            <a:endParaRPr lang="tr-T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2800" dirty="0" smtClean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Gürhan </a:t>
            </a:r>
            <a:r>
              <a:rPr lang="tr-TR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Aktaş, Türkiye Turizm Coğrafyası, Detay </a:t>
            </a:r>
            <a:r>
              <a:rPr lang="tr-TR" sz="2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Yayıncılık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ASLANLI KAPI -HATTUŞAŞ</a:t>
            </a:r>
          </a:p>
        </p:txBody>
      </p:sp>
      <p:pic>
        <p:nvPicPr>
          <p:cNvPr id="6146" name="Picture 2" descr="C:\Documents and Settings\User\Desktop\Hitit kabartma sanatının en önemli eserle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14488"/>
            <a:ext cx="7358114" cy="4286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tr-TR" sz="3200" dirty="0"/>
              <a:t>HATTUŞAŞ</a:t>
            </a:r>
          </a:p>
        </p:txBody>
      </p:sp>
      <p:pic>
        <p:nvPicPr>
          <p:cNvPr id="7170" name="Picture 2" descr="C:\Documents and Settings\User\Desktop\33390,unescohattusajp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7645400" cy="4916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76336"/>
          </a:xfrm>
        </p:spPr>
        <p:txBody>
          <a:bodyPr/>
          <a:lstStyle/>
          <a:p>
            <a:pPr algn="ctr"/>
            <a:r>
              <a:rPr lang="tr-TR" sz="3200" dirty="0"/>
              <a:t>HATTUŞAŞ</a:t>
            </a:r>
          </a:p>
        </p:txBody>
      </p:sp>
      <p:pic>
        <p:nvPicPr>
          <p:cNvPr id="10242" name="Picture 2" descr="C:\Documents and Settings\User\Desktop\f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928802"/>
            <a:ext cx="7116561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>
            <a:normAutofit/>
          </a:bodyPr>
          <a:lstStyle/>
          <a:p>
            <a:pPr algn="ctr"/>
            <a:r>
              <a:rPr lang="tr-TR" sz="3200" dirty="0"/>
              <a:t>HATTUŞAŞ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28736"/>
            <a:ext cx="764386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/>
              <a:t>HATTUŞAŞ</a:t>
            </a:r>
          </a:p>
        </p:txBody>
      </p:sp>
      <p:pic>
        <p:nvPicPr>
          <p:cNvPr id="18434" name="Picture 2" descr="C:\Documents and Settings\User\Desktop\tumblr_luwur8vJoE1r0nx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7000924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tr-TR" sz="3600" dirty="0"/>
              <a:t>YERKAPI RAMPASI-HATTUŞAŞ</a:t>
            </a:r>
          </a:p>
        </p:txBody>
      </p:sp>
      <p:pic>
        <p:nvPicPr>
          <p:cNvPr id="15362" name="Picture 2" descr="C:\Documents and Settings\User\Desktop\Hattusa_Yerkapi_ramp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6"/>
            <a:ext cx="7000924" cy="4673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>
            <a:normAutofit/>
          </a:bodyPr>
          <a:lstStyle/>
          <a:p>
            <a:pPr algn="ctr"/>
            <a:r>
              <a:rPr lang="tr-TR" sz="3200" dirty="0"/>
              <a:t>HİYEROGLİFLİ KAPI</a:t>
            </a:r>
          </a:p>
        </p:txBody>
      </p:sp>
      <p:pic>
        <p:nvPicPr>
          <p:cNvPr id="8194" name="Picture 2" descr="C:\Documents and Settings\User\Desktop\IMG_660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736"/>
            <a:ext cx="750099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1072</TotalTime>
  <Words>3173</Words>
  <Application>Microsoft Office PowerPoint</Application>
  <PresentationFormat>Ekran Gösterisi (4:3)</PresentationFormat>
  <Paragraphs>199</Paragraphs>
  <Slides>20</Slides>
  <Notes>18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8" baseType="lpstr">
      <vt:lpstr>Arial</vt:lpstr>
      <vt:lpstr>Calibri</vt:lpstr>
      <vt:lpstr>Constantia</vt:lpstr>
      <vt:lpstr>MS Mincho</vt:lpstr>
      <vt:lpstr>Times New Roman</vt:lpstr>
      <vt:lpstr>Verdana</vt:lpstr>
      <vt:lpstr>Wingdings 2</vt:lpstr>
      <vt:lpstr>Kağıt</vt:lpstr>
      <vt:lpstr>ANADOLU UYGARLIKLARI</vt:lpstr>
      <vt:lpstr>HİTİT TANRILARINA İÇKİ VE KURBAN SUNUMU</vt:lpstr>
      <vt:lpstr>ASLANLI KAPI -HATTUŞAŞ</vt:lpstr>
      <vt:lpstr>HATTUŞAŞ</vt:lpstr>
      <vt:lpstr>HATTUŞAŞ</vt:lpstr>
      <vt:lpstr>HATTUŞAŞ</vt:lpstr>
      <vt:lpstr>HATTUŞAŞ</vt:lpstr>
      <vt:lpstr>YERKAPI RAMPASI-HATTUŞAŞ</vt:lpstr>
      <vt:lpstr>HİYEROGLİFLİ KAPI</vt:lpstr>
      <vt:lpstr>KYBELE-BOĞAZKÖY/BÜYÜKKALE</vt:lpstr>
      <vt:lpstr>PowerPoint Sunusu</vt:lpstr>
      <vt:lpstr>AKPINAR-MANİSA-KYBELE</vt:lpstr>
      <vt:lpstr>GÖK TANRI ARABASINI ÇEKEN İKİZ BOĞALAR -BOGAZKÖY M.Ö.16.YY</vt:lpstr>
      <vt:lpstr>SFENKSLİ KAPI -ALACAHÖYÜK</vt:lpstr>
      <vt:lpstr>  HİTİT GÜNEŞ KURSU </vt:lpstr>
      <vt:lpstr>PowerPoint Sunusu</vt:lpstr>
      <vt:lpstr>PowerPoint Sunusu</vt:lpstr>
      <vt:lpstr>PowerPoint Sunusu</vt:lpstr>
      <vt:lpstr>KÜLTEPE-KAYSERİ</vt:lpstr>
      <vt:lpstr>PowerPoint Sunusu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HİTİLER(ETİLER)</dc:title>
  <dc:creator>Microsoft-PC</dc:creator>
  <cp:lastModifiedBy>Fuat Atasoy</cp:lastModifiedBy>
  <cp:revision>146</cp:revision>
  <dcterms:created xsi:type="dcterms:W3CDTF">2013-09-16T15:17:53Z</dcterms:created>
  <dcterms:modified xsi:type="dcterms:W3CDTF">2019-05-02T12:49:15Z</dcterms:modified>
</cp:coreProperties>
</file>