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1" r:id="rId14"/>
    <p:sldId id="26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38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8F238-D8F3-45AA-BEA3-002AC50F76F0}" type="datetimeFigureOut">
              <a:rPr lang="tr-TR" smtClean="0"/>
              <a:pPr/>
              <a:t>13.3.2019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1470025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4. ders</a:t>
            </a:r>
            <a:endParaRPr lang="tr-TR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85852" y="2428868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AĞAÇ İŞLEYEN EL SANATLARI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 descr="https://i.ytimg.com/vi/GN8sVRcj-pQ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 descr="https://sc01.alicdn.com/kf/UTB8NyAJiv2JXKJkSanrq6y3lVXaH/Camel-Leg-Stand-Wooden-handicrafts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620000" cy="609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 descr="https://i.pinimg.com/originals/79/26/55/7926556a5a5188a26311b59f5e06d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64294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Sandık ve  kemençe,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[KONU YOK](1)\IMG_857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Dikiş makinesi,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knik\Belgelerim\İndirilenler\[KONU YOK](1)\IMG_85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HAMMADDE OLARAK AĞAÇ İŞLEYEN EL SANATLARI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El sanatlarıyla ilgili araç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-Yazma kalıpları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-Dokuma tezgahları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-Mekikler, masuralar, makaralar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Tarım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-At arabası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-Kağnı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-Karasaban</a:t>
            </a:r>
          </a:p>
          <a:p>
            <a:pPr>
              <a:buNone/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Kullanım eşyası ve aksesuar yapımı 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-Tavla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-Rahle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-Biblolar</a:t>
            </a:r>
          </a:p>
          <a:p>
            <a:pPr>
              <a:buNone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Mimari eleman yapımı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-Minber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-Kapı kanatları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-Ahşap kilitler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Mutfak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-Tekneler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-Tablalar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-Oklavalar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Savaş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-Mızrak,ok,yay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-Bıçak,kılıç ve pala sapları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Müzik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-Zurna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-Davul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-Keman ve ailesi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Tahtadan biblolar, Ankara,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[KONU YOK](1)\IMG_8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s://i.pinimg.com/originals/b5/7f/bc/b57fbc97540fc117a08821a1025479d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1506" name="Picture 2" descr="https://i.ytimg.com/vi/fC4nA_uWPNc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http://www.corumtime.com/wp-content/uploads/2015/02/1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 descr="https://c.pxhere.com/photos/8f/09/craft_wood_weaving_weaver_textile_material-1159084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47</Words>
  <Application>Microsoft Office PowerPoint</Application>
  <PresentationFormat>Ekran Gösterisi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4. ders</vt:lpstr>
      <vt:lpstr>Slayt 2</vt:lpstr>
      <vt:lpstr>Slayt 3</vt:lpstr>
      <vt:lpstr>Slayt 4</vt:lpstr>
      <vt:lpstr>Tahtadan biblolar, Ankara, 2018</vt:lpstr>
      <vt:lpstr>Slayt 6</vt:lpstr>
      <vt:lpstr>Slayt 7</vt:lpstr>
      <vt:lpstr>Slayt 8</vt:lpstr>
      <vt:lpstr>Slayt 9</vt:lpstr>
      <vt:lpstr>Slayt 10</vt:lpstr>
      <vt:lpstr>Slayt 11</vt:lpstr>
      <vt:lpstr>Slayt 12</vt:lpstr>
      <vt:lpstr>Sandık ve  kemençe, Ankara, 2018</vt:lpstr>
      <vt:lpstr>Dikiş makinesi,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</dc:title>
  <dc:creator>a</dc:creator>
  <cp:lastModifiedBy>Kullanıcı123</cp:lastModifiedBy>
  <cp:revision>10</cp:revision>
  <dcterms:created xsi:type="dcterms:W3CDTF">1980-01-03T22:50:41Z</dcterms:created>
  <dcterms:modified xsi:type="dcterms:W3CDTF">2019-03-13T09:23:47Z</dcterms:modified>
</cp:coreProperties>
</file>