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1" r:id="rId14"/>
    <p:sldId id="262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238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F238-D8F3-45AA-BEA3-002AC50F76F0}" type="datetimeFigureOut">
              <a:rPr lang="tr-TR" smtClean="0"/>
              <a:pPr/>
              <a:t>13.3.2019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1AAE-5B47-4DEE-AF45-5199A9AFF5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F238-D8F3-45AA-BEA3-002AC50F76F0}" type="datetimeFigureOut">
              <a:rPr lang="tr-TR" smtClean="0"/>
              <a:pPr/>
              <a:t>13.3.2019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1AAE-5B47-4DEE-AF45-5199A9AFF5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F238-D8F3-45AA-BEA3-002AC50F76F0}" type="datetimeFigureOut">
              <a:rPr lang="tr-TR" smtClean="0"/>
              <a:pPr/>
              <a:t>13.3.2019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1AAE-5B47-4DEE-AF45-5199A9AFF5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F238-D8F3-45AA-BEA3-002AC50F76F0}" type="datetimeFigureOut">
              <a:rPr lang="tr-TR" smtClean="0"/>
              <a:pPr/>
              <a:t>13.3.2019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1AAE-5B47-4DEE-AF45-5199A9AFF5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F238-D8F3-45AA-BEA3-002AC50F76F0}" type="datetimeFigureOut">
              <a:rPr lang="tr-TR" smtClean="0"/>
              <a:pPr/>
              <a:t>13.3.2019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1AAE-5B47-4DEE-AF45-5199A9AFF5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F238-D8F3-45AA-BEA3-002AC50F76F0}" type="datetimeFigureOut">
              <a:rPr lang="tr-TR" smtClean="0"/>
              <a:pPr/>
              <a:t>13.3.2019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1AAE-5B47-4DEE-AF45-5199A9AFF5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F238-D8F3-45AA-BEA3-002AC50F76F0}" type="datetimeFigureOut">
              <a:rPr lang="tr-TR" smtClean="0"/>
              <a:pPr/>
              <a:t>13.3.2019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1AAE-5B47-4DEE-AF45-5199A9AFF5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F238-D8F3-45AA-BEA3-002AC50F76F0}" type="datetimeFigureOut">
              <a:rPr lang="tr-TR" smtClean="0"/>
              <a:pPr/>
              <a:t>13.3.2019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1AAE-5B47-4DEE-AF45-5199A9AFF5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F238-D8F3-45AA-BEA3-002AC50F76F0}" type="datetimeFigureOut">
              <a:rPr lang="tr-TR" smtClean="0"/>
              <a:pPr/>
              <a:t>13.3.2019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1AAE-5B47-4DEE-AF45-5199A9AFF5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F238-D8F3-45AA-BEA3-002AC50F76F0}" type="datetimeFigureOut">
              <a:rPr lang="tr-TR" smtClean="0"/>
              <a:pPr/>
              <a:t>13.3.2019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1AAE-5B47-4DEE-AF45-5199A9AFF5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F238-D8F3-45AA-BEA3-002AC50F76F0}" type="datetimeFigureOut">
              <a:rPr lang="tr-TR" smtClean="0"/>
              <a:pPr/>
              <a:t>13.3.2019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1AAE-5B47-4DEE-AF45-5199A9AFF5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8F238-D8F3-45AA-BEA3-002AC50F76F0}" type="datetimeFigureOut">
              <a:rPr lang="tr-TR" smtClean="0"/>
              <a:pPr/>
              <a:t>13.3.2019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C1AAE-5B47-4DEE-AF45-5199A9AFF55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1470025"/>
          </a:xfrm>
        </p:spPr>
        <p:txBody>
          <a:bodyPr>
            <a:normAutofit/>
          </a:bodyPr>
          <a:lstStyle/>
          <a:p>
            <a:r>
              <a:rPr lang="tr-TR" sz="3000" b="1" dirty="0" smtClean="0">
                <a:latin typeface="Times New Roman" pitchFamily="18" charset="0"/>
                <a:cs typeface="Times New Roman" pitchFamily="18" charset="0"/>
              </a:rPr>
              <a:t>4. ders</a:t>
            </a:r>
            <a:endParaRPr lang="tr-TR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285852" y="2428868"/>
            <a:ext cx="6400800" cy="1752600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AĞAÇ İŞLEYEN EL SANATLARI</a:t>
            </a:r>
            <a:endParaRPr lang="tr-T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 descr="https://i.ytimg.com/vi/GN8sVRcj-pQ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602" name="Picture 2" descr="https://sc01.alicdn.com/kf/UTB8NyAJiv2JXKJkSanrq6y3lVXaH/Camel-Leg-Stand-Wooden-handicrafts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620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 descr="https://i.pinimg.com/originals/79/26/55/7926556a5a5188a26311b59f5e06d4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4294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Sandık ve  kemençe, Ankara, 2018</a:t>
            </a:r>
            <a:endParaRPr lang="tr-TR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Teknik\Belgelerim\İndirilenler\[KONU YOK](1)\IMG_85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0000" y="2339181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Dikiş makinesi, Ankara, 2018</a:t>
            </a:r>
            <a:endParaRPr lang="tr-TR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Teknik\Belgelerim\İndirilenler\[KONU YOK](1)\IMG_85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540000" y="2339181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HAMMADDE OLARAK AĞAÇ İŞLEYEN EL SANATLARI</a:t>
            </a:r>
          </a:p>
          <a:p>
            <a:pPr>
              <a:buNone/>
            </a:pPr>
            <a:endParaRPr lang="tr-TR" sz="1600" dirty="0" smtClean="0"/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r>
              <a:rPr lang="tr-TR" sz="1800" b="1" dirty="0" smtClean="0">
                <a:latin typeface="Times New Roman" pitchFamily="18" charset="0"/>
                <a:cs typeface="Times New Roman" pitchFamily="18" charset="0"/>
              </a:rPr>
              <a:t>El sanatlarıyla ilgili araç yapımı</a:t>
            </a:r>
          </a:p>
          <a:p>
            <a:pPr>
              <a:buNone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-Yazma kalıpları</a:t>
            </a:r>
          </a:p>
          <a:p>
            <a:pPr>
              <a:buNone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-Dokuma tezgahları</a:t>
            </a:r>
          </a:p>
          <a:p>
            <a:pPr>
              <a:buNone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-Mekikler, masuralar, makaralar</a:t>
            </a:r>
          </a:p>
          <a:p>
            <a:pPr>
              <a:buNone/>
            </a:pPr>
            <a:r>
              <a:rPr lang="tr-TR" sz="1800" b="1" dirty="0" smtClean="0">
                <a:latin typeface="Times New Roman" pitchFamily="18" charset="0"/>
                <a:cs typeface="Times New Roman" pitchFamily="18" charset="0"/>
              </a:rPr>
              <a:t>Tarım araçları yapımı</a:t>
            </a:r>
          </a:p>
          <a:p>
            <a:pPr>
              <a:buNone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-At arabası</a:t>
            </a:r>
          </a:p>
          <a:p>
            <a:pPr>
              <a:buNone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-Kağnı</a:t>
            </a:r>
          </a:p>
          <a:p>
            <a:pPr>
              <a:buNone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-Karasaban</a:t>
            </a:r>
          </a:p>
          <a:p>
            <a:pPr>
              <a:buNone/>
            </a:pPr>
            <a:endParaRPr lang="tr-T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tr-TR" sz="1800" b="1" dirty="0" smtClean="0">
                <a:latin typeface="Times New Roman" pitchFamily="18" charset="0"/>
                <a:cs typeface="Times New Roman" pitchFamily="18" charset="0"/>
              </a:rPr>
              <a:t>Kullanım eşyası ve aksesuar yapımı </a:t>
            </a:r>
          </a:p>
          <a:p>
            <a:pPr>
              <a:buNone/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	-Tavla</a:t>
            </a:r>
          </a:p>
          <a:p>
            <a:pPr>
              <a:buNone/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	-Rahle</a:t>
            </a:r>
          </a:p>
          <a:p>
            <a:pPr>
              <a:buNone/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	-Biblolar</a:t>
            </a:r>
          </a:p>
          <a:p>
            <a:pPr>
              <a:buNone/>
            </a:pPr>
            <a:endParaRPr lang="tr-T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tr-TR" sz="1800" b="1" dirty="0" smtClean="0">
                <a:latin typeface="Times New Roman" pitchFamily="18" charset="0"/>
                <a:cs typeface="Times New Roman" pitchFamily="18" charset="0"/>
              </a:rPr>
              <a:t>Mimari eleman yapımı</a:t>
            </a:r>
          </a:p>
          <a:p>
            <a:pPr>
              <a:buNone/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	-Minber</a:t>
            </a:r>
          </a:p>
          <a:p>
            <a:pPr>
              <a:buNone/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	-Kapı kanatları</a:t>
            </a:r>
          </a:p>
          <a:p>
            <a:pPr>
              <a:buNone/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	-Ahşap kilitler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*</a:t>
            </a:r>
            <a:r>
              <a:rPr lang="tr-TR" sz="1800" b="1" dirty="0" smtClean="0">
                <a:latin typeface="Times New Roman" pitchFamily="18" charset="0"/>
                <a:cs typeface="Times New Roman" pitchFamily="18" charset="0"/>
              </a:rPr>
              <a:t>Mutfak araçları yapımı</a:t>
            </a:r>
          </a:p>
          <a:p>
            <a:pPr>
              <a:buNone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-Tekneler</a:t>
            </a:r>
          </a:p>
          <a:p>
            <a:pPr>
              <a:buNone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-Tablalar</a:t>
            </a:r>
          </a:p>
          <a:p>
            <a:pPr>
              <a:buNone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-Oklavalar</a:t>
            </a:r>
          </a:p>
          <a:p>
            <a:pPr>
              <a:buNone/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tr-TR" sz="1800" b="1" dirty="0" smtClean="0">
                <a:latin typeface="Times New Roman" pitchFamily="18" charset="0"/>
                <a:cs typeface="Times New Roman" pitchFamily="18" charset="0"/>
              </a:rPr>
              <a:t>Savaş araçları yapımı</a:t>
            </a:r>
          </a:p>
          <a:p>
            <a:pPr>
              <a:buNone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-Mızrak,ok,yay</a:t>
            </a:r>
          </a:p>
          <a:p>
            <a:pPr>
              <a:buNone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-Bıçak,kılıç ve pala sapları</a:t>
            </a:r>
          </a:p>
          <a:p>
            <a:pPr>
              <a:buNone/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tr-TR" sz="1800" b="1" dirty="0" smtClean="0">
                <a:latin typeface="Times New Roman" pitchFamily="18" charset="0"/>
                <a:cs typeface="Times New Roman" pitchFamily="18" charset="0"/>
              </a:rPr>
              <a:t>Müzik araçları yapımı</a:t>
            </a:r>
          </a:p>
          <a:p>
            <a:pPr>
              <a:buNone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-Zurna</a:t>
            </a:r>
          </a:p>
          <a:p>
            <a:pPr>
              <a:buNone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-Davul</a:t>
            </a:r>
          </a:p>
          <a:p>
            <a:pPr>
              <a:buNone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-Keman ve ailesi</a:t>
            </a:r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dirty="0" smtClean="0"/>
              <a:t>Tahtadan biblolar, Ankara, 2018</a:t>
            </a:r>
            <a:endParaRPr lang="tr-TR" sz="1800" dirty="0"/>
          </a:p>
        </p:txBody>
      </p:sp>
      <p:pic>
        <p:nvPicPr>
          <p:cNvPr id="1026" name="Picture 2" descr="C:\Documents and Settings\Teknik\Belgelerim\İndirilenler\[KONU YOK](1)\IMG_85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0000" y="2339181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https://i.pinimg.com/originals/b5/7f/bc/b57fbc97540fc117a08821a1025479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1506" name="Picture 2" descr="https://i.ytimg.com/vi/fC4nA_uWPNc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 descr="http://www.corumtime.com/wp-content/uploads/2015/02/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 descr="https://c.pxhere.com/photos/8f/09/craft_wood_weaving_weaver_textile_material-1159084.jpg!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47</Words>
  <Application>Microsoft Office PowerPoint</Application>
  <PresentationFormat>Ekran Gösterisi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4. ders</vt:lpstr>
      <vt:lpstr>Slayt 2</vt:lpstr>
      <vt:lpstr>Slayt 3</vt:lpstr>
      <vt:lpstr>Slayt 4</vt:lpstr>
      <vt:lpstr>Tahtadan biblolar, Ankara, 2018</vt:lpstr>
      <vt:lpstr>Slayt 6</vt:lpstr>
      <vt:lpstr>Slayt 7</vt:lpstr>
      <vt:lpstr>Slayt 8</vt:lpstr>
      <vt:lpstr>Slayt 9</vt:lpstr>
      <vt:lpstr>Slayt 10</vt:lpstr>
      <vt:lpstr>Slayt 11</vt:lpstr>
      <vt:lpstr>Slayt 12</vt:lpstr>
      <vt:lpstr>Sandık ve  kemençe, Ankara, 2018</vt:lpstr>
      <vt:lpstr>Dikiş makinesi, Ankara, 2018</vt:lpstr>
    </vt:vector>
  </TitlesOfParts>
  <Company>ankara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HAFTA</dc:title>
  <dc:creator>a</dc:creator>
  <cp:lastModifiedBy>Kullanıcı123</cp:lastModifiedBy>
  <cp:revision>10</cp:revision>
  <dcterms:created xsi:type="dcterms:W3CDTF">1980-01-03T22:50:41Z</dcterms:created>
  <dcterms:modified xsi:type="dcterms:W3CDTF">2019-03-13T09:23:47Z</dcterms:modified>
</cp:coreProperties>
</file>