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93" r:id="rId2"/>
    <p:sldId id="278" r:id="rId3"/>
    <p:sldId id="294" r:id="rId4"/>
    <p:sldId id="29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014B5-8A3C-473A-993C-12153C04B9EF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8F713-3B30-403A-8E92-77F18EC16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93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8F713-3B30-403A-8E92-77F18EC16F1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83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51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06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2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126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685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821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755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28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8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14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04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87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47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63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66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46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ANKARA ÜNİVERSİTESİ HUKUK FAKÜLTESİ – KIYMETLİ EVRAK HUKUKU DERS NOTLARI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Bu notlar her hafta işlenecek ders planını detaylı olarak göstermesi için hazırlanmış kısa bilgiler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90778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Cironun Türleri I</a:t>
            </a:r>
            <a:br>
              <a:rPr lang="tr-TR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Tam Ciro: </a:t>
            </a:r>
            <a:r>
              <a:rPr lang="tr-TR" dirty="0"/>
              <a:t>Ciranta, poliçeyi kimin lehine ciro ettiğini belirterek ciro</a:t>
            </a:r>
            <a:br>
              <a:rPr lang="tr-TR" dirty="0"/>
            </a:br>
            <a:r>
              <a:rPr lang="tr-TR" dirty="0"/>
              <a:t>yaparsa tam ciro söz konusu olur. Örneğin: “Can </a:t>
            </a:r>
            <a:r>
              <a:rPr lang="tr-TR" dirty="0" err="1"/>
              <a:t>Camcı’ya</a:t>
            </a:r>
            <a:r>
              <a:rPr lang="tr-TR" dirty="0"/>
              <a:t> ödeyiniz.</a:t>
            </a:r>
            <a:br>
              <a:rPr lang="tr-TR" dirty="0"/>
            </a:br>
            <a:r>
              <a:rPr lang="tr-TR" dirty="0"/>
              <a:t>İmza: Leyla Lüleburgaz”</a:t>
            </a:r>
            <a:br>
              <a:rPr lang="tr-TR" dirty="0"/>
            </a:br>
            <a:r>
              <a:rPr lang="tr-TR" b="1" dirty="0"/>
              <a:t>Beyaz Ciro: </a:t>
            </a:r>
            <a:r>
              <a:rPr lang="tr-TR" dirty="0"/>
              <a:t>Ciro yapılırken, poliçenin kimin lehine ciro edildiği yazılmak zorunda değildir. Örneğin ciro yapan sadece imza atarak dahi</a:t>
            </a:r>
            <a:br>
              <a:rPr lang="tr-TR" dirty="0"/>
            </a:br>
            <a:r>
              <a:rPr lang="tr-TR" dirty="0"/>
              <a:t>geçerli bir ciro yapabilmektedir. Eğer ciroda senedin kimin lehine ciro</a:t>
            </a:r>
            <a:br>
              <a:rPr lang="tr-TR" dirty="0"/>
            </a:br>
            <a:r>
              <a:rPr lang="tr-TR" dirty="0"/>
              <a:t>edildiği belirtilmemişse beyaz ciro söz konusu olmaktadır. Beyaz ciro</a:t>
            </a:r>
            <a:br>
              <a:rPr lang="tr-TR" dirty="0"/>
            </a:br>
            <a:r>
              <a:rPr lang="tr-TR" dirty="0"/>
              <a:t>geçerlidir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5526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Poliçenin beyaz ciro ile devredilmesi, poliçeyi hamile yazılı hale getirmemektedir. Ancak beyaz ciro sayesinde poliçe, âdeta hamile yazılı bir</a:t>
            </a:r>
            <a:br>
              <a:rPr lang="tr-TR" dirty="0"/>
            </a:br>
            <a:r>
              <a:rPr lang="tr-TR" dirty="0"/>
              <a:t>senetmiş gibi kolaylıkla devredilmiş olur.</a:t>
            </a:r>
            <a:br>
              <a:rPr lang="tr-TR" dirty="0"/>
            </a:br>
            <a:r>
              <a:rPr lang="tr-TR" dirty="0"/>
              <a:t>Poliçeyi beyaz ciro ile elde etmiş olan kişinin sahip olduğu olanaklar</a:t>
            </a:r>
            <a:br>
              <a:rPr lang="tr-TR" dirty="0"/>
            </a:br>
            <a:r>
              <a:rPr lang="tr-TR" dirty="0"/>
              <a:t>şunlardır:</a:t>
            </a:r>
            <a:br>
              <a:rPr lang="tr-TR" dirty="0"/>
            </a:br>
            <a:r>
              <a:rPr lang="tr-TR" dirty="0"/>
              <a:t>• Beyaz ciroyu kendi adına doldurabilir,</a:t>
            </a:r>
            <a:br>
              <a:rPr lang="tr-TR" dirty="0"/>
            </a:br>
            <a:r>
              <a:rPr lang="tr-TR" dirty="0"/>
              <a:t>• Beyaz ciroyu başka kişi (ciro etmek istediği kişi) adına doldurabilir,</a:t>
            </a:r>
            <a:br>
              <a:rPr lang="tr-TR" dirty="0"/>
            </a:br>
            <a:r>
              <a:rPr lang="tr-TR" dirty="0"/>
              <a:t>• Poliçeyi beyaz ciro ile devredebilir,</a:t>
            </a:r>
            <a:br>
              <a:rPr lang="tr-TR" dirty="0"/>
            </a:br>
            <a:r>
              <a:rPr lang="tr-TR" dirty="0"/>
              <a:t>• Poliçeyi tam ciro ile devredebilir,</a:t>
            </a:r>
            <a:br>
              <a:rPr lang="tr-TR" dirty="0"/>
            </a:br>
            <a:r>
              <a:rPr lang="tr-TR" dirty="0"/>
              <a:t>• Poliçeyi hiçbir şey yazmadan teslim ederek devredebilir.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377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Beyaz ciroda senedin ciro edildiği kişinin adının gösterilmiyor olması,</a:t>
            </a:r>
            <a:br>
              <a:rPr lang="tr-TR" dirty="0"/>
            </a:br>
            <a:r>
              <a:rPr lang="tr-TR" dirty="0"/>
              <a:t>beyaz cironun gerçekten de ciro zincirinde altta yer alan kişi lehine yapı-</a:t>
            </a:r>
            <a:br>
              <a:rPr lang="tr-TR" dirty="0"/>
            </a:br>
            <a:r>
              <a:rPr lang="tr-TR" dirty="0" err="1"/>
              <a:t>lıp</a:t>
            </a:r>
            <a:r>
              <a:rPr lang="tr-TR" dirty="0"/>
              <a:t> yapılmadığı hususunda belirsizlik duyulmasına neden olabilmektedir. Ciro zincirinde beyaz ciroların yer alması halinde ise ciro zincirinin</a:t>
            </a:r>
            <a:br>
              <a:rPr lang="tr-TR" dirty="0"/>
            </a:br>
            <a:r>
              <a:rPr lang="tr-TR" dirty="0"/>
              <a:t>kesintisiz olup olmadığı, şu karinelere göre belirlenmektedir:</a:t>
            </a:r>
          </a:p>
          <a:p>
            <a:r>
              <a:rPr lang="tr-TR" dirty="0"/>
              <a:t>Bir beyaz ciroyu, tam ya da beyaz, başka bir ciro takip ederse takip</a:t>
            </a:r>
            <a:br>
              <a:rPr lang="tr-TR" dirty="0"/>
            </a:br>
            <a:r>
              <a:rPr lang="tr-TR" dirty="0"/>
              <a:t>eden ciroyu imzalayan kimse, poliçeyi beyaz ciro ile elde etmiş kabul</a:t>
            </a:r>
            <a:br>
              <a:rPr lang="tr-TR" dirty="0"/>
            </a:br>
            <a:r>
              <a:rPr lang="tr-TR" dirty="0"/>
              <a:t>edilir</a:t>
            </a:r>
          </a:p>
          <a:p>
            <a:r>
              <a:rPr lang="tr-TR" dirty="0"/>
              <a:t>Ciro zincirinde yer alan son ciro beyaz ciro ise senedi elinde</a:t>
            </a:r>
            <a:br>
              <a:rPr lang="tr-TR" dirty="0"/>
            </a:br>
            <a:r>
              <a:rPr lang="tr-TR" dirty="0"/>
              <a:t>bulunduran hamil, senedi sondaki beyaz ciro ile elde etmiş kabul</a:t>
            </a:r>
            <a:br>
              <a:rPr lang="tr-TR" dirty="0"/>
            </a:br>
            <a:r>
              <a:rPr lang="tr-TR" dirty="0"/>
              <a:t>edilir.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291732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127</TotalTime>
  <Words>74</Words>
  <Application>Microsoft Office PowerPoint</Application>
  <PresentationFormat>Geniş ekran</PresentationFormat>
  <Paragraphs>10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Duman</vt:lpstr>
      <vt:lpstr>ANKARA ÜNİVERSİTESİ HUKUK FAKÜLTESİ – KIYMETLİ EVRAK HUKUKU DERS NOTLARI</vt:lpstr>
      <vt:lpstr>Cironun Türleri I 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Kıymetli evrakın tarifi ve unsurları</dc:title>
  <dc:creator>o'o</dc:creator>
  <cp:lastModifiedBy>o'o</cp:lastModifiedBy>
  <cp:revision>18</cp:revision>
  <dcterms:created xsi:type="dcterms:W3CDTF">2017-02-13T10:15:49Z</dcterms:created>
  <dcterms:modified xsi:type="dcterms:W3CDTF">2017-02-14T20:32:53Z</dcterms:modified>
</cp:coreProperties>
</file>