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2" r:id="rId6"/>
    <p:sldId id="263" r:id="rId7"/>
    <p:sldId id="264" r:id="rId8"/>
    <p:sldId id="265"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684" y="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0E2B30B-D499-4F6E-A432-6B31C2C1CFAC}"/>
              </a:ext>
            </a:extLst>
          </p:cNvPr>
          <p:cNvSpPr>
            <a:spLocks noGrp="1"/>
          </p:cNvSpPr>
          <p:nvPr>
            <p:ph type="ctrTitle"/>
          </p:nvPr>
        </p:nvSpPr>
        <p:spPr>
          <a:xfrm>
            <a:off x="1143000" y="1122363"/>
            <a:ext cx="6858000" cy="2387600"/>
          </a:xfrm>
        </p:spPr>
        <p:txBody>
          <a:bodyPr anchor="b"/>
          <a:lstStyle>
            <a:lvl1pPr algn="ctr">
              <a:defRPr sz="4500"/>
            </a:lvl1pPr>
          </a:lstStyle>
          <a:p>
            <a:r>
              <a:rPr lang="tr-TR"/>
              <a:t>Asıl başlık stilini düzenlemek için tıklayın</a:t>
            </a:r>
          </a:p>
        </p:txBody>
      </p:sp>
      <p:sp>
        <p:nvSpPr>
          <p:cNvPr id="3" name="Alt Başlık 2">
            <a:extLst>
              <a:ext uri="{FF2B5EF4-FFF2-40B4-BE49-F238E27FC236}">
                <a16:creationId xmlns:a16="http://schemas.microsoft.com/office/drawing/2014/main" id="{D627A324-1A78-4D7A-AD39-F2A87766FFED}"/>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18D3D9AF-88B5-4D67-AEDE-4013B6315855}"/>
              </a:ext>
            </a:extLst>
          </p:cNvPr>
          <p:cNvSpPr>
            <a:spLocks noGrp="1"/>
          </p:cNvSpPr>
          <p:nvPr>
            <p:ph type="dt" sz="half" idx="10"/>
          </p:nvPr>
        </p:nvSpPr>
        <p:spPr/>
        <p:txBody>
          <a:bodyPr/>
          <a:lstStyle/>
          <a:p>
            <a:fld id="{57685647-66C3-42B8-BEF5-B9FF6B0FE879}" type="datetimeFigureOut">
              <a:rPr lang="tr-TR" smtClean="0"/>
              <a:t>5.09.2020</a:t>
            </a:fld>
            <a:endParaRPr lang="tr-TR"/>
          </a:p>
        </p:txBody>
      </p:sp>
      <p:sp>
        <p:nvSpPr>
          <p:cNvPr id="5" name="Alt Bilgi Yer Tutucusu 4">
            <a:extLst>
              <a:ext uri="{FF2B5EF4-FFF2-40B4-BE49-F238E27FC236}">
                <a16:creationId xmlns:a16="http://schemas.microsoft.com/office/drawing/2014/main" id="{904BADA2-FC8A-4988-B335-1C9D9610F08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2F441A7-2CAB-4314-A6BC-B8B985C12FF1}"/>
              </a:ext>
            </a:extLst>
          </p:cNvPr>
          <p:cNvSpPr>
            <a:spLocks noGrp="1"/>
          </p:cNvSpPr>
          <p:nvPr>
            <p:ph type="sldNum" sz="quarter" idx="12"/>
          </p:nvPr>
        </p:nvSpPr>
        <p:spPr/>
        <p:txBody>
          <a:bodyPr/>
          <a:lstStyle/>
          <a:p>
            <a:fld id="{D3E19B76-075C-4259-A6FD-D56E84EE4BD4}" type="slidenum">
              <a:rPr lang="tr-TR" smtClean="0"/>
              <a:t>‹#›</a:t>
            </a:fld>
            <a:endParaRPr lang="tr-TR"/>
          </a:p>
        </p:txBody>
      </p:sp>
    </p:spTree>
    <p:extLst>
      <p:ext uri="{BB962C8B-B14F-4D97-AF65-F5344CB8AC3E}">
        <p14:creationId xmlns:p14="http://schemas.microsoft.com/office/powerpoint/2010/main" val="1346427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7616FFC-DA98-4C49-8AB7-B4DDAAE15FF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CF5463F5-F3BE-4051-8048-825CBF1E143A}"/>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0347521-B9C4-4EB5-A72B-D586988E0CEC}"/>
              </a:ext>
            </a:extLst>
          </p:cNvPr>
          <p:cNvSpPr>
            <a:spLocks noGrp="1"/>
          </p:cNvSpPr>
          <p:nvPr>
            <p:ph type="dt" sz="half" idx="10"/>
          </p:nvPr>
        </p:nvSpPr>
        <p:spPr/>
        <p:txBody>
          <a:bodyPr/>
          <a:lstStyle/>
          <a:p>
            <a:fld id="{57685647-66C3-42B8-BEF5-B9FF6B0FE879}" type="datetimeFigureOut">
              <a:rPr lang="tr-TR" smtClean="0"/>
              <a:t>5.09.2020</a:t>
            </a:fld>
            <a:endParaRPr lang="tr-TR"/>
          </a:p>
        </p:txBody>
      </p:sp>
      <p:sp>
        <p:nvSpPr>
          <p:cNvPr id="5" name="Alt Bilgi Yer Tutucusu 4">
            <a:extLst>
              <a:ext uri="{FF2B5EF4-FFF2-40B4-BE49-F238E27FC236}">
                <a16:creationId xmlns:a16="http://schemas.microsoft.com/office/drawing/2014/main" id="{AF8DDFAC-1F1E-45BB-9450-9506504D800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6D00E03-2E16-4D84-876A-125D1EFB392B}"/>
              </a:ext>
            </a:extLst>
          </p:cNvPr>
          <p:cNvSpPr>
            <a:spLocks noGrp="1"/>
          </p:cNvSpPr>
          <p:nvPr>
            <p:ph type="sldNum" sz="quarter" idx="12"/>
          </p:nvPr>
        </p:nvSpPr>
        <p:spPr/>
        <p:txBody>
          <a:bodyPr/>
          <a:lstStyle/>
          <a:p>
            <a:fld id="{D3E19B76-075C-4259-A6FD-D56E84EE4BD4}" type="slidenum">
              <a:rPr lang="tr-TR" smtClean="0"/>
              <a:t>‹#›</a:t>
            </a:fld>
            <a:endParaRPr lang="tr-TR"/>
          </a:p>
        </p:txBody>
      </p:sp>
    </p:spTree>
    <p:extLst>
      <p:ext uri="{BB962C8B-B14F-4D97-AF65-F5344CB8AC3E}">
        <p14:creationId xmlns:p14="http://schemas.microsoft.com/office/powerpoint/2010/main" val="3360434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0D1E971B-BF08-4AD2-9088-C1FEA58B0A7E}"/>
              </a:ext>
            </a:extLst>
          </p:cNvPr>
          <p:cNvSpPr>
            <a:spLocks noGrp="1"/>
          </p:cNvSpPr>
          <p:nvPr>
            <p:ph type="title" orient="vert"/>
          </p:nvPr>
        </p:nvSpPr>
        <p:spPr>
          <a:xfrm>
            <a:off x="6543675" y="365125"/>
            <a:ext cx="1971675"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DD33F216-E1EA-4881-A374-47132F1278B1}"/>
              </a:ext>
            </a:extLst>
          </p:cNvPr>
          <p:cNvSpPr>
            <a:spLocks noGrp="1"/>
          </p:cNvSpPr>
          <p:nvPr>
            <p:ph type="body" orient="vert" idx="1"/>
          </p:nvPr>
        </p:nvSpPr>
        <p:spPr>
          <a:xfrm>
            <a:off x="628650" y="365125"/>
            <a:ext cx="5800725"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8B19D6C-134D-4F2F-A154-88BCDE9EAF10}"/>
              </a:ext>
            </a:extLst>
          </p:cNvPr>
          <p:cNvSpPr>
            <a:spLocks noGrp="1"/>
          </p:cNvSpPr>
          <p:nvPr>
            <p:ph type="dt" sz="half" idx="10"/>
          </p:nvPr>
        </p:nvSpPr>
        <p:spPr/>
        <p:txBody>
          <a:bodyPr/>
          <a:lstStyle/>
          <a:p>
            <a:fld id="{57685647-66C3-42B8-BEF5-B9FF6B0FE879}" type="datetimeFigureOut">
              <a:rPr lang="tr-TR" smtClean="0"/>
              <a:t>5.09.2020</a:t>
            </a:fld>
            <a:endParaRPr lang="tr-TR"/>
          </a:p>
        </p:txBody>
      </p:sp>
      <p:sp>
        <p:nvSpPr>
          <p:cNvPr id="5" name="Alt Bilgi Yer Tutucusu 4">
            <a:extLst>
              <a:ext uri="{FF2B5EF4-FFF2-40B4-BE49-F238E27FC236}">
                <a16:creationId xmlns:a16="http://schemas.microsoft.com/office/drawing/2014/main" id="{498F731E-9B05-4F3A-9438-DCA88C6B66F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01FF590-65C8-4BE0-9D16-9BFDA0EF920A}"/>
              </a:ext>
            </a:extLst>
          </p:cNvPr>
          <p:cNvSpPr>
            <a:spLocks noGrp="1"/>
          </p:cNvSpPr>
          <p:nvPr>
            <p:ph type="sldNum" sz="quarter" idx="12"/>
          </p:nvPr>
        </p:nvSpPr>
        <p:spPr/>
        <p:txBody>
          <a:bodyPr/>
          <a:lstStyle/>
          <a:p>
            <a:fld id="{D3E19B76-075C-4259-A6FD-D56E84EE4BD4}" type="slidenum">
              <a:rPr lang="tr-TR" smtClean="0"/>
              <a:t>‹#›</a:t>
            </a:fld>
            <a:endParaRPr lang="tr-TR"/>
          </a:p>
        </p:txBody>
      </p:sp>
    </p:spTree>
    <p:extLst>
      <p:ext uri="{BB962C8B-B14F-4D97-AF65-F5344CB8AC3E}">
        <p14:creationId xmlns:p14="http://schemas.microsoft.com/office/powerpoint/2010/main" val="2418811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EDAD7AF-83CD-40A4-B1EF-071DC5470DE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775820E-5675-44AA-B26F-2455F205145B}"/>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9C16DDE-9D59-45B4-AF4F-E9230C0F9313}"/>
              </a:ext>
            </a:extLst>
          </p:cNvPr>
          <p:cNvSpPr>
            <a:spLocks noGrp="1"/>
          </p:cNvSpPr>
          <p:nvPr>
            <p:ph type="dt" sz="half" idx="10"/>
          </p:nvPr>
        </p:nvSpPr>
        <p:spPr/>
        <p:txBody>
          <a:bodyPr/>
          <a:lstStyle/>
          <a:p>
            <a:fld id="{57685647-66C3-42B8-BEF5-B9FF6B0FE879}" type="datetimeFigureOut">
              <a:rPr lang="tr-TR" smtClean="0"/>
              <a:t>5.09.2020</a:t>
            </a:fld>
            <a:endParaRPr lang="tr-TR"/>
          </a:p>
        </p:txBody>
      </p:sp>
      <p:sp>
        <p:nvSpPr>
          <p:cNvPr id="5" name="Alt Bilgi Yer Tutucusu 4">
            <a:extLst>
              <a:ext uri="{FF2B5EF4-FFF2-40B4-BE49-F238E27FC236}">
                <a16:creationId xmlns:a16="http://schemas.microsoft.com/office/drawing/2014/main" id="{3BADFD11-CE0B-4854-BCD5-0D46717B78A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AC984C3-BE32-4D4E-93FF-6492576011EE}"/>
              </a:ext>
            </a:extLst>
          </p:cNvPr>
          <p:cNvSpPr>
            <a:spLocks noGrp="1"/>
          </p:cNvSpPr>
          <p:nvPr>
            <p:ph type="sldNum" sz="quarter" idx="12"/>
          </p:nvPr>
        </p:nvSpPr>
        <p:spPr/>
        <p:txBody>
          <a:bodyPr/>
          <a:lstStyle/>
          <a:p>
            <a:fld id="{D3E19B76-075C-4259-A6FD-D56E84EE4BD4}" type="slidenum">
              <a:rPr lang="tr-TR" smtClean="0"/>
              <a:t>‹#›</a:t>
            </a:fld>
            <a:endParaRPr lang="tr-TR"/>
          </a:p>
        </p:txBody>
      </p:sp>
    </p:spTree>
    <p:extLst>
      <p:ext uri="{BB962C8B-B14F-4D97-AF65-F5344CB8AC3E}">
        <p14:creationId xmlns:p14="http://schemas.microsoft.com/office/powerpoint/2010/main" val="1749115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51E2AC-123E-450E-9E3F-732A1166543B}"/>
              </a:ext>
            </a:extLst>
          </p:cNvPr>
          <p:cNvSpPr>
            <a:spLocks noGrp="1"/>
          </p:cNvSpPr>
          <p:nvPr>
            <p:ph type="title"/>
          </p:nvPr>
        </p:nvSpPr>
        <p:spPr>
          <a:xfrm>
            <a:off x="623888" y="1709739"/>
            <a:ext cx="7886700" cy="2852737"/>
          </a:xfrm>
        </p:spPr>
        <p:txBody>
          <a:bodyPr anchor="b"/>
          <a:lstStyle>
            <a:lvl1pPr>
              <a:defRPr sz="45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250BA18-263B-4EE3-B870-114AB7B0CF31}"/>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1BD7C3CC-4E56-46B6-AD14-22C73F543263}"/>
              </a:ext>
            </a:extLst>
          </p:cNvPr>
          <p:cNvSpPr>
            <a:spLocks noGrp="1"/>
          </p:cNvSpPr>
          <p:nvPr>
            <p:ph type="dt" sz="half" idx="10"/>
          </p:nvPr>
        </p:nvSpPr>
        <p:spPr/>
        <p:txBody>
          <a:bodyPr/>
          <a:lstStyle/>
          <a:p>
            <a:fld id="{57685647-66C3-42B8-BEF5-B9FF6B0FE879}" type="datetimeFigureOut">
              <a:rPr lang="tr-TR" smtClean="0"/>
              <a:t>5.09.2020</a:t>
            </a:fld>
            <a:endParaRPr lang="tr-TR"/>
          </a:p>
        </p:txBody>
      </p:sp>
      <p:sp>
        <p:nvSpPr>
          <p:cNvPr id="5" name="Alt Bilgi Yer Tutucusu 4">
            <a:extLst>
              <a:ext uri="{FF2B5EF4-FFF2-40B4-BE49-F238E27FC236}">
                <a16:creationId xmlns:a16="http://schemas.microsoft.com/office/drawing/2014/main" id="{96942863-2685-4F2A-975E-8623EE1E8C0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69E3C3B-A046-4BB7-8959-86A18047066C}"/>
              </a:ext>
            </a:extLst>
          </p:cNvPr>
          <p:cNvSpPr>
            <a:spLocks noGrp="1"/>
          </p:cNvSpPr>
          <p:nvPr>
            <p:ph type="sldNum" sz="quarter" idx="12"/>
          </p:nvPr>
        </p:nvSpPr>
        <p:spPr/>
        <p:txBody>
          <a:bodyPr/>
          <a:lstStyle/>
          <a:p>
            <a:fld id="{D3E19B76-075C-4259-A6FD-D56E84EE4BD4}" type="slidenum">
              <a:rPr lang="tr-TR" smtClean="0"/>
              <a:t>‹#›</a:t>
            </a:fld>
            <a:endParaRPr lang="tr-TR"/>
          </a:p>
        </p:txBody>
      </p:sp>
    </p:spTree>
    <p:extLst>
      <p:ext uri="{BB962C8B-B14F-4D97-AF65-F5344CB8AC3E}">
        <p14:creationId xmlns:p14="http://schemas.microsoft.com/office/powerpoint/2010/main" val="1175661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E9F6B1E-EBD1-40BE-B002-7C66C679D4C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B06FC4C9-4A98-495B-BBAE-5EC1EB274B9D}"/>
              </a:ext>
            </a:extLst>
          </p:cNvPr>
          <p:cNvSpPr>
            <a:spLocks noGrp="1"/>
          </p:cNvSpPr>
          <p:nvPr>
            <p:ph sz="half" idx="1"/>
          </p:nvPr>
        </p:nvSpPr>
        <p:spPr>
          <a:xfrm>
            <a:off x="628650" y="1825625"/>
            <a:ext cx="38862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C3430498-8EC0-48FC-8084-DAC4E151B0F4}"/>
              </a:ext>
            </a:extLst>
          </p:cNvPr>
          <p:cNvSpPr>
            <a:spLocks noGrp="1"/>
          </p:cNvSpPr>
          <p:nvPr>
            <p:ph sz="half" idx="2"/>
          </p:nvPr>
        </p:nvSpPr>
        <p:spPr>
          <a:xfrm>
            <a:off x="4629150" y="1825625"/>
            <a:ext cx="38862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445C615-3046-432D-B916-16111AEE9B01}"/>
              </a:ext>
            </a:extLst>
          </p:cNvPr>
          <p:cNvSpPr>
            <a:spLocks noGrp="1"/>
          </p:cNvSpPr>
          <p:nvPr>
            <p:ph type="dt" sz="half" idx="10"/>
          </p:nvPr>
        </p:nvSpPr>
        <p:spPr/>
        <p:txBody>
          <a:bodyPr/>
          <a:lstStyle/>
          <a:p>
            <a:fld id="{57685647-66C3-42B8-BEF5-B9FF6B0FE879}" type="datetimeFigureOut">
              <a:rPr lang="tr-TR" smtClean="0"/>
              <a:t>5.09.2020</a:t>
            </a:fld>
            <a:endParaRPr lang="tr-TR"/>
          </a:p>
        </p:txBody>
      </p:sp>
      <p:sp>
        <p:nvSpPr>
          <p:cNvPr id="6" name="Alt Bilgi Yer Tutucusu 5">
            <a:extLst>
              <a:ext uri="{FF2B5EF4-FFF2-40B4-BE49-F238E27FC236}">
                <a16:creationId xmlns:a16="http://schemas.microsoft.com/office/drawing/2014/main" id="{FB2381F3-7C7E-41A5-B219-596301B98DA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09E76CE-C01F-4C1E-B029-620557AB8478}"/>
              </a:ext>
            </a:extLst>
          </p:cNvPr>
          <p:cNvSpPr>
            <a:spLocks noGrp="1"/>
          </p:cNvSpPr>
          <p:nvPr>
            <p:ph type="sldNum" sz="quarter" idx="12"/>
          </p:nvPr>
        </p:nvSpPr>
        <p:spPr/>
        <p:txBody>
          <a:bodyPr/>
          <a:lstStyle/>
          <a:p>
            <a:fld id="{D3E19B76-075C-4259-A6FD-D56E84EE4BD4}" type="slidenum">
              <a:rPr lang="tr-TR" smtClean="0"/>
              <a:t>‹#›</a:t>
            </a:fld>
            <a:endParaRPr lang="tr-TR"/>
          </a:p>
        </p:txBody>
      </p:sp>
    </p:spTree>
    <p:extLst>
      <p:ext uri="{BB962C8B-B14F-4D97-AF65-F5344CB8AC3E}">
        <p14:creationId xmlns:p14="http://schemas.microsoft.com/office/powerpoint/2010/main" val="4176430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C475F2A-D870-44BF-AEDF-7E58BDFDEABA}"/>
              </a:ext>
            </a:extLst>
          </p:cNvPr>
          <p:cNvSpPr>
            <a:spLocks noGrp="1"/>
          </p:cNvSpPr>
          <p:nvPr>
            <p:ph type="title"/>
          </p:nvPr>
        </p:nvSpPr>
        <p:spPr>
          <a:xfrm>
            <a:off x="629841" y="365126"/>
            <a:ext cx="78867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807923C-4064-44DF-9E02-E3DD537E5FD3}"/>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6D764269-ECF8-4DBD-9A51-80431EAF059A}"/>
              </a:ext>
            </a:extLst>
          </p:cNvPr>
          <p:cNvSpPr>
            <a:spLocks noGrp="1"/>
          </p:cNvSpPr>
          <p:nvPr>
            <p:ph sz="half" idx="2"/>
          </p:nvPr>
        </p:nvSpPr>
        <p:spPr>
          <a:xfrm>
            <a:off x="629842" y="2505075"/>
            <a:ext cx="3868340"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03B4BEB0-8D9E-4937-88E3-81A7A78E2E5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6777FFF5-04F3-425C-8CE9-BD41BB4B86F9}"/>
              </a:ext>
            </a:extLst>
          </p:cNvPr>
          <p:cNvSpPr>
            <a:spLocks noGrp="1"/>
          </p:cNvSpPr>
          <p:nvPr>
            <p:ph sz="quarter" idx="4"/>
          </p:nvPr>
        </p:nvSpPr>
        <p:spPr>
          <a:xfrm>
            <a:off x="4629150" y="2505075"/>
            <a:ext cx="3887391"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6C3B2B4A-50FD-41A1-9C46-D4E7374A55CD}"/>
              </a:ext>
            </a:extLst>
          </p:cNvPr>
          <p:cNvSpPr>
            <a:spLocks noGrp="1"/>
          </p:cNvSpPr>
          <p:nvPr>
            <p:ph type="dt" sz="half" idx="10"/>
          </p:nvPr>
        </p:nvSpPr>
        <p:spPr/>
        <p:txBody>
          <a:bodyPr/>
          <a:lstStyle/>
          <a:p>
            <a:fld id="{57685647-66C3-42B8-BEF5-B9FF6B0FE879}" type="datetimeFigureOut">
              <a:rPr lang="tr-TR" smtClean="0"/>
              <a:t>5.09.2020</a:t>
            </a:fld>
            <a:endParaRPr lang="tr-TR"/>
          </a:p>
        </p:txBody>
      </p:sp>
      <p:sp>
        <p:nvSpPr>
          <p:cNvPr id="8" name="Alt Bilgi Yer Tutucusu 7">
            <a:extLst>
              <a:ext uri="{FF2B5EF4-FFF2-40B4-BE49-F238E27FC236}">
                <a16:creationId xmlns:a16="http://schemas.microsoft.com/office/drawing/2014/main" id="{96E6268F-46EA-4BC8-A5AD-56A8DADFB99D}"/>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DB346125-620E-4702-9270-FD4E3F93804E}"/>
              </a:ext>
            </a:extLst>
          </p:cNvPr>
          <p:cNvSpPr>
            <a:spLocks noGrp="1"/>
          </p:cNvSpPr>
          <p:nvPr>
            <p:ph type="sldNum" sz="quarter" idx="12"/>
          </p:nvPr>
        </p:nvSpPr>
        <p:spPr/>
        <p:txBody>
          <a:bodyPr/>
          <a:lstStyle/>
          <a:p>
            <a:fld id="{D3E19B76-075C-4259-A6FD-D56E84EE4BD4}" type="slidenum">
              <a:rPr lang="tr-TR" smtClean="0"/>
              <a:t>‹#›</a:t>
            </a:fld>
            <a:endParaRPr lang="tr-TR"/>
          </a:p>
        </p:txBody>
      </p:sp>
    </p:spTree>
    <p:extLst>
      <p:ext uri="{BB962C8B-B14F-4D97-AF65-F5344CB8AC3E}">
        <p14:creationId xmlns:p14="http://schemas.microsoft.com/office/powerpoint/2010/main" val="3225910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7E9FB4-0A3D-462A-9677-C54BEACA2693}"/>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8BA624E4-0532-488E-A3F7-2EB2D710B2E2}"/>
              </a:ext>
            </a:extLst>
          </p:cNvPr>
          <p:cNvSpPr>
            <a:spLocks noGrp="1"/>
          </p:cNvSpPr>
          <p:nvPr>
            <p:ph type="dt" sz="half" idx="10"/>
          </p:nvPr>
        </p:nvSpPr>
        <p:spPr/>
        <p:txBody>
          <a:bodyPr/>
          <a:lstStyle/>
          <a:p>
            <a:fld id="{57685647-66C3-42B8-BEF5-B9FF6B0FE879}" type="datetimeFigureOut">
              <a:rPr lang="tr-TR" smtClean="0"/>
              <a:t>5.09.2020</a:t>
            </a:fld>
            <a:endParaRPr lang="tr-TR"/>
          </a:p>
        </p:txBody>
      </p:sp>
      <p:sp>
        <p:nvSpPr>
          <p:cNvPr id="4" name="Alt Bilgi Yer Tutucusu 3">
            <a:extLst>
              <a:ext uri="{FF2B5EF4-FFF2-40B4-BE49-F238E27FC236}">
                <a16:creationId xmlns:a16="http://schemas.microsoft.com/office/drawing/2014/main" id="{F357A230-F190-4A35-9ECF-B451007BB0F8}"/>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7CCDDD65-7E8C-4F7F-A6F0-938983C0290C}"/>
              </a:ext>
            </a:extLst>
          </p:cNvPr>
          <p:cNvSpPr>
            <a:spLocks noGrp="1"/>
          </p:cNvSpPr>
          <p:nvPr>
            <p:ph type="sldNum" sz="quarter" idx="12"/>
          </p:nvPr>
        </p:nvSpPr>
        <p:spPr/>
        <p:txBody>
          <a:bodyPr/>
          <a:lstStyle/>
          <a:p>
            <a:fld id="{D3E19B76-075C-4259-A6FD-D56E84EE4BD4}" type="slidenum">
              <a:rPr lang="tr-TR" smtClean="0"/>
              <a:t>‹#›</a:t>
            </a:fld>
            <a:endParaRPr lang="tr-TR"/>
          </a:p>
        </p:txBody>
      </p:sp>
    </p:spTree>
    <p:extLst>
      <p:ext uri="{BB962C8B-B14F-4D97-AF65-F5344CB8AC3E}">
        <p14:creationId xmlns:p14="http://schemas.microsoft.com/office/powerpoint/2010/main" val="1952024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55959E21-8BD2-431A-97D6-39704D558B67}"/>
              </a:ext>
            </a:extLst>
          </p:cNvPr>
          <p:cNvSpPr>
            <a:spLocks noGrp="1"/>
          </p:cNvSpPr>
          <p:nvPr>
            <p:ph type="dt" sz="half" idx="10"/>
          </p:nvPr>
        </p:nvSpPr>
        <p:spPr/>
        <p:txBody>
          <a:bodyPr/>
          <a:lstStyle/>
          <a:p>
            <a:fld id="{57685647-66C3-42B8-BEF5-B9FF6B0FE879}" type="datetimeFigureOut">
              <a:rPr lang="tr-TR" smtClean="0"/>
              <a:t>5.09.2020</a:t>
            </a:fld>
            <a:endParaRPr lang="tr-TR"/>
          </a:p>
        </p:txBody>
      </p:sp>
      <p:sp>
        <p:nvSpPr>
          <p:cNvPr id="3" name="Alt Bilgi Yer Tutucusu 2">
            <a:extLst>
              <a:ext uri="{FF2B5EF4-FFF2-40B4-BE49-F238E27FC236}">
                <a16:creationId xmlns:a16="http://schemas.microsoft.com/office/drawing/2014/main" id="{DEE509B4-A40D-4C1E-BCD9-E030850D80E2}"/>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D7C23BE6-6AE0-4C55-8E4C-A7F26F477F66}"/>
              </a:ext>
            </a:extLst>
          </p:cNvPr>
          <p:cNvSpPr>
            <a:spLocks noGrp="1"/>
          </p:cNvSpPr>
          <p:nvPr>
            <p:ph type="sldNum" sz="quarter" idx="12"/>
          </p:nvPr>
        </p:nvSpPr>
        <p:spPr/>
        <p:txBody>
          <a:bodyPr/>
          <a:lstStyle/>
          <a:p>
            <a:fld id="{D3E19B76-075C-4259-A6FD-D56E84EE4BD4}" type="slidenum">
              <a:rPr lang="tr-TR" smtClean="0"/>
              <a:t>‹#›</a:t>
            </a:fld>
            <a:endParaRPr lang="tr-TR"/>
          </a:p>
        </p:txBody>
      </p:sp>
    </p:spTree>
    <p:extLst>
      <p:ext uri="{BB962C8B-B14F-4D97-AF65-F5344CB8AC3E}">
        <p14:creationId xmlns:p14="http://schemas.microsoft.com/office/powerpoint/2010/main" val="1956286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199AC39-4FE5-4284-A438-55515A587B5A}"/>
              </a:ext>
            </a:extLst>
          </p:cNvPr>
          <p:cNvSpPr>
            <a:spLocks noGrp="1"/>
          </p:cNvSpPr>
          <p:nvPr>
            <p:ph type="title"/>
          </p:nvPr>
        </p:nvSpPr>
        <p:spPr>
          <a:xfrm>
            <a:off x="629841" y="457200"/>
            <a:ext cx="2949178" cy="1600200"/>
          </a:xfrm>
        </p:spPr>
        <p:txBody>
          <a:bodyPr anchor="b"/>
          <a:lstStyle>
            <a:lvl1pPr>
              <a:defRPr sz="24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841EA24E-E799-4DBD-B862-66D95C84935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BFA2CFCE-C434-4E9E-BF23-6824F649AB3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809698B-D843-41D5-8D14-1B62E0BC5B5D}"/>
              </a:ext>
            </a:extLst>
          </p:cNvPr>
          <p:cNvSpPr>
            <a:spLocks noGrp="1"/>
          </p:cNvSpPr>
          <p:nvPr>
            <p:ph type="dt" sz="half" idx="10"/>
          </p:nvPr>
        </p:nvSpPr>
        <p:spPr/>
        <p:txBody>
          <a:bodyPr/>
          <a:lstStyle/>
          <a:p>
            <a:fld id="{57685647-66C3-42B8-BEF5-B9FF6B0FE879}" type="datetimeFigureOut">
              <a:rPr lang="tr-TR" smtClean="0"/>
              <a:t>5.09.2020</a:t>
            </a:fld>
            <a:endParaRPr lang="tr-TR"/>
          </a:p>
        </p:txBody>
      </p:sp>
      <p:sp>
        <p:nvSpPr>
          <p:cNvPr id="6" name="Alt Bilgi Yer Tutucusu 5">
            <a:extLst>
              <a:ext uri="{FF2B5EF4-FFF2-40B4-BE49-F238E27FC236}">
                <a16:creationId xmlns:a16="http://schemas.microsoft.com/office/drawing/2014/main" id="{DB287AEF-C2D0-4DE6-AA73-F421B8B9642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B440E31-5AB5-44B0-A3F5-3BD38DF2CADA}"/>
              </a:ext>
            </a:extLst>
          </p:cNvPr>
          <p:cNvSpPr>
            <a:spLocks noGrp="1"/>
          </p:cNvSpPr>
          <p:nvPr>
            <p:ph type="sldNum" sz="quarter" idx="12"/>
          </p:nvPr>
        </p:nvSpPr>
        <p:spPr/>
        <p:txBody>
          <a:bodyPr/>
          <a:lstStyle/>
          <a:p>
            <a:fld id="{D3E19B76-075C-4259-A6FD-D56E84EE4BD4}" type="slidenum">
              <a:rPr lang="tr-TR" smtClean="0"/>
              <a:t>‹#›</a:t>
            </a:fld>
            <a:endParaRPr lang="tr-TR"/>
          </a:p>
        </p:txBody>
      </p:sp>
    </p:spTree>
    <p:extLst>
      <p:ext uri="{BB962C8B-B14F-4D97-AF65-F5344CB8AC3E}">
        <p14:creationId xmlns:p14="http://schemas.microsoft.com/office/powerpoint/2010/main" val="3261148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5CBD0C-06D6-4BFF-B85C-A5526265A8C1}"/>
              </a:ext>
            </a:extLst>
          </p:cNvPr>
          <p:cNvSpPr>
            <a:spLocks noGrp="1"/>
          </p:cNvSpPr>
          <p:nvPr>
            <p:ph type="title"/>
          </p:nvPr>
        </p:nvSpPr>
        <p:spPr>
          <a:xfrm>
            <a:off x="629841" y="457200"/>
            <a:ext cx="2949178" cy="1600200"/>
          </a:xfrm>
        </p:spPr>
        <p:txBody>
          <a:bodyPr anchor="b"/>
          <a:lstStyle>
            <a:lvl1pPr>
              <a:defRPr sz="24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0352FF61-BF5D-4AE1-8949-226A94BA979A}"/>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a:extLst>
              <a:ext uri="{FF2B5EF4-FFF2-40B4-BE49-F238E27FC236}">
                <a16:creationId xmlns:a16="http://schemas.microsoft.com/office/drawing/2014/main" id="{6CAA26D5-4729-4E58-8139-2B5610BD12D1}"/>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BBE6359-483A-4E0F-991A-F0D9608EB783}"/>
              </a:ext>
            </a:extLst>
          </p:cNvPr>
          <p:cNvSpPr>
            <a:spLocks noGrp="1"/>
          </p:cNvSpPr>
          <p:nvPr>
            <p:ph type="dt" sz="half" idx="10"/>
          </p:nvPr>
        </p:nvSpPr>
        <p:spPr/>
        <p:txBody>
          <a:bodyPr/>
          <a:lstStyle/>
          <a:p>
            <a:fld id="{57685647-66C3-42B8-BEF5-B9FF6B0FE879}" type="datetimeFigureOut">
              <a:rPr lang="tr-TR" smtClean="0"/>
              <a:t>5.09.2020</a:t>
            </a:fld>
            <a:endParaRPr lang="tr-TR"/>
          </a:p>
        </p:txBody>
      </p:sp>
      <p:sp>
        <p:nvSpPr>
          <p:cNvPr id="6" name="Alt Bilgi Yer Tutucusu 5">
            <a:extLst>
              <a:ext uri="{FF2B5EF4-FFF2-40B4-BE49-F238E27FC236}">
                <a16:creationId xmlns:a16="http://schemas.microsoft.com/office/drawing/2014/main" id="{72DFFF7D-54E3-4E2B-9A1A-967AAFBB70A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C982277-C684-4694-94AE-08A08DB42333}"/>
              </a:ext>
            </a:extLst>
          </p:cNvPr>
          <p:cNvSpPr>
            <a:spLocks noGrp="1"/>
          </p:cNvSpPr>
          <p:nvPr>
            <p:ph type="sldNum" sz="quarter" idx="12"/>
          </p:nvPr>
        </p:nvSpPr>
        <p:spPr/>
        <p:txBody>
          <a:bodyPr/>
          <a:lstStyle/>
          <a:p>
            <a:fld id="{D3E19B76-075C-4259-A6FD-D56E84EE4BD4}" type="slidenum">
              <a:rPr lang="tr-TR" smtClean="0"/>
              <a:t>‹#›</a:t>
            </a:fld>
            <a:endParaRPr lang="tr-TR"/>
          </a:p>
        </p:txBody>
      </p:sp>
    </p:spTree>
    <p:extLst>
      <p:ext uri="{BB962C8B-B14F-4D97-AF65-F5344CB8AC3E}">
        <p14:creationId xmlns:p14="http://schemas.microsoft.com/office/powerpoint/2010/main" val="32675336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6E1DB4A-4C42-4B6D-B7C8-815C3D620318}"/>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D234DAF-21F3-41EA-A23B-67DFF6FBD488}"/>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56C335-81CB-44A3-8B9E-0888A5AAE93C}"/>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57685647-66C3-42B8-BEF5-B9FF6B0FE879}" type="datetimeFigureOut">
              <a:rPr lang="tr-TR" smtClean="0"/>
              <a:t>5.09.2020</a:t>
            </a:fld>
            <a:endParaRPr lang="tr-TR"/>
          </a:p>
        </p:txBody>
      </p:sp>
      <p:sp>
        <p:nvSpPr>
          <p:cNvPr id="5" name="Alt Bilgi Yer Tutucusu 4">
            <a:extLst>
              <a:ext uri="{FF2B5EF4-FFF2-40B4-BE49-F238E27FC236}">
                <a16:creationId xmlns:a16="http://schemas.microsoft.com/office/drawing/2014/main" id="{76310B69-BAE3-49B5-A3C7-8646F57C8BD6}"/>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0C8D58F2-3424-499A-AE66-584550F26DAB}"/>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3E19B76-075C-4259-A6FD-D56E84EE4BD4}" type="slidenum">
              <a:rPr lang="tr-TR" smtClean="0"/>
              <a:t>‹#›</a:t>
            </a:fld>
            <a:endParaRPr lang="tr-TR"/>
          </a:p>
        </p:txBody>
      </p:sp>
    </p:spTree>
    <p:extLst>
      <p:ext uri="{BB962C8B-B14F-4D97-AF65-F5344CB8AC3E}">
        <p14:creationId xmlns:p14="http://schemas.microsoft.com/office/powerpoint/2010/main" val="3730353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 name="Rectangle 6">
            <a:extLst>
              <a:ext uri="{FF2B5EF4-FFF2-40B4-BE49-F238E27FC236}">
                <a16:creationId xmlns:a16="http://schemas.microsoft.com/office/drawing/2014/main" id="{5A292AEA-2528-46C0-B426-95822B6141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8">
            <a:extLst>
              <a:ext uri="{FF2B5EF4-FFF2-40B4-BE49-F238E27FC236}">
                <a16:creationId xmlns:a16="http://schemas.microsoft.com/office/drawing/2014/main" id="{D8B7B198-E4DF-43CD-AD8C-199884323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6" name="Freeform: Shape 10">
            <a:extLst>
              <a:ext uri="{FF2B5EF4-FFF2-40B4-BE49-F238E27FC236}">
                <a16:creationId xmlns:a16="http://schemas.microsoft.com/office/drawing/2014/main" id="{2BE67753-EA0E-4819-8D22-0B6600CF7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2700" y="3984"/>
            <a:ext cx="7032474" cy="6858000"/>
          </a:xfrm>
          <a:custGeom>
            <a:avLst/>
            <a:gdLst>
              <a:gd name="connsiteX0" fmla="*/ 1691615 w 9376632"/>
              <a:gd name="connsiteY0" fmla="*/ 0 h 6858000"/>
              <a:gd name="connsiteX1" fmla="*/ 7685017 w 9376632"/>
              <a:gd name="connsiteY1" fmla="*/ 0 h 6858000"/>
              <a:gd name="connsiteX2" fmla="*/ 7840634 w 9376632"/>
              <a:gd name="connsiteY2" fmla="*/ 134799 h 6858000"/>
              <a:gd name="connsiteX3" fmla="*/ 9376632 w 9376632"/>
              <a:gd name="connsiteY3" fmla="*/ 3605175 h 6858000"/>
              <a:gd name="connsiteX4" fmla="*/ 8158692 w 9376632"/>
              <a:gd name="connsiteY4" fmla="*/ 6757493 h 6858000"/>
              <a:gd name="connsiteX5" fmla="*/ 8062868 w 9376632"/>
              <a:gd name="connsiteY5" fmla="*/ 6858000 h 6858000"/>
              <a:gd name="connsiteX6" fmla="*/ 1313765 w 9376632"/>
              <a:gd name="connsiteY6" fmla="*/ 6858000 h 6858000"/>
              <a:gd name="connsiteX7" fmla="*/ 1217940 w 9376632"/>
              <a:gd name="connsiteY7" fmla="*/ 6757493 h 6858000"/>
              <a:gd name="connsiteX8" fmla="*/ 0 w 9376632"/>
              <a:gd name="connsiteY8" fmla="*/ 3605175 h 6858000"/>
              <a:gd name="connsiteX9" fmla="*/ 1535999 w 9376632"/>
              <a:gd name="connsiteY9" fmla="*/ 13479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76632" h="6858000">
                <a:moveTo>
                  <a:pt x="1691615" y="0"/>
                </a:moveTo>
                <a:lnTo>
                  <a:pt x="7685017" y="0"/>
                </a:lnTo>
                <a:lnTo>
                  <a:pt x="7840634" y="134799"/>
                </a:lnTo>
                <a:cubicBezTo>
                  <a:pt x="8784230" y="992423"/>
                  <a:pt x="9376632" y="2229618"/>
                  <a:pt x="9376632" y="3605175"/>
                </a:cubicBezTo>
                <a:cubicBezTo>
                  <a:pt x="9376632" y="4818903"/>
                  <a:pt x="8915419" y="5924908"/>
                  <a:pt x="8158692" y="6757493"/>
                </a:cubicBezTo>
                <a:lnTo>
                  <a:pt x="8062868" y="6858000"/>
                </a:lnTo>
                <a:lnTo>
                  <a:pt x="1313765" y="6858000"/>
                </a:lnTo>
                <a:lnTo>
                  <a:pt x="1217940" y="6757493"/>
                </a:lnTo>
                <a:cubicBezTo>
                  <a:pt x="461213" y="5924908"/>
                  <a:pt x="0" y="4818903"/>
                  <a:pt x="0" y="3605175"/>
                </a:cubicBezTo>
                <a:cubicBezTo>
                  <a:pt x="0" y="2229618"/>
                  <a:pt x="592403" y="992423"/>
                  <a:pt x="1535999" y="134799"/>
                </a:cubicBezTo>
                <a:close/>
              </a:path>
            </a:pathLst>
          </a:cu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2">
            <a:extLst>
              <a:ext uri="{FF2B5EF4-FFF2-40B4-BE49-F238E27FC236}">
                <a16:creationId xmlns:a16="http://schemas.microsoft.com/office/drawing/2014/main" id="{D76D63AC-0421-45EC-B383-E79A61A78C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77550" y="3985"/>
            <a:ext cx="7329573" cy="6858000"/>
            <a:chOff x="1303402" y="36937"/>
            <a:chExt cx="9772765" cy="6858000"/>
          </a:xfrm>
          <a:solidFill>
            <a:schemeClr val="bg1">
              <a:alpha val="30000"/>
            </a:schemeClr>
          </a:solidFill>
        </p:grpSpPr>
        <p:sp>
          <p:nvSpPr>
            <p:cNvPr id="10" name="Freeform: Shape 13">
              <a:extLst>
                <a:ext uri="{FF2B5EF4-FFF2-40B4-BE49-F238E27FC236}">
                  <a16:creationId xmlns:a16="http://schemas.microsoft.com/office/drawing/2014/main" id="{B997A32E-7032-4107-9C8B-99DB59EDD5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6937"/>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7" name="Freeform: Shape 14">
              <a:extLst>
                <a:ext uri="{FF2B5EF4-FFF2-40B4-BE49-F238E27FC236}">
                  <a16:creationId xmlns:a16="http://schemas.microsoft.com/office/drawing/2014/main" id="{943BB27F-1470-42CA-91FF-D94BC691C8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6937"/>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E997B002-17FD-47B3-A06A-76802FE15C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6937"/>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3" name="Freeform: Shape 16">
              <a:extLst>
                <a:ext uri="{FF2B5EF4-FFF2-40B4-BE49-F238E27FC236}">
                  <a16:creationId xmlns:a16="http://schemas.microsoft.com/office/drawing/2014/main" id="{E401EA35-9D2E-43B7-860F-EBB8A6C3E0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6937"/>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4" name="Freeform: Shape 17">
              <a:extLst>
                <a:ext uri="{FF2B5EF4-FFF2-40B4-BE49-F238E27FC236}">
                  <a16:creationId xmlns:a16="http://schemas.microsoft.com/office/drawing/2014/main" id="{F8C44827-3D81-4FF9-B4A5-5650D1B20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6937"/>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5" name="Freeform: Shape 18">
              <a:extLst>
                <a:ext uri="{FF2B5EF4-FFF2-40B4-BE49-F238E27FC236}">
                  <a16:creationId xmlns:a16="http://schemas.microsoft.com/office/drawing/2014/main" id="{F613D97F-F6DF-4D32-AD91-209A80E7A2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6937"/>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6" name="Freeform: Shape 19">
              <a:extLst>
                <a:ext uri="{FF2B5EF4-FFF2-40B4-BE49-F238E27FC236}">
                  <a16:creationId xmlns:a16="http://schemas.microsoft.com/office/drawing/2014/main" id="{82B0ED5C-927D-4C5F-8F27-1B403820B9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6937"/>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grpSp>
      <p:sp>
        <p:nvSpPr>
          <p:cNvPr id="2" name="Unvan 1"/>
          <p:cNvSpPr>
            <a:spLocks noGrp="1"/>
          </p:cNvSpPr>
          <p:nvPr>
            <p:ph type="ctrTitle"/>
          </p:nvPr>
        </p:nvSpPr>
        <p:spPr>
          <a:xfrm>
            <a:off x="2627048" y="1542402"/>
            <a:ext cx="3890131" cy="2387918"/>
          </a:xfrm>
        </p:spPr>
        <p:txBody>
          <a:bodyPr anchor="b">
            <a:normAutofit/>
          </a:bodyPr>
          <a:lstStyle/>
          <a:p>
            <a:r>
              <a:rPr lang="tr-TR">
                <a:solidFill>
                  <a:schemeClr val="tx2"/>
                </a:solidFill>
              </a:rPr>
              <a:t>Sosyal Hizmette Feminist Müdahale</a:t>
            </a:r>
          </a:p>
        </p:txBody>
      </p:sp>
      <p:grpSp>
        <p:nvGrpSpPr>
          <p:cNvPr id="22" name="Group 21">
            <a:extLst>
              <a:ext uri="{FF2B5EF4-FFF2-40B4-BE49-F238E27FC236}">
                <a16:creationId xmlns:a16="http://schemas.microsoft.com/office/drawing/2014/main" id="{87F87F1B-42BA-4AC7-A4E2-41544DDB2C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8" y="-4155"/>
            <a:ext cx="1886210" cy="2174333"/>
            <a:chOff x="-305" y="-4155"/>
            <a:chExt cx="2514948" cy="2174333"/>
          </a:xfrm>
        </p:grpSpPr>
        <p:sp>
          <p:nvSpPr>
            <p:cNvPr id="23" name="Freeform: Shape 22">
              <a:extLst>
                <a:ext uri="{FF2B5EF4-FFF2-40B4-BE49-F238E27FC236}">
                  <a16:creationId xmlns:a16="http://schemas.microsoft.com/office/drawing/2014/main" id="{68B53067-4E48-4E71-A6A9-A8CAABAFBF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06D1A0D3-4BB8-41D9-9CE7-2884C83F44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81E20F06-3B09-4B89-A36B-AB8BFBCCA5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6" name="Freeform: Shape 25">
              <a:extLst>
                <a:ext uri="{FF2B5EF4-FFF2-40B4-BE49-F238E27FC236}">
                  <a16:creationId xmlns:a16="http://schemas.microsoft.com/office/drawing/2014/main" id="{DAE6C3D7-7D5B-4926-877D-45F117BB6B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8" name="Group 27">
            <a:extLst>
              <a:ext uri="{FF2B5EF4-FFF2-40B4-BE49-F238E27FC236}">
                <a16:creationId xmlns:a16="http://schemas.microsoft.com/office/drawing/2014/main" id="{967346A5-7569-4F15-AB5D-BE3DADF192C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7264295" y="4683666"/>
            <a:ext cx="1886211" cy="2174333"/>
            <a:chOff x="-305" y="-4155"/>
            <a:chExt cx="2514948" cy="2174333"/>
          </a:xfrm>
        </p:grpSpPr>
        <p:sp>
          <p:nvSpPr>
            <p:cNvPr id="29" name="Freeform: Shape 28">
              <a:extLst>
                <a:ext uri="{FF2B5EF4-FFF2-40B4-BE49-F238E27FC236}">
                  <a16:creationId xmlns:a16="http://schemas.microsoft.com/office/drawing/2014/main" id="{E1951533-A568-4765-AB1F-F71D9AFDE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9">
              <a:extLst>
                <a:ext uri="{FF2B5EF4-FFF2-40B4-BE49-F238E27FC236}">
                  <a16:creationId xmlns:a16="http://schemas.microsoft.com/office/drawing/2014/main" id="{A7214F52-4F3F-4C96-A62E-F1401D6C04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023146A1-291C-4FA0-AB5B-EB04D42398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32" name="Freeform: Shape 31">
              <a:extLst>
                <a:ext uri="{FF2B5EF4-FFF2-40B4-BE49-F238E27FC236}">
                  <a16:creationId xmlns:a16="http://schemas.microsoft.com/office/drawing/2014/main" id="{62977932-2B03-4899-8306-5002CEE68E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611560" y="1484784"/>
            <a:ext cx="8424936" cy="4985980"/>
          </a:xfrm>
          <a:prstGeom prst="rect">
            <a:avLst/>
          </a:prstGeom>
        </p:spPr>
        <p:txBody>
          <a:bodyPr wrap="square">
            <a:spAutoFit/>
          </a:bodyPr>
          <a:lstStyle/>
          <a:p>
            <a:pPr>
              <a:spcBef>
                <a:spcPts val="600"/>
              </a:spcBef>
              <a:spcAft>
                <a:spcPts val="600"/>
              </a:spcAft>
            </a:pPr>
            <a:r>
              <a:rPr lang="tr-TR" sz="3200" dirty="0">
                <a:latin typeface="+mj-lt"/>
                <a:ea typeface="Times New Roman" panose="02020603050405020304" pitchFamily="18" charset="0"/>
              </a:rPr>
              <a:t>Feminist müdahale dokuz müdahale prensibine dayanmaktadır. Bunlar; </a:t>
            </a:r>
          </a:p>
          <a:p>
            <a:pPr marL="514350" indent="-514350">
              <a:spcBef>
                <a:spcPts val="600"/>
              </a:spcBef>
              <a:spcAft>
                <a:spcPts val="600"/>
              </a:spcAft>
              <a:buFont typeface="+mj-lt"/>
              <a:buAutoNum type="arabicPeriod"/>
            </a:pPr>
            <a:r>
              <a:rPr lang="tr-TR" sz="3200" dirty="0">
                <a:latin typeface="+mj-lt"/>
              </a:rPr>
              <a:t>Müracaatçının problemleri </a:t>
            </a:r>
            <a:r>
              <a:rPr lang="tr-TR" sz="3200" dirty="0" err="1">
                <a:latin typeface="+mj-lt"/>
              </a:rPr>
              <a:t>sosyo</a:t>
            </a:r>
            <a:r>
              <a:rPr lang="tr-TR" sz="3200" dirty="0">
                <a:latin typeface="+mj-lt"/>
              </a:rPr>
              <a:t>-politik bir çerçevede ele alınmalıdır.</a:t>
            </a:r>
          </a:p>
          <a:p>
            <a:pPr marL="514350" indent="-514350">
              <a:spcBef>
                <a:spcPts val="600"/>
              </a:spcBef>
              <a:spcAft>
                <a:spcPts val="600"/>
              </a:spcAft>
              <a:buFont typeface="+mj-lt"/>
              <a:buAutoNum type="arabicPeriod"/>
            </a:pPr>
            <a:r>
              <a:rPr lang="tr-TR" sz="3200" dirty="0"/>
              <a:t>Geleneksel cinsiyet rolleri patolojiktir. Danışanlar geleneksel cinsiyet rollerinin kıskacından kurtulup özgürleşmek için cesaretlendirilmeye ihtiyaç duyarlar.</a:t>
            </a:r>
          </a:p>
          <a:p>
            <a:pPr>
              <a:spcBef>
                <a:spcPts val="600"/>
              </a:spcBef>
              <a:spcAft>
                <a:spcPts val="600"/>
              </a:spcAft>
            </a:pPr>
            <a:endParaRPr lang="tr-TR" sz="3200" dirty="0">
              <a:latin typeface="+mj-l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07504" y="620688"/>
            <a:ext cx="8748464" cy="5847755"/>
          </a:xfrm>
          <a:prstGeom prst="rect">
            <a:avLst/>
          </a:prstGeom>
        </p:spPr>
        <p:txBody>
          <a:bodyPr wrap="square">
            <a:spAutoFit/>
          </a:bodyPr>
          <a:lstStyle/>
          <a:p>
            <a:pPr algn="just">
              <a:spcBef>
                <a:spcPts val="600"/>
              </a:spcBef>
              <a:spcAft>
                <a:spcPts val="600"/>
              </a:spcAft>
            </a:pPr>
            <a:r>
              <a:rPr lang="tr-TR" sz="2800" dirty="0"/>
              <a:t>3. Müdahale danışanları güçlendirmeye odaklanmalıdır. </a:t>
            </a:r>
          </a:p>
          <a:p>
            <a:pPr algn="just"/>
            <a:r>
              <a:rPr lang="tr-TR" sz="2800" dirty="0"/>
              <a:t>Güçlendirme farklı yollarla beslenebilir:</a:t>
            </a:r>
          </a:p>
          <a:p>
            <a:pPr marL="457200" indent="-457200" algn="just">
              <a:buFont typeface="Arial" panose="020B0604020202020204" pitchFamily="34" charset="0"/>
              <a:buChar char="•"/>
            </a:pPr>
            <a:r>
              <a:rPr lang="tr-TR" sz="2800" dirty="0"/>
              <a:t>Müracaatçılara kendi isteklerini ve bireysel hedeflerini tanımlamaya yardım ederek. Böylece karasızlık /amaçsızlık ­duygusu ortadan kaldırabilir.</a:t>
            </a:r>
          </a:p>
          <a:p>
            <a:pPr marL="457200" indent="-457200" algn="just">
              <a:buFont typeface="Arial" panose="020B0604020202020204" pitchFamily="34" charset="0"/>
              <a:buChar char="•"/>
            </a:pPr>
            <a:r>
              <a:rPr lang="tr-TR" sz="2800" dirty="0"/>
              <a:t>Müracaatçının kaynaklara ulaşmasını ve eğitimini sağlayarak</a:t>
            </a:r>
          </a:p>
          <a:p>
            <a:pPr marL="457200" indent="-457200" algn="just">
              <a:buFont typeface="Arial" panose="020B0604020202020204" pitchFamily="34" charset="0"/>
              <a:buChar char="•"/>
            </a:pPr>
            <a:r>
              <a:rPr lang="tr-TR" sz="2800" dirty="0"/>
              <a:t>Müracaatçının yaşamını kendisinin değiştirebileceğine, yaşamında sadece onun girişimlerinin sonucu olan alternatifler olduğuna inanmasına yardımcı olarak.</a:t>
            </a:r>
          </a:p>
          <a:p>
            <a:pPr marL="457200" indent="-457200" algn="just">
              <a:buFont typeface="Arial" panose="020B0604020202020204" pitchFamily="34" charset="0"/>
              <a:buChar char="•"/>
            </a:pPr>
            <a:r>
              <a:rPr lang="tr-TR" sz="2800" dirty="0"/>
              <a:t>Müracaatçının patolojilerinden çok, güçlü yanlarını tanımlamaya ve geliştirmeye odaklayarak.</a:t>
            </a:r>
          </a:p>
          <a:p>
            <a:pPr algn="just">
              <a:spcBef>
                <a:spcPts val="600"/>
              </a:spcBef>
              <a:spcAft>
                <a:spcPts val="600"/>
              </a:spcAft>
            </a:pPr>
            <a:endParaRPr lang="tr-TR" sz="2800" dirty="0">
              <a:ea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47056" y="1484784"/>
            <a:ext cx="8496944" cy="3693319"/>
          </a:xfrm>
          <a:prstGeom prst="rect">
            <a:avLst/>
          </a:prstGeom>
        </p:spPr>
        <p:txBody>
          <a:bodyPr wrap="square">
            <a:spAutoFit/>
          </a:bodyPr>
          <a:lstStyle/>
          <a:p>
            <a:pPr>
              <a:spcBef>
                <a:spcPts val="600"/>
              </a:spcBef>
              <a:spcAft>
                <a:spcPts val="600"/>
              </a:spcAft>
            </a:pPr>
            <a:r>
              <a:rPr lang="tr-TR" sz="2800" dirty="0">
                <a:latin typeface="+mj-lt"/>
                <a:ea typeface="Times New Roman" panose="02020603050405020304" pitchFamily="18" charset="0"/>
              </a:rPr>
              <a:t>4. Müracaatçının benlik saygısı geliştirilmeli/ yükseltilmelidir. Benlik saygısı ve özgüven güçlendirmede esas hedeftir. Sosyal hizmet uzmanı teşvik edici olmak, kişilerin kendi özellikleri, farklılıklarını anlamalarına yardımcı olmak için istekli olmalıdır. </a:t>
            </a:r>
          </a:p>
          <a:p>
            <a:pPr>
              <a:spcBef>
                <a:spcPts val="600"/>
              </a:spcBef>
              <a:spcAft>
                <a:spcPts val="600"/>
              </a:spcAft>
            </a:pPr>
            <a:r>
              <a:rPr lang="tr-TR" sz="2800" dirty="0">
                <a:latin typeface="+mj-lt"/>
              </a:rPr>
              <a:t>5. Müracaatçılar kendi güçlerinden, ilgi alanlarından, tutumlarından, becerilerinden kaynaklanan kimliklerini oluşturmak için desteklenmelidir.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11560" y="1124744"/>
            <a:ext cx="7776864" cy="4401205"/>
          </a:xfrm>
          <a:prstGeom prst="rect">
            <a:avLst/>
          </a:prstGeom>
        </p:spPr>
        <p:txBody>
          <a:bodyPr wrap="square">
            <a:spAutoFit/>
          </a:bodyPr>
          <a:lstStyle/>
          <a:p>
            <a:pPr lvl="0" algn="just">
              <a:spcBef>
                <a:spcPts val="600"/>
              </a:spcBef>
              <a:spcAft>
                <a:spcPts val="0"/>
              </a:spcAft>
              <a:tabLst>
                <a:tab pos="114300" algn="l"/>
                <a:tab pos="228600" algn="l"/>
              </a:tabLst>
            </a:pPr>
            <a:r>
              <a:rPr lang="tr-TR" sz="2800" dirty="0">
                <a:latin typeface="+mj-lt"/>
                <a:ea typeface="Times New Roman" panose="02020603050405020304" pitchFamily="18" charset="0"/>
              </a:rPr>
              <a:t>6. Müracaatçılar diğer kadınların kendilerini önemsemesine ve onlarla sosyal destek sistemi geliştirmeye ihtiyaç duyarlar. Kadını küçümseyen toplumlarda kadınlar birbirini kolay değersizleştirmektedir. Sosyal destek sistemleri ile benzer problemler karşısında buldukları çözümleri ve deneyimleri paylaşabilirler ve endişelerini giderebilirler. Kaynakların tanımlanmasında aracılık edebilirler ve birbirlerine duygusal destek sağlayabilirler.</a:t>
            </a:r>
            <a:endParaRPr lang="tr-TR" sz="2800" dirty="0">
              <a:effectLst/>
              <a:latin typeface="+mj-lt"/>
              <a:ea typeface="Times New Roman" panose="02020603050405020304" pitchFamily="18" charset="0"/>
            </a:endParaRPr>
          </a:p>
        </p:txBody>
      </p:sp>
    </p:spTree>
    <p:extLst>
      <p:ext uri="{BB962C8B-B14F-4D97-AF65-F5344CB8AC3E}">
        <p14:creationId xmlns:p14="http://schemas.microsoft.com/office/powerpoint/2010/main" val="362584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27584" y="2132856"/>
            <a:ext cx="7632848" cy="2246769"/>
          </a:xfrm>
          <a:prstGeom prst="rect">
            <a:avLst/>
          </a:prstGeom>
        </p:spPr>
        <p:txBody>
          <a:bodyPr wrap="square">
            <a:spAutoFit/>
          </a:bodyPr>
          <a:lstStyle/>
          <a:p>
            <a:pPr lvl="0" algn="just">
              <a:spcAft>
                <a:spcPts val="0"/>
              </a:spcAft>
              <a:tabLst>
                <a:tab pos="114300" algn="l"/>
                <a:tab pos="228600" algn="l"/>
              </a:tabLst>
            </a:pPr>
            <a:r>
              <a:rPr lang="tr-TR" sz="2800" dirty="0">
                <a:latin typeface="+mj-lt"/>
                <a:ea typeface="Times New Roman" panose="02020603050405020304" pitchFamily="18" charset="0"/>
              </a:rPr>
              <a:t>7. Müracaatçılar kişisel ilişkileri ve işleri arasında etkili bir denge sağlamak zorundadırlar. Feminist müdahale hem kadını hem de erkeği ekonomik kaynakların sağlanması ve hayatın yükünün paylaşılması konusunda destekler.</a:t>
            </a:r>
            <a:endParaRPr lang="tr-TR" sz="2800" dirty="0">
              <a:effectLst/>
              <a:latin typeface="+mj-lt"/>
              <a:ea typeface="Times New Roman" panose="02020603050405020304" pitchFamily="18" charset="0"/>
            </a:endParaRPr>
          </a:p>
        </p:txBody>
      </p:sp>
    </p:spTree>
    <p:extLst>
      <p:ext uri="{BB962C8B-B14F-4D97-AF65-F5344CB8AC3E}">
        <p14:creationId xmlns:p14="http://schemas.microsoft.com/office/powerpoint/2010/main" val="2275983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59632" y="1844824"/>
            <a:ext cx="6984776" cy="2677656"/>
          </a:xfrm>
          <a:prstGeom prst="rect">
            <a:avLst/>
          </a:prstGeom>
        </p:spPr>
        <p:txBody>
          <a:bodyPr wrap="square">
            <a:spAutoFit/>
          </a:bodyPr>
          <a:lstStyle/>
          <a:p>
            <a:pPr algn="just"/>
            <a:r>
              <a:rPr lang="tr-TR" sz="2800" dirty="0">
                <a:latin typeface="+mj-lt"/>
                <a:ea typeface="Times New Roman" panose="02020603050405020304" pitchFamily="18" charset="0"/>
              </a:rPr>
              <a:t>8. Müracaatçı ile uzman arasındaki ilişki mümkün olduğunca eşitliği gerektirir. Feminist uygulamacılar kendilerini danışanların problemlerini çözme konusunda uzman olarak görmezler. Fakat danışanların güçlerini artırmada katalizör olurlar. </a:t>
            </a:r>
            <a:endParaRPr lang="tr-TR" sz="2800" dirty="0">
              <a:latin typeface="+mj-lt"/>
            </a:endParaRPr>
          </a:p>
        </p:txBody>
      </p:sp>
    </p:spTree>
    <p:extLst>
      <p:ext uri="{BB962C8B-B14F-4D97-AF65-F5344CB8AC3E}">
        <p14:creationId xmlns:p14="http://schemas.microsoft.com/office/powerpoint/2010/main" val="4041583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03648" y="2204864"/>
            <a:ext cx="6480720" cy="2246769"/>
          </a:xfrm>
          <a:prstGeom prst="rect">
            <a:avLst/>
          </a:prstGeom>
        </p:spPr>
        <p:txBody>
          <a:bodyPr wrap="square">
            <a:spAutoFit/>
          </a:bodyPr>
          <a:lstStyle/>
          <a:p>
            <a:pPr algn="just"/>
            <a:r>
              <a:rPr lang="tr-TR" sz="2800" dirty="0">
                <a:latin typeface="+mj-lt"/>
                <a:ea typeface="Times New Roman" panose="02020603050405020304" pitchFamily="18" charset="0"/>
              </a:rPr>
              <a:t>9. Müracaatçılara kendilerini özgüvenli biçimde ifade etmelerinde yardımcı olunmalıdır. Bireysel ve grup danışmanlığı yoluyla müracaatçı kendine daha güvenli olabilir (</a:t>
            </a:r>
            <a:r>
              <a:rPr lang="tr-TR" sz="2800" dirty="0" err="1">
                <a:latin typeface="+mj-lt"/>
                <a:ea typeface="Times New Roman" panose="02020603050405020304" pitchFamily="18" charset="0"/>
              </a:rPr>
              <a:t>Zastrow</a:t>
            </a:r>
            <a:r>
              <a:rPr lang="tr-TR" sz="2800" dirty="0">
                <a:latin typeface="+mj-lt"/>
                <a:ea typeface="Times New Roman" panose="02020603050405020304" pitchFamily="18" charset="0"/>
              </a:rPr>
              <a:t>, 2008). </a:t>
            </a:r>
            <a:endParaRPr lang="tr-TR" sz="2800" dirty="0">
              <a:latin typeface="+mj-lt"/>
            </a:endParaRPr>
          </a:p>
        </p:txBody>
      </p:sp>
    </p:spTree>
    <p:extLst>
      <p:ext uri="{BB962C8B-B14F-4D97-AF65-F5344CB8AC3E}">
        <p14:creationId xmlns:p14="http://schemas.microsoft.com/office/powerpoint/2010/main" val="181905396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294</Words>
  <Application>Microsoft Office PowerPoint</Application>
  <PresentationFormat>Ekran Gösterisi (4:3)</PresentationFormat>
  <Paragraphs>16</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Sosyal Hizmette Feminist Müdahale</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Hizmette Feminist Müdahale</dc:title>
  <dc:creator>user</dc:creator>
  <cp:lastModifiedBy>user</cp:lastModifiedBy>
  <cp:revision>1</cp:revision>
  <dcterms:created xsi:type="dcterms:W3CDTF">2020-09-05T08:59:54Z</dcterms:created>
  <dcterms:modified xsi:type="dcterms:W3CDTF">2020-09-05T09:00:04Z</dcterms:modified>
</cp:coreProperties>
</file>