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055C78B-E15E-4857-91D6-9846705F7F7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6C4B880-89DA-46D4-BAD9-8FDD500A0F8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Cumhuriyet Dönemi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601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Cumhuriyet Dönemi: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1869’da kadınlara yönelik ilk yayın organı Terakki-i </a:t>
            </a:r>
            <a:r>
              <a:rPr lang="tr-TR" dirty="0" err="1" smtClean="0"/>
              <a:t>Muhadderat</a:t>
            </a:r>
            <a:r>
              <a:rPr lang="tr-TR" dirty="0" smtClean="0"/>
              <a:t> yayınlanmış; </a:t>
            </a:r>
          </a:p>
          <a:p>
            <a:endParaRPr lang="tr-TR" dirty="0" smtClean="0"/>
          </a:p>
          <a:p>
            <a:r>
              <a:rPr lang="tr-TR" dirty="0" smtClean="0"/>
              <a:t>1908’de ise Fatma Aliye Hanım ilk kadın derneği olan Cemiyet-i </a:t>
            </a:r>
            <a:r>
              <a:rPr lang="tr-TR" dirty="0" err="1" smtClean="0"/>
              <a:t>İmdadiye’yi</a:t>
            </a:r>
            <a:r>
              <a:rPr lang="tr-TR" dirty="0" smtClean="0"/>
              <a:t> kurmuştur. Cumhuriyet dönemiyle birlikte, Halide Edip Adıvar, Nezihe Muhittin gibi dönemin önemli kadın yazarları kadın sorununu gündeme taşımaya başlamışlardır.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32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1924’te Nezihe Muhittin önderliğinde Türk Kadınlar Birliği kurulmuştur. </a:t>
            </a:r>
          </a:p>
          <a:p>
            <a:endParaRPr lang="tr-TR" dirty="0" smtClean="0"/>
          </a:p>
          <a:p>
            <a:r>
              <a:rPr lang="tr-TR" dirty="0" smtClean="0"/>
              <a:t>Türk Kadınlar Birliği’nin amacı, kadının düşünsel ve toplumsal alandaki düzeyini yükseltmektir.</a:t>
            </a:r>
          </a:p>
        </p:txBody>
      </p:sp>
    </p:spTree>
    <p:extLst>
      <p:ext uri="{BB962C8B-B14F-4D97-AF65-F5344CB8AC3E}">
        <p14:creationId xmlns:p14="http://schemas.microsoft.com/office/powerpoint/2010/main" val="2439962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1930 yılında kadınlara belediye seçimleri için oy hakkı tanınmış, 1934 yılında da seçme ve seçilme hakkı tanıyan tam eşitlik verilmiştir (Tekeli, 1998: 341; Kılıç, 1998: 348).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6594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Türkiye’deki kadın hareketi başlıca 3 evrede incelenmektedir: </a:t>
            </a:r>
          </a:p>
          <a:p>
            <a:endParaRPr lang="tr-TR" dirty="0" smtClean="0"/>
          </a:p>
          <a:p>
            <a:r>
              <a:rPr lang="tr-TR" dirty="0" smtClean="0"/>
              <a:t>Birincisi, II. Meşrutiyet döneminde (1908) kadınların kurdukları dernekler ve çıkardıkları dergiler.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612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İkincisi, devlet feminizmi dönemidir. Bu dönem, </a:t>
            </a:r>
          </a:p>
          <a:p>
            <a:r>
              <a:rPr lang="tr-TR" dirty="0" smtClean="0"/>
              <a:t>1924 yılında kurulan Kadınlar Birliği’nin 1935’te kapatılması, 1934 yılında kadınlara seçme ve seçilme haklarının verilmesini kapsar.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76769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Üçüncü dönem ise, 1980 ve sonrasıdır. </a:t>
            </a:r>
          </a:p>
          <a:p>
            <a:r>
              <a:rPr lang="tr-TR" dirty="0" smtClean="0"/>
              <a:t>Ancak, </a:t>
            </a:r>
            <a:r>
              <a:rPr lang="tr-TR" dirty="0" err="1" smtClean="0"/>
              <a:t>Tekeli’ye</a:t>
            </a:r>
            <a:r>
              <a:rPr lang="tr-TR" dirty="0" smtClean="0"/>
              <a:t> göre Türkiye’de feminizmin keşfedilip dillendirilebilmesi 1980 askeri darbesinden sonra gündeme gelmiştir.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031296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</TotalTime>
  <Words>179</Words>
  <Application>Microsoft Office PowerPoint</Application>
  <PresentationFormat>Ekran Gösterisi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Hava Akımı</vt:lpstr>
      <vt:lpstr>Cumhuriyet Dönemi </vt:lpstr>
      <vt:lpstr>Cumhuriyet Dönemi: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Cumhuriyet Dönemi </dc:title>
  <dc:creator>Hp-Pc</dc:creator>
  <cp:lastModifiedBy>Hp-Pc</cp:lastModifiedBy>
  <cp:revision>1</cp:revision>
  <dcterms:created xsi:type="dcterms:W3CDTF">2020-10-01T17:43:44Z</dcterms:created>
  <dcterms:modified xsi:type="dcterms:W3CDTF">2020-10-01T17:47:45Z</dcterms:modified>
</cp:coreProperties>
</file>