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57" r:id="rId4"/>
    <p:sldId id="265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55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79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23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27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44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7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53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0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6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1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86C96F-6DE6-4DB7-B74D-84B35AAC1777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6F243C-CA50-4C4B-B293-5FC9446BDC5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1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52E60-F398-48F9-B3BF-8FE53B2432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1970 – 1980 kuşağı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58DCA6-7B26-454E-8F96-F34D1DE289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67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D70-48C9-4A5A-A82A-9696200C5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‘70 ve ‘80 kuşağı şiiri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D7274-8B87-4C9D-99C2-860606ECC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2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9E2B-A364-44C8-8AD1-5E5F45611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‘70 ve ‘80 kuşağı şiiri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D3EE9-C62F-438F-88C3-6C15269B7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1965’te görünmeye başladı, 1970’ların başlarında daha yoğun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Özellikler: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400" dirty="0"/>
              <a:t>Sorgulama, ironi, eleştiri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400" dirty="0"/>
              <a:t>Cuntaya karşı, toplum kurallarına karşı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400" dirty="0"/>
              <a:t>Kurumları, yerleşik değerleri kuşku ile yaklaşıyorlar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64193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862B-B47F-43AB-A5DF-54000F1B5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‘70 </a:t>
            </a:r>
            <a:r>
              <a:rPr lang="en-GB" dirty="0" err="1"/>
              <a:t>ve</a:t>
            </a:r>
            <a:r>
              <a:rPr lang="en-GB" dirty="0"/>
              <a:t> ‘80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düzyazısı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C5DD8-6E28-44DE-B98E-3C3E98341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77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51A3A-B030-4523-B6A1-F951C45B6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‘70 ve ‘80 kuşağı düzyazısı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0A1DB-39F2-4952-A169-277DB0AFC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70’lerde ve 80’lerde yükseliş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Çoğu yazarlar Albaylar Cuntası (1974) sonrası ortaya çıktı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3814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1F6DE-A9C0-44EC-AD3A-8CC4BAAF3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Maro</a:t>
            </a:r>
            <a:r>
              <a:rPr lang="tr-TR" dirty="0"/>
              <a:t> Duka (1947- 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BF29B-C1C6-48B6-9B70-D9E74E33E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Girit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Edebiyat dünyasına 1974’te girdi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İki kısa roman kitabı, iki öykü kitabı ve dokuz roman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i="1" dirty="0"/>
              <a:t>Antik Pas </a:t>
            </a:r>
            <a:r>
              <a:rPr lang="tr-TR" sz="2800" dirty="0"/>
              <a:t>(1979): yazarın yaşadığı döneminin toplumunun portresi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i="1" dirty="0"/>
              <a:t>Masumlar ve Suçlular </a:t>
            </a:r>
            <a:r>
              <a:rPr lang="tr-TR" sz="2800" dirty="0"/>
              <a:t>(2004): Girit'te yaşayan Müslümanların ve Hıristiyanların birbirinden ayrılışının ve kopuşunun hikâyesi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360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D07C-87DD-48EF-9138-49433C7B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Antonis</a:t>
            </a:r>
            <a:r>
              <a:rPr lang="tr-TR" dirty="0"/>
              <a:t> </a:t>
            </a:r>
            <a:r>
              <a:rPr lang="tr-TR" dirty="0" err="1"/>
              <a:t>Sourounis</a:t>
            </a:r>
            <a:r>
              <a:rPr lang="tr-TR" dirty="0"/>
              <a:t> (1942 – 2019)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71490-3D93-419D-AD63-0C25E5E01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Selanik’te doğdu, liseden sonra Almanya’ya taşındı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Çok değişik melek yaptı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Marjinal tipler, yurtdışındaki Yunanların yaşamı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i="1" dirty="0"/>
              <a:t>Gül Balosu </a:t>
            </a:r>
            <a:r>
              <a:rPr lang="tr-TR" sz="2800" dirty="0"/>
              <a:t>(1994): kumar oynayanların ruh portresi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71126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04880-A1CD-4C46-B812-4DADE5CF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Alki</a:t>
            </a:r>
            <a:r>
              <a:rPr lang="tr-TR" dirty="0"/>
              <a:t> </a:t>
            </a:r>
            <a:r>
              <a:rPr lang="tr-TR" dirty="0" err="1"/>
              <a:t>Zei</a:t>
            </a:r>
            <a:r>
              <a:rPr lang="tr-TR" dirty="0"/>
              <a:t> (1925 – 2020)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DC62C-1ED6-419D-B7D3-1BDDBC590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Felsefe, tiyatro ve sinema okudu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1954 – 1964 yılların arasında Sovyet Birliği’nde</a:t>
            </a:r>
            <a:r>
              <a:rPr lang="el-GR" sz="2800" dirty="0"/>
              <a:t>, </a:t>
            </a:r>
            <a:r>
              <a:rPr lang="tr-TR" sz="2800" dirty="0"/>
              <a:t>Albaylar Cuntanın döneminde Paris’te siyasi mülteci olarak yaşadı.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Çocuk kitapları yazdı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dirty="0"/>
              <a:t>Kendi deneyimleri tarih olayları ile iç içe geçiyor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800" i="1" dirty="0"/>
              <a:t>Yaşamamak – </a:t>
            </a:r>
            <a:r>
              <a:rPr lang="tr-TR" sz="2800" i="1" dirty="0" err="1"/>
              <a:t>Ahilya’nin</a:t>
            </a:r>
            <a:r>
              <a:rPr lang="tr-TR" sz="2800" i="1" dirty="0"/>
              <a:t> Nişanlısı </a:t>
            </a:r>
            <a:r>
              <a:rPr lang="tr-TR" sz="2800" dirty="0"/>
              <a:t>(1987): Kuşağının ve özellikle solcuların portresi </a:t>
            </a:r>
          </a:p>
        </p:txBody>
      </p:sp>
    </p:spTree>
    <p:extLst>
      <p:ext uri="{BB962C8B-B14F-4D97-AF65-F5344CB8AC3E}">
        <p14:creationId xmlns:p14="http://schemas.microsoft.com/office/powerpoint/2010/main" val="369349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72ECD-1037-41DB-9379-B43C337A3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Rea</a:t>
            </a:r>
            <a:r>
              <a:rPr lang="tr-TR" dirty="0"/>
              <a:t> </a:t>
            </a:r>
            <a:r>
              <a:rPr lang="tr-TR" dirty="0" err="1"/>
              <a:t>Galanaki</a:t>
            </a:r>
            <a:r>
              <a:rPr lang="tr-TR" dirty="0"/>
              <a:t> (1947 - 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19E28-A664-44AC-9C80-E65EFF5EF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99CB38"/>
              </a:buClr>
              <a:buFont typeface="Wingdings" panose="05000000000000000000" pitchFamily="2" charset="2"/>
              <a:buChar char="v"/>
            </a:pPr>
            <a:endParaRPr lang="tr-TR" sz="3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9CB38"/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Girit doğumlu</a:t>
            </a:r>
          </a:p>
          <a:p>
            <a:pPr lvl="0">
              <a:buClr>
                <a:srgbClr val="99CB38"/>
              </a:buClr>
              <a:buFont typeface="Wingdings" panose="05000000000000000000" pitchFamily="2" charset="2"/>
              <a:buChar char="v"/>
            </a:pPr>
            <a:r>
              <a:rPr 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Tarihi kişiler ve olaylar, farklı bir bakış açısı ile kaleme alınıyor</a:t>
            </a:r>
          </a:p>
          <a:p>
            <a:pPr lvl="0">
              <a:buClr>
                <a:srgbClr val="99CB38"/>
              </a:buClr>
              <a:buFont typeface="Wingdings" panose="05000000000000000000" pitchFamily="2" charset="2"/>
              <a:buChar char="v"/>
            </a:pPr>
            <a:r>
              <a:rPr lang="tr-TR" sz="28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İsmail Ferik Paşa’nın Hayatı</a:t>
            </a:r>
            <a:r>
              <a:rPr 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(1989): gerçek bir olaya dayanır, </a:t>
            </a:r>
            <a:br>
              <a:rPr 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 ulusal kimliklerin kuruluşu ve çatışan aidiyetler meselesini işliyor</a:t>
            </a:r>
          </a:p>
          <a:p>
            <a:pPr lvl="2">
              <a:buClr>
                <a:srgbClr val="99CB38"/>
              </a:buClr>
              <a:buFont typeface="Wingdings" panose="05000000000000000000" pitchFamily="2" charset="2"/>
              <a:buChar char="v"/>
            </a:pP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UNESCO’nun Ulusal Edebiyatını En İyi Temsil Eden Eserler listesine seçilen </a:t>
            </a:r>
            <a:b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ilk Yunan Romanı  </a:t>
            </a:r>
          </a:p>
        </p:txBody>
      </p:sp>
    </p:spTree>
    <p:extLst>
      <p:ext uri="{BB962C8B-B14F-4D97-AF65-F5344CB8AC3E}">
        <p14:creationId xmlns:p14="http://schemas.microsoft.com/office/powerpoint/2010/main" val="2320565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</TotalTime>
  <Words>264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1970 – 1980 kuşağı </vt:lpstr>
      <vt:lpstr>‘70 ve ‘80 kuşağı şiiri</vt:lpstr>
      <vt:lpstr>‘70 ve ‘80 kuşağı şiiri</vt:lpstr>
      <vt:lpstr>‘70 ve ‘80 kuşağı düzyazısı</vt:lpstr>
      <vt:lpstr>‘70 ve ‘80 kuşağı düzyazısı</vt:lpstr>
      <vt:lpstr>Maro Duka (1947- )</vt:lpstr>
      <vt:lpstr>Antonis Sourounis (1942 – 2019)</vt:lpstr>
      <vt:lpstr>Alki Zei (1925 – 2020)</vt:lpstr>
      <vt:lpstr>Rea Galanaki (1947 - 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Efpraxia Nerantzaki</dc:creator>
  <cp:lastModifiedBy>Efpraxia Nerantzaki</cp:lastModifiedBy>
  <cp:revision>9</cp:revision>
  <dcterms:created xsi:type="dcterms:W3CDTF">2020-05-16T12:24:55Z</dcterms:created>
  <dcterms:modified xsi:type="dcterms:W3CDTF">2020-05-16T13:42:57Z</dcterms:modified>
</cp:coreProperties>
</file>