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4" r:id="rId4"/>
    <p:sldId id="285" r:id="rId5"/>
    <p:sldId id="286" r:id="rId6"/>
    <p:sldId id="287" r:id="rId7"/>
    <p:sldId id="288" r:id="rId8"/>
    <p:sldId id="289" r:id="rId9"/>
    <p:sldId id="290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980728"/>
            <a:ext cx="9144000" cy="1470025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HAYVAN YETİŞTİRME VE BESLEME</a:t>
            </a:r>
            <a:endParaRPr lang="tr-TR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272808" cy="1752600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Koyun ve Keçilerde Süt, Et ve Lif Üretimi</a:t>
            </a:r>
            <a:endParaRPr lang="tr-T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Türkiye Koyunculuk Sektörü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Türkiye Koyunculuk Sektöründe Üretim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Türkiye Koyunculuğunun Yapısal Özellikleri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Koyun Irkları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Evcil Koyunun Kökeni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Yapağı Koyunları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Yapağı-Et Koyunları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Alman Yapağı-Et Merinosu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Corriedale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Columbia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Koyun Irkları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Et Koyunları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Lincoln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Leicester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Border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Leicester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Southdown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Hampshire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Down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Ile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France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Koyun Irkları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Süt Koyunları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Doğu Friz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Langhe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Romanow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Kürk Koyunları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Karagül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Koyun Irkları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Türkiye Koyun Irk ve Tipleri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Akkaraman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Morkaraman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Dağlıç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İvesi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Kıvırcık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Karayaka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Sakız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Türk Merinosu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Anadolu Merinosu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Koyun Yetiştirme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Koyun Yetiştiriciliğinde Üretim Sistemleri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Koyun Yetiştiriciliğinde Bakım ve Yönetim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Koyun Yetiştiriciliğinde Damızlık Seçimi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Keçi Yetiştirme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Keçi Yetiştiriciliğinin Önemi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Dünyada ve Türkiye’de Keçi Yetiştiriciliği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Keçi Irkları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Sür Keçisi Irkları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Et Keçisi Irkları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Lif Keçisi Irkları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Türkiye Yerli Keçi Irkları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Keçi Yetiştirme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Keçi Yetiştiriciliğinde Üretim Sistemleri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Keçi Yetiştiriciliğinde Yetiştirme İşleri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Keçilerden Süt, Et ve Lif Üretimi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Keçi Yetiştiriciliğinde Damızlık Seçimi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96</Words>
  <Application>Microsoft Office PowerPoint</Application>
  <PresentationFormat>Ekran Gösterisi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HAYVAN YETİŞTİRME VE BESLEME</vt:lpstr>
      <vt:lpstr>Türkiye Koyunculuk Sektörü</vt:lpstr>
      <vt:lpstr>Koyun Irkları</vt:lpstr>
      <vt:lpstr>Koyun Irkları</vt:lpstr>
      <vt:lpstr>Koyun Irkları</vt:lpstr>
      <vt:lpstr>Koyun Irkları</vt:lpstr>
      <vt:lpstr>Koyun Yetiştirme</vt:lpstr>
      <vt:lpstr>Keçi Yetiştirme</vt:lpstr>
      <vt:lpstr>Keçi Yetiştirme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HAYVAN YETİŞTİRME VE BESLEME</dc:title>
  <dc:creator>Serdar</dc:creator>
  <cp:lastModifiedBy>Serdar</cp:lastModifiedBy>
  <cp:revision>6</cp:revision>
  <dcterms:created xsi:type="dcterms:W3CDTF">2018-02-28T06:01:55Z</dcterms:created>
  <dcterms:modified xsi:type="dcterms:W3CDTF">2018-02-28T13:57:49Z</dcterms:modified>
</cp:coreProperties>
</file>