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22"/>
  </p:notesMasterIdLst>
  <p:handoutMasterIdLst>
    <p:handoutMasterId r:id="rId23"/>
  </p:handoutMasterIdLst>
  <p:sldIdLst>
    <p:sldId id="256" r:id="rId6"/>
    <p:sldId id="480" r:id="rId7"/>
    <p:sldId id="492" r:id="rId8"/>
    <p:sldId id="494" r:id="rId9"/>
    <p:sldId id="491" r:id="rId10"/>
    <p:sldId id="495" r:id="rId11"/>
    <p:sldId id="496" r:id="rId12"/>
    <p:sldId id="497" r:id="rId13"/>
    <p:sldId id="499" r:id="rId14"/>
    <p:sldId id="500" r:id="rId15"/>
    <p:sldId id="501" r:id="rId16"/>
    <p:sldId id="502" r:id="rId17"/>
    <p:sldId id="503" r:id="rId18"/>
    <p:sldId id="504" r:id="rId19"/>
    <p:sldId id="505" r:id="rId20"/>
    <p:sldId id="506"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60" autoAdjust="0"/>
    <p:restoredTop sz="94600" autoAdjust="0"/>
  </p:normalViewPr>
  <p:slideViewPr>
    <p:cSldViewPr>
      <p:cViewPr varScale="1">
        <p:scale>
          <a:sx n="46" d="100"/>
          <a:sy n="46" d="100"/>
        </p:scale>
        <p:origin x="133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5B47B5-006D-4F38-B8F0-51F3BDAFD88B}" type="doc">
      <dgm:prSet loTypeId="urn:microsoft.com/office/officeart/2011/layout/CircleProcess" loCatId="process" qsTypeId="urn:microsoft.com/office/officeart/2005/8/quickstyle/3d2#1" qsCatId="3D" csTypeId="urn:microsoft.com/office/officeart/2005/8/colors/colorful5" csCatId="colorful" phldr="1"/>
      <dgm:spPr/>
      <dgm:t>
        <a:bodyPr/>
        <a:lstStyle/>
        <a:p>
          <a:endParaRPr lang="tr-TR"/>
        </a:p>
      </dgm:t>
    </dgm:pt>
    <dgm:pt modelId="{403C9A4D-60BE-41A4-998C-3D1DD5F1BBC9}">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BİÇİM</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C32B9112-5DEC-42CE-B9DA-AEA96B85BA85}" type="parTrans" cxnId="{D5D1CD84-1599-4360-91D2-C8F84A1467AC}">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E4401C85-F55C-41DD-84D3-58C9E25A4D78}" type="sibTrans" cxnId="{D5D1CD84-1599-4360-91D2-C8F84A1467AC}">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1CA9C87-6011-443A-9A76-EB8818435BCA}">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İÇERİK</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152BFA08-1ABC-40A6-B1CF-369F09AC99B2}" type="parTrans" cxnId="{36C80E24-9A51-40BA-89C6-BA9957343F15}">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4DCC2AC-E237-43CD-8899-E7A62F4F7D18}" type="sibTrans" cxnId="{36C80E24-9A51-40BA-89C6-BA9957343F15}">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9B36A33-0B81-4FA1-88DE-017490EEC03A}">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KULLANIM</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2CC46C7D-E4E5-4AFC-A282-FCE1DC5A6219}" type="parTrans" cxnId="{237F75E9-4721-45FE-969C-22157CB9EFF4}">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F30C8EDD-933C-4D34-BA2A-4ECDD7AF6C5E}" type="sibTrans" cxnId="{237F75E9-4721-45FE-969C-22157CB9EFF4}">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D04F24AD-C63F-4936-8546-C996A95418A2}" type="pres">
      <dgm:prSet presAssocID="{0B5B47B5-006D-4F38-B8F0-51F3BDAFD88B}" presName="Name0" presStyleCnt="0">
        <dgm:presLayoutVars>
          <dgm:chMax val="11"/>
          <dgm:chPref val="11"/>
          <dgm:dir/>
          <dgm:resizeHandles/>
        </dgm:presLayoutVars>
      </dgm:prSet>
      <dgm:spPr/>
      <dgm:t>
        <a:bodyPr/>
        <a:lstStyle/>
        <a:p>
          <a:endParaRPr lang="tr-TR"/>
        </a:p>
      </dgm:t>
    </dgm:pt>
    <dgm:pt modelId="{CCC5F22D-FFE5-4832-803F-F402A1318628}" type="pres">
      <dgm:prSet presAssocID="{A9B36A33-0B81-4FA1-88DE-017490EEC03A}" presName="Accent3" presStyleCnt="0"/>
      <dgm:spPr/>
      <dgm:t>
        <a:bodyPr/>
        <a:lstStyle/>
        <a:p>
          <a:endParaRPr lang="tr-TR"/>
        </a:p>
      </dgm:t>
    </dgm:pt>
    <dgm:pt modelId="{3D7E0226-85F5-4DA0-94F6-039379042910}" type="pres">
      <dgm:prSet presAssocID="{A9B36A33-0B81-4FA1-88DE-017490EEC03A}" presName="Accent" presStyleLbl="node1" presStyleIdx="0" presStyleCnt="3"/>
      <dgm:spPr/>
      <dgm:t>
        <a:bodyPr/>
        <a:lstStyle/>
        <a:p>
          <a:endParaRPr lang="tr-TR"/>
        </a:p>
      </dgm:t>
    </dgm:pt>
    <dgm:pt modelId="{2FDBCEBE-4D42-4373-944F-D59091B9EF53}" type="pres">
      <dgm:prSet presAssocID="{A9B36A33-0B81-4FA1-88DE-017490EEC03A}" presName="ParentBackground3" presStyleCnt="0"/>
      <dgm:spPr/>
      <dgm:t>
        <a:bodyPr/>
        <a:lstStyle/>
        <a:p>
          <a:endParaRPr lang="tr-TR"/>
        </a:p>
      </dgm:t>
    </dgm:pt>
    <dgm:pt modelId="{5D536791-C46A-4088-BC53-09FB93DCDEBC}" type="pres">
      <dgm:prSet presAssocID="{A9B36A33-0B81-4FA1-88DE-017490EEC03A}" presName="ParentBackground" presStyleLbl="fgAcc1" presStyleIdx="0" presStyleCnt="3"/>
      <dgm:spPr/>
      <dgm:t>
        <a:bodyPr/>
        <a:lstStyle/>
        <a:p>
          <a:endParaRPr lang="tr-TR"/>
        </a:p>
      </dgm:t>
    </dgm:pt>
    <dgm:pt modelId="{85CBA044-9AB5-4CFA-B1F8-7CAB7AB0C292}" type="pres">
      <dgm:prSet presAssocID="{A9B36A33-0B81-4FA1-88DE-017490EEC03A}" presName="Parent3" presStyleLbl="revTx" presStyleIdx="0" presStyleCnt="0">
        <dgm:presLayoutVars>
          <dgm:chMax val="1"/>
          <dgm:chPref val="1"/>
          <dgm:bulletEnabled val="1"/>
        </dgm:presLayoutVars>
      </dgm:prSet>
      <dgm:spPr/>
      <dgm:t>
        <a:bodyPr/>
        <a:lstStyle/>
        <a:p>
          <a:endParaRPr lang="tr-TR"/>
        </a:p>
      </dgm:t>
    </dgm:pt>
    <dgm:pt modelId="{7ADE8DBB-5079-4166-9111-C7571E52D343}" type="pres">
      <dgm:prSet presAssocID="{01CA9C87-6011-443A-9A76-EB8818435BCA}" presName="Accent2" presStyleCnt="0"/>
      <dgm:spPr/>
      <dgm:t>
        <a:bodyPr/>
        <a:lstStyle/>
        <a:p>
          <a:endParaRPr lang="tr-TR"/>
        </a:p>
      </dgm:t>
    </dgm:pt>
    <dgm:pt modelId="{2ED948F3-A14C-4EBB-9E6F-C364E019B9CC}" type="pres">
      <dgm:prSet presAssocID="{01CA9C87-6011-443A-9A76-EB8818435BCA}" presName="Accent" presStyleLbl="node1" presStyleIdx="1" presStyleCnt="3"/>
      <dgm:spPr/>
      <dgm:t>
        <a:bodyPr/>
        <a:lstStyle/>
        <a:p>
          <a:endParaRPr lang="tr-TR"/>
        </a:p>
      </dgm:t>
    </dgm:pt>
    <dgm:pt modelId="{C9AA1708-A959-4C63-A919-EBEEBB669E5C}" type="pres">
      <dgm:prSet presAssocID="{01CA9C87-6011-443A-9A76-EB8818435BCA}" presName="ParentBackground2" presStyleCnt="0"/>
      <dgm:spPr/>
      <dgm:t>
        <a:bodyPr/>
        <a:lstStyle/>
        <a:p>
          <a:endParaRPr lang="tr-TR"/>
        </a:p>
      </dgm:t>
    </dgm:pt>
    <dgm:pt modelId="{D34BFA6F-DD2D-48FB-B22B-D47526845CDD}" type="pres">
      <dgm:prSet presAssocID="{01CA9C87-6011-443A-9A76-EB8818435BCA}" presName="ParentBackground" presStyleLbl="fgAcc1" presStyleIdx="1" presStyleCnt="3"/>
      <dgm:spPr/>
      <dgm:t>
        <a:bodyPr/>
        <a:lstStyle/>
        <a:p>
          <a:endParaRPr lang="tr-TR"/>
        </a:p>
      </dgm:t>
    </dgm:pt>
    <dgm:pt modelId="{0E38CA44-9989-49B2-BE9C-E15AD7F30274}" type="pres">
      <dgm:prSet presAssocID="{01CA9C87-6011-443A-9A76-EB8818435BCA}" presName="Parent2" presStyleLbl="revTx" presStyleIdx="0" presStyleCnt="0">
        <dgm:presLayoutVars>
          <dgm:chMax val="1"/>
          <dgm:chPref val="1"/>
          <dgm:bulletEnabled val="1"/>
        </dgm:presLayoutVars>
      </dgm:prSet>
      <dgm:spPr/>
      <dgm:t>
        <a:bodyPr/>
        <a:lstStyle/>
        <a:p>
          <a:endParaRPr lang="tr-TR"/>
        </a:p>
      </dgm:t>
    </dgm:pt>
    <dgm:pt modelId="{DD2E37C9-9BA5-4AF9-8C2F-3B0BF2ED96CA}" type="pres">
      <dgm:prSet presAssocID="{403C9A4D-60BE-41A4-998C-3D1DD5F1BBC9}" presName="Accent1" presStyleCnt="0"/>
      <dgm:spPr/>
      <dgm:t>
        <a:bodyPr/>
        <a:lstStyle/>
        <a:p>
          <a:endParaRPr lang="tr-TR"/>
        </a:p>
      </dgm:t>
    </dgm:pt>
    <dgm:pt modelId="{D59D98F7-1757-427A-8AC1-3B713DC0B786}" type="pres">
      <dgm:prSet presAssocID="{403C9A4D-60BE-41A4-998C-3D1DD5F1BBC9}" presName="Accent" presStyleLbl="node1" presStyleIdx="2" presStyleCnt="3"/>
      <dgm:spPr/>
      <dgm:t>
        <a:bodyPr/>
        <a:lstStyle/>
        <a:p>
          <a:endParaRPr lang="tr-TR"/>
        </a:p>
      </dgm:t>
    </dgm:pt>
    <dgm:pt modelId="{1C26723B-6E25-45EA-AF6A-8219273DB42B}" type="pres">
      <dgm:prSet presAssocID="{403C9A4D-60BE-41A4-998C-3D1DD5F1BBC9}" presName="ParentBackground1" presStyleCnt="0"/>
      <dgm:spPr/>
      <dgm:t>
        <a:bodyPr/>
        <a:lstStyle/>
        <a:p>
          <a:endParaRPr lang="tr-TR"/>
        </a:p>
      </dgm:t>
    </dgm:pt>
    <dgm:pt modelId="{C8FAF0E8-DE28-4E13-A73C-191CE23C724C}" type="pres">
      <dgm:prSet presAssocID="{403C9A4D-60BE-41A4-998C-3D1DD5F1BBC9}" presName="ParentBackground" presStyleLbl="fgAcc1" presStyleIdx="2" presStyleCnt="3"/>
      <dgm:spPr/>
      <dgm:t>
        <a:bodyPr/>
        <a:lstStyle/>
        <a:p>
          <a:endParaRPr lang="tr-TR"/>
        </a:p>
      </dgm:t>
    </dgm:pt>
    <dgm:pt modelId="{EA5BFBB6-AD4E-4ADC-862C-3A1F5D36CC4F}" type="pres">
      <dgm:prSet presAssocID="{403C9A4D-60BE-41A4-998C-3D1DD5F1BBC9}" presName="Parent1" presStyleLbl="revTx" presStyleIdx="0" presStyleCnt="0">
        <dgm:presLayoutVars>
          <dgm:chMax val="1"/>
          <dgm:chPref val="1"/>
          <dgm:bulletEnabled val="1"/>
        </dgm:presLayoutVars>
      </dgm:prSet>
      <dgm:spPr/>
      <dgm:t>
        <a:bodyPr/>
        <a:lstStyle/>
        <a:p>
          <a:endParaRPr lang="tr-TR"/>
        </a:p>
      </dgm:t>
    </dgm:pt>
  </dgm:ptLst>
  <dgm:cxnLst>
    <dgm:cxn modelId="{4502A7EA-8132-4B18-B963-BB5E2F2491F7}" type="presOf" srcId="{A9B36A33-0B81-4FA1-88DE-017490EEC03A}" destId="{5D536791-C46A-4088-BC53-09FB93DCDEBC}" srcOrd="0" destOrd="0" presId="urn:microsoft.com/office/officeart/2011/layout/CircleProcess"/>
    <dgm:cxn modelId="{B82C532A-3500-4148-81AA-A0D7CF7E0E6D}" type="presOf" srcId="{403C9A4D-60BE-41A4-998C-3D1DD5F1BBC9}" destId="{C8FAF0E8-DE28-4E13-A73C-191CE23C724C}" srcOrd="0" destOrd="0" presId="urn:microsoft.com/office/officeart/2011/layout/CircleProcess"/>
    <dgm:cxn modelId="{36C80E24-9A51-40BA-89C6-BA9957343F15}" srcId="{0B5B47B5-006D-4F38-B8F0-51F3BDAFD88B}" destId="{01CA9C87-6011-443A-9A76-EB8818435BCA}" srcOrd="1" destOrd="0" parTransId="{152BFA08-1ABC-40A6-B1CF-369F09AC99B2}" sibTransId="{24DCC2AC-E237-43CD-8899-E7A62F4F7D18}"/>
    <dgm:cxn modelId="{237F75E9-4721-45FE-969C-22157CB9EFF4}" srcId="{0B5B47B5-006D-4F38-B8F0-51F3BDAFD88B}" destId="{A9B36A33-0B81-4FA1-88DE-017490EEC03A}" srcOrd="2" destOrd="0" parTransId="{2CC46C7D-E4E5-4AFC-A282-FCE1DC5A6219}" sibTransId="{F30C8EDD-933C-4D34-BA2A-4ECDD7AF6C5E}"/>
    <dgm:cxn modelId="{D5D1CD84-1599-4360-91D2-C8F84A1467AC}" srcId="{0B5B47B5-006D-4F38-B8F0-51F3BDAFD88B}" destId="{403C9A4D-60BE-41A4-998C-3D1DD5F1BBC9}" srcOrd="0" destOrd="0" parTransId="{C32B9112-5DEC-42CE-B9DA-AEA96B85BA85}" sibTransId="{E4401C85-F55C-41DD-84D3-58C9E25A4D78}"/>
    <dgm:cxn modelId="{3315394D-2871-407E-B9F6-D3DAC49AC288}" type="presOf" srcId="{A9B36A33-0B81-4FA1-88DE-017490EEC03A}" destId="{85CBA044-9AB5-4CFA-B1F8-7CAB7AB0C292}" srcOrd="1" destOrd="0" presId="urn:microsoft.com/office/officeart/2011/layout/CircleProcess"/>
    <dgm:cxn modelId="{DD084A1C-DB89-470A-9BC7-9A2EAD2605F7}" type="presOf" srcId="{01CA9C87-6011-443A-9A76-EB8818435BCA}" destId="{0E38CA44-9989-49B2-BE9C-E15AD7F30274}" srcOrd="1" destOrd="0" presId="urn:microsoft.com/office/officeart/2011/layout/CircleProcess"/>
    <dgm:cxn modelId="{E7049611-8173-496D-965D-5C5739BBD767}" type="presOf" srcId="{01CA9C87-6011-443A-9A76-EB8818435BCA}" destId="{D34BFA6F-DD2D-48FB-B22B-D47526845CDD}" srcOrd="0" destOrd="0" presId="urn:microsoft.com/office/officeart/2011/layout/CircleProcess"/>
    <dgm:cxn modelId="{EDA6FF0C-DB54-4633-912A-387749D1CB82}" type="presOf" srcId="{403C9A4D-60BE-41A4-998C-3D1DD5F1BBC9}" destId="{EA5BFBB6-AD4E-4ADC-862C-3A1F5D36CC4F}" srcOrd="1" destOrd="0" presId="urn:microsoft.com/office/officeart/2011/layout/CircleProcess"/>
    <dgm:cxn modelId="{F615BF30-C2E4-4983-A39E-6E82A93C04BC}" type="presOf" srcId="{0B5B47B5-006D-4F38-B8F0-51F3BDAFD88B}" destId="{D04F24AD-C63F-4936-8546-C996A95418A2}" srcOrd="0" destOrd="0" presId="urn:microsoft.com/office/officeart/2011/layout/CircleProcess"/>
    <dgm:cxn modelId="{4AA3411F-9791-4B7B-BBA3-2B24ABBC6DCC}" type="presParOf" srcId="{D04F24AD-C63F-4936-8546-C996A95418A2}" destId="{CCC5F22D-FFE5-4832-803F-F402A1318628}" srcOrd="0" destOrd="0" presId="urn:microsoft.com/office/officeart/2011/layout/CircleProcess"/>
    <dgm:cxn modelId="{99A93E90-0A02-4CCB-B0A3-25B619BD6226}" type="presParOf" srcId="{CCC5F22D-FFE5-4832-803F-F402A1318628}" destId="{3D7E0226-85F5-4DA0-94F6-039379042910}" srcOrd="0" destOrd="0" presId="urn:microsoft.com/office/officeart/2011/layout/CircleProcess"/>
    <dgm:cxn modelId="{DFA68CE8-CBF9-4187-B555-8B1D8C8E97B9}" type="presParOf" srcId="{D04F24AD-C63F-4936-8546-C996A95418A2}" destId="{2FDBCEBE-4D42-4373-944F-D59091B9EF53}" srcOrd="1" destOrd="0" presId="urn:microsoft.com/office/officeart/2011/layout/CircleProcess"/>
    <dgm:cxn modelId="{62E2FA68-20A7-409C-ABD1-77340D524F79}" type="presParOf" srcId="{2FDBCEBE-4D42-4373-944F-D59091B9EF53}" destId="{5D536791-C46A-4088-BC53-09FB93DCDEBC}" srcOrd="0" destOrd="0" presId="urn:microsoft.com/office/officeart/2011/layout/CircleProcess"/>
    <dgm:cxn modelId="{CEEF7CFA-5123-41E2-9248-2D68DF55917F}" type="presParOf" srcId="{D04F24AD-C63F-4936-8546-C996A95418A2}" destId="{85CBA044-9AB5-4CFA-B1F8-7CAB7AB0C292}" srcOrd="2" destOrd="0" presId="urn:microsoft.com/office/officeart/2011/layout/CircleProcess"/>
    <dgm:cxn modelId="{DC5A0B27-0D0F-4514-B3F0-5581AB39F34E}" type="presParOf" srcId="{D04F24AD-C63F-4936-8546-C996A95418A2}" destId="{7ADE8DBB-5079-4166-9111-C7571E52D343}" srcOrd="3" destOrd="0" presId="urn:microsoft.com/office/officeart/2011/layout/CircleProcess"/>
    <dgm:cxn modelId="{E9227FC3-AAFD-455C-B643-8E1AA1F46CE9}" type="presParOf" srcId="{7ADE8DBB-5079-4166-9111-C7571E52D343}" destId="{2ED948F3-A14C-4EBB-9E6F-C364E019B9CC}" srcOrd="0" destOrd="0" presId="urn:microsoft.com/office/officeart/2011/layout/CircleProcess"/>
    <dgm:cxn modelId="{8DCE416E-3EF7-4535-A35F-0E24FCBE7E9A}" type="presParOf" srcId="{D04F24AD-C63F-4936-8546-C996A95418A2}" destId="{C9AA1708-A959-4C63-A919-EBEEBB669E5C}" srcOrd="4" destOrd="0" presId="urn:microsoft.com/office/officeart/2011/layout/CircleProcess"/>
    <dgm:cxn modelId="{D39C2644-DB4C-450F-BE9F-42FD0F9F9035}" type="presParOf" srcId="{C9AA1708-A959-4C63-A919-EBEEBB669E5C}" destId="{D34BFA6F-DD2D-48FB-B22B-D47526845CDD}" srcOrd="0" destOrd="0" presId="urn:microsoft.com/office/officeart/2011/layout/CircleProcess"/>
    <dgm:cxn modelId="{981F745B-B176-47C9-B50B-A5A47083A87D}" type="presParOf" srcId="{D04F24AD-C63F-4936-8546-C996A95418A2}" destId="{0E38CA44-9989-49B2-BE9C-E15AD7F30274}" srcOrd="5" destOrd="0" presId="urn:microsoft.com/office/officeart/2011/layout/CircleProcess"/>
    <dgm:cxn modelId="{C639EBED-8BE3-47BA-AC0E-17B488BF0211}" type="presParOf" srcId="{D04F24AD-C63F-4936-8546-C996A95418A2}" destId="{DD2E37C9-9BA5-4AF9-8C2F-3B0BF2ED96CA}" srcOrd="6" destOrd="0" presId="urn:microsoft.com/office/officeart/2011/layout/CircleProcess"/>
    <dgm:cxn modelId="{DAE06756-0F51-44DE-9369-194A47B253C5}" type="presParOf" srcId="{DD2E37C9-9BA5-4AF9-8C2F-3B0BF2ED96CA}" destId="{D59D98F7-1757-427A-8AC1-3B713DC0B786}" srcOrd="0" destOrd="0" presId="urn:microsoft.com/office/officeart/2011/layout/CircleProcess"/>
    <dgm:cxn modelId="{0956DEAB-BA48-4231-83F2-3EDA01E5DE3E}" type="presParOf" srcId="{D04F24AD-C63F-4936-8546-C996A95418A2}" destId="{1C26723B-6E25-45EA-AF6A-8219273DB42B}" srcOrd="7" destOrd="0" presId="urn:microsoft.com/office/officeart/2011/layout/CircleProcess"/>
    <dgm:cxn modelId="{68087E1C-DC1B-4E50-BCC7-ECCD1747CC6A}" type="presParOf" srcId="{1C26723B-6E25-45EA-AF6A-8219273DB42B}" destId="{C8FAF0E8-DE28-4E13-A73C-191CE23C724C}" srcOrd="0" destOrd="0" presId="urn:microsoft.com/office/officeart/2011/layout/CircleProcess"/>
    <dgm:cxn modelId="{5E653395-0EE3-4DFF-9F6E-1DFB253C0BB8}" type="presParOf" srcId="{D04F24AD-C63F-4936-8546-C996A95418A2}" destId="{EA5BFBB6-AD4E-4ADC-862C-3A1F5D36CC4F}" srcOrd="8"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ADF7BE-44C7-4B95-B1B9-473FE9EAE2DA}" type="doc">
      <dgm:prSet loTypeId="urn:microsoft.com/office/officeart/2005/8/layout/hList6" loCatId="list" qsTypeId="urn:microsoft.com/office/officeart/2005/8/quickstyle/3d1" qsCatId="3D" csTypeId="urn:microsoft.com/office/officeart/2005/8/colors/colorful3" csCatId="colorful" phldr="1"/>
      <dgm:spPr/>
      <dgm:t>
        <a:bodyPr/>
        <a:lstStyle/>
        <a:p>
          <a:endParaRPr lang="tr-TR"/>
        </a:p>
      </dgm:t>
    </dgm:pt>
    <dgm:pt modelId="{F96A6FA0-818A-4161-B424-A8E193A7F598}">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Dil</a:t>
          </a:r>
          <a:r>
            <a:rPr lang="tr-TR" sz="1600" b="0" baseline="0" dirty="0" smtClean="0">
              <a:solidFill>
                <a:schemeClr val="bg1"/>
              </a:solidFill>
              <a:effectLst>
                <a:outerShdw blurRad="38100" dist="38100" dir="2700000" algn="tl">
                  <a:srgbClr val="000000">
                    <a:alpha val="43137"/>
                  </a:srgbClr>
                </a:outerShdw>
              </a:effectLst>
              <a:latin typeface="Cambria" pitchFamily="18" charset="0"/>
            </a:rPr>
            <a:t> ve konuşma bozuklukları 2 grupta incelenir: 1. organik bozukluklar 2.işlevsel bozukluklar. Organik bozukluklar, sinir-kas mekanizmasındaki sorunlardır. Yarık dudak, yarık damak gibi sorunlar sesletim bozukluklarına neden olur.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5AE3B54B-CB8F-46DF-BC4A-26066CA005FA}" type="parTrans" cxnId="{D96CB0ED-9184-481C-8AEB-47FAA7B247C4}">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1A936AE0-8464-410F-84FA-4601436E602B}" type="sibTrans" cxnId="{D96CB0ED-9184-481C-8AEB-47FAA7B247C4}">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4A843019-D452-4213-9374-0B271137286C}">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İşlevsel bozuklukların nedeni bilinmez. Akıcılık, kekemelik, duygusal sıkıntıya bağlı ses kaybı gibi sorunlar bu gruba girer. Bunların dışında hem işlevsel hem organik nedenli iletişim sorunları da olabilir.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84806CE9-E85F-4346-BC81-E6B86E4E0A37}" type="parTrans" cxnId="{BC67C3C6-D326-4756-B68C-AD3F59932E78}">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7B23FC88-BEC4-410E-9602-BB2B0B93B934}" type="sibTrans" cxnId="{BC67C3C6-D326-4756-B68C-AD3F59932E78}">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6AAD5613-EAE4-4D84-989E-C36F9400EA61}">
      <dgm:prSet phldrT="[Metin]" custT="1"/>
      <dgm:spPr/>
      <dgm:t>
        <a:bodyPr/>
        <a:lstStyle/>
        <a:p>
          <a:r>
            <a:rPr lang="tr-TR" sz="1600" b="0" dirty="0" smtClean="0">
              <a:solidFill>
                <a:schemeClr val="bg1"/>
              </a:solidFill>
              <a:effectLst>
                <a:outerShdw blurRad="38100" dist="38100" dir="2700000" algn="tl">
                  <a:srgbClr val="000000">
                    <a:alpha val="43137"/>
                  </a:srgbClr>
                </a:outerShdw>
              </a:effectLst>
              <a:latin typeface="Cambria" pitchFamily="18" charset="0"/>
            </a:rPr>
            <a:t>Havale ya da travmalar da </a:t>
          </a:r>
          <a:r>
            <a:rPr lang="tr-TR" sz="1600" b="0" i="1" dirty="0" smtClean="0">
              <a:solidFill>
                <a:schemeClr val="bg1"/>
              </a:solidFill>
              <a:effectLst>
                <a:outerShdw blurRad="38100" dist="38100" dir="2700000" algn="tl">
                  <a:srgbClr val="000000">
                    <a:alpha val="43137"/>
                  </a:srgbClr>
                </a:outerShdw>
              </a:effectLst>
              <a:latin typeface="Cambria" pitchFamily="18" charset="0"/>
            </a:rPr>
            <a:t>edinilmiş bozukluk </a:t>
          </a:r>
          <a:r>
            <a:rPr lang="tr-TR" sz="1600" b="0" dirty="0" smtClean="0">
              <a:solidFill>
                <a:schemeClr val="bg1"/>
              </a:solidFill>
              <a:effectLst>
                <a:outerShdw blurRad="38100" dist="38100" dir="2700000" algn="tl">
                  <a:srgbClr val="000000">
                    <a:alpha val="43137"/>
                  </a:srgbClr>
                </a:outerShdw>
              </a:effectLst>
              <a:latin typeface="Cambria" pitchFamily="18" charset="0"/>
            </a:rPr>
            <a:t>olarak dili etkiler. Çevresel faktörler, zihinsel gerilik, çevrede yetersiz uyaran olması gibi nedenlerle de iletişim sorunları doğabilir.</a:t>
          </a:r>
          <a:endParaRPr lang="tr-TR" sz="1600" b="0" dirty="0">
            <a:solidFill>
              <a:schemeClr val="bg1"/>
            </a:solidFill>
            <a:effectLst>
              <a:outerShdw blurRad="38100" dist="38100" dir="2700000" algn="tl">
                <a:srgbClr val="000000">
                  <a:alpha val="43137"/>
                </a:srgbClr>
              </a:outerShdw>
            </a:effectLst>
            <a:latin typeface="Cambria" pitchFamily="18" charset="0"/>
          </a:endParaRPr>
        </a:p>
      </dgm:t>
    </dgm:pt>
    <dgm:pt modelId="{947D9977-68CF-4EC8-8DEC-9C63AFF2E391}" type="parTrans" cxnId="{63C4288B-E587-44D1-81CC-CA6A32A2AED7}">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2BF78307-5186-4DD7-BAF0-D20B872EE66C}" type="sibTrans" cxnId="{63C4288B-E587-44D1-81CC-CA6A32A2AED7}">
      <dgm:prSet/>
      <dgm:spPr/>
      <dgm:t>
        <a:bodyPr/>
        <a:lstStyle/>
        <a:p>
          <a:endParaRPr lang="tr-TR" sz="1600">
            <a:solidFill>
              <a:schemeClr val="bg1"/>
            </a:solidFill>
            <a:effectLst>
              <a:outerShdw blurRad="38100" dist="38100" dir="2700000" algn="tl">
                <a:srgbClr val="000000">
                  <a:alpha val="43137"/>
                </a:srgbClr>
              </a:outerShdw>
            </a:effectLst>
            <a:latin typeface="Cambria" pitchFamily="18" charset="0"/>
          </a:endParaRPr>
        </a:p>
      </dgm:t>
    </dgm:pt>
    <dgm:pt modelId="{2B8CAA86-0E47-4E22-9AB1-C42D5F0DFA10}" type="pres">
      <dgm:prSet presAssocID="{CBADF7BE-44C7-4B95-B1B9-473FE9EAE2DA}" presName="Name0" presStyleCnt="0">
        <dgm:presLayoutVars>
          <dgm:dir/>
          <dgm:resizeHandles val="exact"/>
        </dgm:presLayoutVars>
      </dgm:prSet>
      <dgm:spPr/>
      <dgm:t>
        <a:bodyPr/>
        <a:lstStyle/>
        <a:p>
          <a:endParaRPr lang="tr-TR"/>
        </a:p>
      </dgm:t>
    </dgm:pt>
    <dgm:pt modelId="{B24C0525-DA6E-47BE-8CCA-23E59AD921E9}" type="pres">
      <dgm:prSet presAssocID="{F96A6FA0-818A-4161-B424-A8E193A7F598}" presName="node" presStyleLbl="node1" presStyleIdx="0" presStyleCnt="3">
        <dgm:presLayoutVars>
          <dgm:bulletEnabled val="1"/>
        </dgm:presLayoutVars>
      </dgm:prSet>
      <dgm:spPr>
        <a:prstGeom prst="wedgeEllipseCallout">
          <a:avLst/>
        </a:prstGeom>
      </dgm:spPr>
      <dgm:t>
        <a:bodyPr/>
        <a:lstStyle/>
        <a:p>
          <a:endParaRPr lang="tr-TR"/>
        </a:p>
      </dgm:t>
    </dgm:pt>
    <dgm:pt modelId="{63A110F4-00CE-49F6-A3FF-833B4DF3596F}" type="pres">
      <dgm:prSet presAssocID="{1A936AE0-8464-410F-84FA-4601436E602B}" presName="sibTrans" presStyleCnt="0"/>
      <dgm:spPr/>
      <dgm:t>
        <a:bodyPr/>
        <a:lstStyle/>
        <a:p>
          <a:endParaRPr lang="tr-TR"/>
        </a:p>
      </dgm:t>
    </dgm:pt>
    <dgm:pt modelId="{3C05A013-EE1E-44AE-92A9-AB95134FB547}" type="pres">
      <dgm:prSet presAssocID="{4A843019-D452-4213-9374-0B271137286C}" presName="node" presStyleLbl="node1" presStyleIdx="1" presStyleCnt="3">
        <dgm:presLayoutVars>
          <dgm:bulletEnabled val="1"/>
        </dgm:presLayoutVars>
      </dgm:prSet>
      <dgm:spPr>
        <a:prstGeom prst="wedgeEllipseCallout">
          <a:avLst/>
        </a:prstGeom>
      </dgm:spPr>
      <dgm:t>
        <a:bodyPr/>
        <a:lstStyle/>
        <a:p>
          <a:endParaRPr lang="tr-TR"/>
        </a:p>
      </dgm:t>
    </dgm:pt>
    <dgm:pt modelId="{EACF815F-0450-4112-8936-197792C63CDC}" type="pres">
      <dgm:prSet presAssocID="{7B23FC88-BEC4-410E-9602-BB2B0B93B934}" presName="sibTrans" presStyleCnt="0"/>
      <dgm:spPr/>
      <dgm:t>
        <a:bodyPr/>
        <a:lstStyle/>
        <a:p>
          <a:endParaRPr lang="tr-TR"/>
        </a:p>
      </dgm:t>
    </dgm:pt>
    <dgm:pt modelId="{8D31386B-0105-4FAD-8DB9-038416A64DFA}" type="pres">
      <dgm:prSet presAssocID="{6AAD5613-EAE4-4D84-989E-C36F9400EA61}" presName="node" presStyleLbl="node1" presStyleIdx="2" presStyleCnt="3">
        <dgm:presLayoutVars>
          <dgm:bulletEnabled val="1"/>
        </dgm:presLayoutVars>
      </dgm:prSet>
      <dgm:spPr>
        <a:prstGeom prst="wedgeEllipseCallout">
          <a:avLst/>
        </a:prstGeom>
      </dgm:spPr>
      <dgm:t>
        <a:bodyPr/>
        <a:lstStyle/>
        <a:p>
          <a:endParaRPr lang="tr-TR"/>
        </a:p>
      </dgm:t>
    </dgm:pt>
  </dgm:ptLst>
  <dgm:cxnLst>
    <dgm:cxn modelId="{BC67C3C6-D326-4756-B68C-AD3F59932E78}" srcId="{CBADF7BE-44C7-4B95-B1B9-473FE9EAE2DA}" destId="{4A843019-D452-4213-9374-0B271137286C}" srcOrd="1" destOrd="0" parTransId="{84806CE9-E85F-4346-BC81-E6B86E4E0A37}" sibTransId="{7B23FC88-BEC4-410E-9602-BB2B0B93B934}"/>
    <dgm:cxn modelId="{FA895EE4-BB94-4242-9E6E-DF9893D662E5}" type="presOf" srcId="{CBADF7BE-44C7-4B95-B1B9-473FE9EAE2DA}" destId="{2B8CAA86-0E47-4E22-9AB1-C42D5F0DFA10}" srcOrd="0" destOrd="0" presId="urn:microsoft.com/office/officeart/2005/8/layout/hList6"/>
    <dgm:cxn modelId="{D96CB0ED-9184-481C-8AEB-47FAA7B247C4}" srcId="{CBADF7BE-44C7-4B95-B1B9-473FE9EAE2DA}" destId="{F96A6FA0-818A-4161-B424-A8E193A7F598}" srcOrd="0" destOrd="0" parTransId="{5AE3B54B-CB8F-46DF-BC4A-26066CA005FA}" sibTransId="{1A936AE0-8464-410F-84FA-4601436E602B}"/>
    <dgm:cxn modelId="{C7A45A14-8ED3-48FA-9687-D5E32E291DD8}" type="presOf" srcId="{4A843019-D452-4213-9374-0B271137286C}" destId="{3C05A013-EE1E-44AE-92A9-AB95134FB547}" srcOrd="0" destOrd="0" presId="urn:microsoft.com/office/officeart/2005/8/layout/hList6"/>
    <dgm:cxn modelId="{F13795EA-8C6D-4FFD-B97E-8106157DD7E8}" type="presOf" srcId="{6AAD5613-EAE4-4D84-989E-C36F9400EA61}" destId="{8D31386B-0105-4FAD-8DB9-038416A64DFA}" srcOrd="0" destOrd="0" presId="urn:microsoft.com/office/officeart/2005/8/layout/hList6"/>
    <dgm:cxn modelId="{63C4288B-E587-44D1-81CC-CA6A32A2AED7}" srcId="{CBADF7BE-44C7-4B95-B1B9-473FE9EAE2DA}" destId="{6AAD5613-EAE4-4D84-989E-C36F9400EA61}" srcOrd="2" destOrd="0" parTransId="{947D9977-68CF-4EC8-8DEC-9C63AFF2E391}" sibTransId="{2BF78307-5186-4DD7-BAF0-D20B872EE66C}"/>
    <dgm:cxn modelId="{860622DD-B1C0-45D9-9408-6627A6C20AC7}" type="presOf" srcId="{F96A6FA0-818A-4161-B424-A8E193A7F598}" destId="{B24C0525-DA6E-47BE-8CCA-23E59AD921E9}" srcOrd="0" destOrd="0" presId="urn:microsoft.com/office/officeart/2005/8/layout/hList6"/>
    <dgm:cxn modelId="{F27EF82A-A3AD-426A-AEA7-FBF208FE9407}" type="presParOf" srcId="{2B8CAA86-0E47-4E22-9AB1-C42D5F0DFA10}" destId="{B24C0525-DA6E-47BE-8CCA-23E59AD921E9}" srcOrd="0" destOrd="0" presId="urn:microsoft.com/office/officeart/2005/8/layout/hList6"/>
    <dgm:cxn modelId="{8B2A39E8-2C6E-42B4-917D-4BDF997BC970}" type="presParOf" srcId="{2B8CAA86-0E47-4E22-9AB1-C42D5F0DFA10}" destId="{63A110F4-00CE-49F6-A3FF-833B4DF3596F}" srcOrd="1" destOrd="0" presId="urn:microsoft.com/office/officeart/2005/8/layout/hList6"/>
    <dgm:cxn modelId="{2147596E-B5D0-42A9-842D-E0D57B0D2683}" type="presParOf" srcId="{2B8CAA86-0E47-4E22-9AB1-C42D5F0DFA10}" destId="{3C05A013-EE1E-44AE-92A9-AB95134FB547}" srcOrd="2" destOrd="0" presId="urn:microsoft.com/office/officeart/2005/8/layout/hList6"/>
    <dgm:cxn modelId="{835A6BBD-8185-4F68-A796-C543FD9A0A66}" type="presParOf" srcId="{2B8CAA86-0E47-4E22-9AB1-C42D5F0DFA10}" destId="{EACF815F-0450-4112-8936-197792C63CDC}" srcOrd="3" destOrd="0" presId="urn:microsoft.com/office/officeart/2005/8/layout/hList6"/>
    <dgm:cxn modelId="{8F7E375F-02AF-446F-812C-3A38E9756870}" type="presParOf" srcId="{2B8CAA86-0E47-4E22-9AB1-C42D5F0DFA10}" destId="{8D31386B-0105-4FAD-8DB9-038416A64DFA}"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EDD432-5CF0-43DD-9E8D-51616B7EE978}" type="doc">
      <dgm:prSet loTypeId="urn:microsoft.com/office/officeart/2005/8/layout/vList5" loCatId="list" qsTypeId="urn:microsoft.com/office/officeart/2005/8/quickstyle/3d1" qsCatId="3D" csTypeId="urn:microsoft.com/office/officeart/2005/8/colors/accent5_5" csCatId="accent5" phldr="1"/>
      <dgm:spPr/>
      <dgm:t>
        <a:bodyPr/>
        <a:lstStyle/>
        <a:p>
          <a:endParaRPr lang="tr-TR"/>
        </a:p>
      </dgm:t>
    </dgm:pt>
    <dgm:pt modelId="{58B95D76-1694-4419-B9C3-05B92E6B614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Ses Bozuklukları</a:t>
          </a:r>
          <a:endParaRPr lang="tr-TR" sz="2000" b="1" dirty="0">
            <a:effectLst>
              <a:outerShdw blurRad="38100" dist="38100" dir="2700000" algn="tl">
                <a:srgbClr val="000000">
                  <a:alpha val="43137"/>
                </a:srgbClr>
              </a:outerShdw>
            </a:effectLst>
            <a:latin typeface="Cambria" pitchFamily="18" charset="0"/>
          </a:endParaRPr>
        </a:p>
      </dgm:t>
    </dgm:pt>
    <dgm:pt modelId="{90D3D755-E437-4D0A-9745-A779BD797AF5}" type="par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B152A36-49FF-4294-9F7E-0172C0013E08}" type="sib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51A736-BE71-4D67-9863-35696BCD5EA7}">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Sesin perde, şiddet ve kalite özelliklerinin iletişimi engellemesidir. Sesin yanlış kullanımı da buna sebep olabilir. Vokal ses enfeksiyonu, boğaz temizleme, yemek borusunun asitten etkilenmesi, alerji, astım gibi nedenlerle ses bozuk çıkabilir.</a:t>
          </a:r>
          <a:endParaRPr lang="tr-TR" sz="1600" dirty="0">
            <a:effectLst>
              <a:outerShdw blurRad="38100" dist="38100" dir="2700000" algn="tl">
                <a:srgbClr val="000000">
                  <a:alpha val="43137"/>
                </a:srgbClr>
              </a:outerShdw>
            </a:effectLst>
            <a:latin typeface="Cambria" pitchFamily="18" charset="0"/>
          </a:endParaRPr>
        </a:p>
      </dgm:t>
    </dgm:pt>
    <dgm:pt modelId="{E3470774-C91D-4EFA-9E0B-A766B6C78164}" type="par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744800E-65DC-4319-A854-37F401DF6CD7}" type="sib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4705EB0-CBC5-4ACE-AEF3-824052BA27FC}">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Akıcılık Bozuklukları</a:t>
          </a:r>
          <a:endParaRPr lang="tr-TR" sz="2000" b="1" dirty="0">
            <a:effectLst>
              <a:outerShdw blurRad="38100" dist="38100" dir="2700000" algn="tl">
                <a:srgbClr val="000000">
                  <a:alpha val="43137"/>
                </a:srgbClr>
              </a:outerShdw>
            </a:effectLst>
            <a:latin typeface="Cambria" pitchFamily="18" charset="0"/>
          </a:endParaRPr>
        </a:p>
      </dgm:t>
    </dgm:pt>
    <dgm:pt modelId="{A4848975-6687-4613-A09A-44D571E55514}" type="par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6E56B15-FA03-468F-AA19-8C281D63A913}" type="sib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FF2C7B1-D285-47CE-95BE-4CC93F65533F}">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Konuşma akışındaki bazı kesilmelerle karakterizedir. Sesleri yanlış sıralama; </a:t>
          </a:r>
          <a:r>
            <a:rPr lang="tr-TR" sz="1600" i="1" dirty="0" smtClean="0">
              <a:effectLst>
                <a:outerShdw blurRad="38100" dist="38100" dir="2700000" algn="tl">
                  <a:srgbClr val="000000">
                    <a:alpha val="43137"/>
                  </a:srgbClr>
                </a:outerShdw>
              </a:effectLst>
              <a:latin typeface="Cambria" pitchFamily="18" charset="0"/>
            </a:rPr>
            <a:t>televizyon-</a:t>
          </a:r>
          <a:r>
            <a:rPr lang="tr-TR" sz="1600" i="1" dirty="0" err="1" smtClean="0">
              <a:effectLst>
                <a:outerShdw blurRad="38100" dist="38100" dir="2700000" algn="tl">
                  <a:srgbClr val="000000">
                    <a:alpha val="43137"/>
                  </a:srgbClr>
                </a:outerShdw>
              </a:effectLst>
              <a:latin typeface="Cambria" pitchFamily="18" charset="0"/>
            </a:rPr>
            <a:t>tevelizyon</a:t>
          </a:r>
          <a:r>
            <a:rPr lang="tr-TR" sz="1600" i="1" dirty="0" smtClean="0">
              <a:effectLst>
                <a:outerShdw blurRad="38100" dist="38100" dir="2700000" algn="tl">
                  <a:srgbClr val="000000">
                    <a:alpha val="43137"/>
                  </a:srgbClr>
                </a:outerShdw>
              </a:effectLst>
              <a:latin typeface="Cambria" pitchFamily="18" charset="0"/>
            </a:rPr>
            <a:t>. </a:t>
          </a:r>
          <a:r>
            <a:rPr lang="tr-TR" sz="1600" i="0" dirty="0" smtClean="0">
              <a:effectLst>
                <a:outerShdw blurRad="38100" dist="38100" dir="2700000" algn="tl">
                  <a:srgbClr val="000000">
                    <a:alpha val="43137"/>
                  </a:srgbClr>
                </a:outerShdw>
              </a:effectLst>
              <a:latin typeface="Cambria" pitchFamily="18" charset="0"/>
            </a:rPr>
            <a:t>Sözcük tekrarları, takılmalar, ‘</a:t>
          </a:r>
          <a:r>
            <a:rPr lang="tr-TR" sz="1600" i="0" dirty="0" err="1" smtClean="0">
              <a:effectLst>
                <a:outerShdw blurRad="38100" dist="38100" dir="2700000" algn="tl">
                  <a:srgbClr val="000000">
                    <a:alpha val="43137"/>
                  </a:srgbClr>
                </a:outerShdw>
              </a:effectLst>
              <a:latin typeface="Cambria" pitchFamily="18" charset="0"/>
            </a:rPr>
            <a:t>ıııı’lama</a:t>
          </a:r>
          <a:r>
            <a:rPr lang="tr-TR" sz="1600" i="0" dirty="0" smtClean="0">
              <a:effectLst>
                <a:outerShdw blurRad="38100" dist="38100" dir="2700000" algn="tl">
                  <a:srgbClr val="000000">
                    <a:alpha val="43137"/>
                  </a:srgbClr>
                </a:outerShdw>
              </a:effectLst>
              <a:latin typeface="Cambria" pitchFamily="18" charset="0"/>
            </a:rPr>
            <a:t>, kekemelik görülür. İyi bir konuşma modeli ve tedavi ile düzelebilir.</a:t>
          </a:r>
          <a:endParaRPr lang="tr-TR" sz="1600" dirty="0">
            <a:effectLst>
              <a:outerShdw blurRad="38100" dist="38100" dir="2700000" algn="tl">
                <a:srgbClr val="000000">
                  <a:alpha val="43137"/>
                </a:srgbClr>
              </a:outerShdw>
            </a:effectLst>
            <a:latin typeface="Cambria" pitchFamily="18" charset="0"/>
          </a:endParaRPr>
        </a:p>
      </dgm:t>
    </dgm:pt>
    <dgm:pt modelId="{41FB8D8F-BBAD-4769-A1E5-DF322DAFCE3F}" type="par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1460BE2-721A-42B5-8696-836E8583C4B0}" type="sib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851E32E-2EF7-4B60-BB2C-E787E141DE3B}">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Sesletim Bozuklukları</a:t>
          </a:r>
          <a:endParaRPr lang="tr-TR" sz="2000" b="1" dirty="0">
            <a:effectLst>
              <a:outerShdw blurRad="38100" dist="38100" dir="2700000" algn="tl">
                <a:srgbClr val="000000">
                  <a:alpha val="43137"/>
                </a:srgbClr>
              </a:outerShdw>
            </a:effectLst>
            <a:latin typeface="Cambria" pitchFamily="18" charset="0"/>
          </a:endParaRPr>
        </a:p>
      </dgm:t>
    </dgm:pt>
    <dgm:pt modelId="{00C361CD-B791-4BBA-AA2D-3D53E313D2D0}" type="par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4DCD734-94ED-4652-93B3-8B12F549BCFE}" type="sib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E7E6079-1E0E-4F38-9F07-CB41EDC2E1E3}">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Sözcük üretim hatalarıyla fark edilir. Ses değişir yada başka bir sesle yer değiştirir. S ve z gibi seslerin üretiminde zorlanma, sözcüklere ses ekleme ya da eksiltme; </a:t>
          </a:r>
          <a:r>
            <a:rPr lang="tr-TR" sz="1600" i="1" dirty="0" smtClean="0">
              <a:effectLst>
                <a:outerShdw blurRad="38100" dist="38100" dir="2700000" algn="tl">
                  <a:srgbClr val="000000">
                    <a:alpha val="43137"/>
                  </a:srgbClr>
                </a:outerShdw>
              </a:effectLst>
              <a:latin typeface="Cambria" pitchFamily="18" charset="0"/>
            </a:rPr>
            <a:t>oku(l)da</a:t>
          </a:r>
          <a:r>
            <a:rPr lang="tr-TR" sz="1600" dirty="0" smtClean="0">
              <a:effectLst>
                <a:outerShdw blurRad="38100" dist="38100" dir="2700000" algn="tl">
                  <a:srgbClr val="000000">
                    <a:alpha val="43137"/>
                  </a:srgbClr>
                </a:outerShdw>
              </a:effectLst>
              <a:latin typeface="Cambria" pitchFamily="18" charset="0"/>
            </a:rPr>
            <a:t> gibi. Ağız anomalileri bu duruma neden olabilir. Diğer bir etmen ise çevresinin sesletim yeterliliğidir. Ses çıkarma taklit yoluyla olur.</a:t>
          </a:r>
          <a:endParaRPr lang="tr-TR" sz="1600" dirty="0">
            <a:effectLst>
              <a:outerShdw blurRad="38100" dist="38100" dir="2700000" algn="tl">
                <a:srgbClr val="000000">
                  <a:alpha val="43137"/>
                </a:srgbClr>
              </a:outerShdw>
            </a:effectLst>
            <a:latin typeface="Cambria" pitchFamily="18" charset="0"/>
          </a:endParaRPr>
        </a:p>
      </dgm:t>
    </dgm:pt>
    <dgm:pt modelId="{9CD0C108-38AC-4091-989E-50BF076CBC3E}" type="par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216041-89E9-441E-AD6D-44F707C1CFE2}" type="sib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24BA67C-AD55-4CB5-B2EB-7C7846294D4A}" type="pres">
      <dgm:prSet presAssocID="{35EDD432-5CF0-43DD-9E8D-51616B7EE978}" presName="Name0" presStyleCnt="0">
        <dgm:presLayoutVars>
          <dgm:dir/>
          <dgm:animLvl val="lvl"/>
          <dgm:resizeHandles val="exact"/>
        </dgm:presLayoutVars>
      </dgm:prSet>
      <dgm:spPr/>
      <dgm:t>
        <a:bodyPr/>
        <a:lstStyle/>
        <a:p>
          <a:endParaRPr lang="tr-TR"/>
        </a:p>
      </dgm:t>
    </dgm:pt>
    <dgm:pt modelId="{D3566561-7F7F-47D2-8108-9A958E241C60}" type="pres">
      <dgm:prSet presAssocID="{58B95D76-1694-4419-B9C3-05B92E6B614F}" presName="linNode" presStyleCnt="0"/>
      <dgm:spPr/>
    </dgm:pt>
    <dgm:pt modelId="{E0EF2B6E-32B3-4331-9AB9-8E02970F68CE}" type="pres">
      <dgm:prSet presAssocID="{58B95D76-1694-4419-B9C3-05B92E6B614F}" presName="parentText" presStyleLbl="node1" presStyleIdx="0" presStyleCnt="3" custScaleX="64251">
        <dgm:presLayoutVars>
          <dgm:chMax val="1"/>
          <dgm:bulletEnabled val="1"/>
        </dgm:presLayoutVars>
      </dgm:prSet>
      <dgm:spPr>
        <a:prstGeom prst="flowChartPunchedCard">
          <a:avLst/>
        </a:prstGeom>
      </dgm:spPr>
      <dgm:t>
        <a:bodyPr/>
        <a:lstStyle/>
        <a:p>
          <a:endParaRPr lang="tr-TR"/>
        </a:p>
      </dgm:t>
    </dgm:pt>
    <dgm:pt modelId="{D560ECF3-F1B1-4E38-8E43-F41DF0ED1527}" type="pres">
      <dgm:prSet presAssocID="{58B95D76-1694-4419-B9C3-05B92E6B614F}" presName="descendantText" presStyleLbl="alignAccFollowNode1" presStyleIdx="0" presStyleCnt="3" custScaleX="117391">
        <dgm:presLayoutVars>
          <dgm:bulletEnabled val="1"/>
        </dgm:presLayoutVars>
      </dgm:prSet>
      <dgm:spPr/>
      <dgm:t>
        <a:bodyPr/>
        <a:lstStyle/>
        <a:p>
          <a:endParaRPr lang="tr-TR"/>
        </a:p>
      </dgm:t>
    </dgm:pt>
    <dgm:pt modelId="{5908E6FC-3E58-4DBE-A009-FD1B8E5706EC}" type="pres">
      <dgm:prSet presAssocID="{7B152A36-49FF-4294-9F7E-0172C0013E08}" presName="sp" presStyleCnt="0"/>
      <dgm:spPr/>
    </dgm:pt>
    <dgm:pt modelId="{C64B37E1-86C0-4C25-967A-6A622DB37577}" type="pres">
      <dgm:prSet presAssocID="{B851E32E-2EF7-4B60-BB2C-E787E141DE3B}" presName="linNode" presStyleCnt="0"/>
      <dgm:spPr/>
    </dgm:pt>
    <dgm:pt modelId="{51C69F3D-A0A4-4AF5-876F-296C159AAEC3}" type="pres">
      <dgm:prSet presAssocID="{B851E32E-2EF7-4B60-BB2C-E787E141DE3B}" presName="parentText" presStyleLbl="node1" presStyleIdx="1" presStyleCnt="3" custScaleX="64251">
        <dgm:presLayoutVars>
          <dgm:chMax val="1"/>
          <dgm:bulletEnabled val="1"/>
        </dgm:presLayoutVars>
      </dgm:prSet>
      <dgm:spPr>
        <a:prstGeom prst="flowChartPunchedCard">
          <a:avLst/>
        </a:prstGeom>
      </dgm:spPr>
      <dgm:t>
        <a:bodyPr/>
        <a:lstStyle/>
        <a:p>
          <a:endParaRPr lang="tr-TR"/>
        </a:p>
      </dgm:t>
    </dgm:pt>
    <dgm:pt modelId="{5A4908A6-47E7-45D5-82EA-7369DC99156F}" type="pres">
      <dgm:prSet presAssocID="{B851E32E-2EF7-4B60-BB2C-E787E141DE3B}" presName="descendantText" presStyleLbl="alignAccFollowNode1" presStyleIdx="1" presStyleCnt="3" custScaleX="117391">
        <dgm:presLayoutVars>
          <dgm:bulletEnabled val="1"/>
        </dgm:presLayoutVars>
      </dgm:prSet>
      <dgm:spPr/>
      <dgm:t>
        <a:bodyPr/>
        <a:lstStyle/>
        <a:p>
          <a:endParaRPr lang="tr-TR"/>
        </a:p>
      </dgm:t>
    </dgm:pt>
    <dgm:pt modelId="{C2C2296D-4FF9-4447-B879-D7B43072965E}" type="pres">
      <dgm:prSet presAssocID="{84DCD734-94ED-4652-93B3-8B12F549BCFE}" presName="sp" presStyleCnt="0"/>
      <dgm:spPr/>
    </dgm:pt>
    <dgm:pt modelId="{55970E34-3115-4391-95B1-A43324EA4055}" type="pres">
      <dgm:prSet presAssocID="{C4705EB0-CBC5-4ACE-AEF3-824052BA27FC}" presName="linNode" presStyleCnt="0"/>
      <dgm:spPr/>
    </dgm:pt>
    <dgm:pt modelId="{D00F1413-30B2-4945-AC63-AAEB1877FA74}" type="pres">
      <dgm:prSet presAssocID="{C4705EB0-CBC5-4ACE-AEF3-824052BA27FC}" presName="parentText" presStyleLbl="node1" presStyleIdx="2" presStyleCnt="3" custScaleX="64251">
        <dgm:presLayoutVars>
          <dgm:chMax val="1"/>
          <dgm:bulletEnabled val="1"/>
        </dgm:presLayoutVars>
      </dgm:prSet>
      <dgm:spPr>
        <a:prstGeom prst="flowChartPunchedCard">
          <a:avLst/>
        </a:prstGeom>
      </dgm:spPr>
      <dgm:t>
        <a:bodyPr/>
        <a:lstStyle/>
        <a:p>
          <a:endParaRPr lang="tr-TR"/>
        </a:p>
      </dgm:t>
    </dgm:pt>
    <dgm:pt modelId="{E63AAF11-AB05-4CB3-A2CE-F50156FBE743}" type="pres">
      <dgm:prSet presAssocID="{C4705EB0-CBC5-4ACE-AEF3-824052BA27FC}" presName="descendantText" presStyleLbl="alignAccFollowNode1" presStyleIdx="2" presStyleCnt="3" custScaleX="117391">
        <dgm:presLayoutVars>
          <dgm:bulletEnabled val="1"/>
        </dgm:presLayoutVars>
      </dgm:prSet>
      <dgm:spPr/>
      <dgm:t>
        <a:bodyPr/>
        <a:lstStyle/>
        <a:p>
          <a:endParaRPr lang="tr-TR"/>
        </a:p>
      </dgm:t>
    </dgm:pt>
  </dgm:ptLst>
  <dgm:cxnLst>
    <dgm:cxn modelId="{F76C9BB1-37BC-4A07-8ECD-0E2FC72CEDAA}" type="presOf" srcId="{4E7E6079-1E0E-4F38-9F07-CB41EDC2E1E3}" destId="{5A4908A6-47E7-45D5-82EA-7369DC99156F}" srcOrd="0" destOrd="0" presId="urn:microsoft.com/office/officeart/2005/8/layout/vList5"/>
    <dgm:cxn modelId="{17629F9C-5889-492B-AAF5-57FF7DE29294}" srcId="{B851E32E-2EF7-4B60-BB2C-E787E141DE3B}" destId="{4E7E6079-1E0E-4F38-9F07-CB41EDC2E1E3}" srcOrd="0" destOrd="0" parTransId="{9CD0C108-38AC-4091-989E-50BF076CBC3E}" sibTransId="{64216041-89E9-441E-AD6D-44F707C1CFE2}"/>
    <dgm:cxn modelId="{76C314D2-49B2-46FD-A748-ED0D9E2343B4}" type="presOf" srcId="{DFF2C7B1-D285-47CE-95BE-4CC93F65533F}" destId="{E63AAF11-AB05-4CB3-A2CE-F50156FBE743}" srcOrd="0" destOrd="0" presId="urn:microsoft.com/office/officeart/2005/8/layout/vList5"/>
    <dgm:cxn modelId="{A1293476-88E7-45BD-8DA2-0BA3E4DBE773}" srcId="{35EDD432-5CF0-43DD-9E8D-51616B7EE978}" destId="{58B95D76-1694-4419-B9C3-05B92E6B614F}" srcOrd="0" destOrd="0" parTransId="{90D3D755-E437-4D0A-9745-A779BD797AF5}" sibTransId="{7B152A36-49FF-4294-9F7E-0172C0013E08}"/>
    <dgm:cxn modelId="{D7D1D8D0-070D-4D6B-B797-9ACBEC45B278}" type="presOf" srcId="{A451A736-BE71-4D67-9863-35696BCD5EA7}" destId="{D560ECF3-F1B1-4E38-8E43-F41DF0ED1527}" srcOrd="0" destOrd="0" presId="urn:microsoft.com/office/officeart/2005/8/layout/vList5"/>
    <dgm:cxn modelId="{19F39388-15C1-458C-A2A2-0890EA6F4AEC}" srcId="{58B95D76-1694-4419-B9C3-05B92E6B614F}" destId="{A451A736-BE71-4D67-9863-35696BCD5EA7}" srcOrd="0" destOrd="0" parTransId="{E3470774-C91D-4EFA-9E0B-A766B6C78164}" sibTransId="{4744800E-65DC-4319-A854-37F401DF6CD7}"/>
    <dgm:cxn modelId="{77177850-9737-4926-8D2A-017847949D28}" type="presOf" srcId="{B851E32E-2EF7-4B60-BB2C-E787E141DE3B}" destId="{51C69F3D-A0A4-4AF5-876F-296C159AAEC3}" srcOrd="0" destOrd="0" presId="urn:microsoft.com/office/officeart/2005/8/layout/vList5"/>
    <dgm:cxn modelId="{B8C14C0D-F82E-41FA-998E-BD299974EBE6}" srcId="{C4705EB0-CBC5-4ACE-AEF3-824052BA27FC}" destId="{DFF2C7B1-D285-47CE-95BE-4CC93F65533F}" srcOrd="0" destOrd="0" parTransId="{41FB8D8F-BBAD-4769-A1E5-DF322DAFCE3F}" sibTransId="{F1460BE2-721A-42B5-8696-836E8583C4B0}"/>
    <dgm:cxn modelId="{FAD8473C-F6A2-4F99-AD2A-95D31C4CE03C}" srcId="{35EDD432-5CF0-43DD-9E8D-51616B7EE978}" destId="{B851E32E-2EF7-4B60-BB2C-E787E141DE3B}" srcOrd="1" destOrd="0" parTransId="{00C361CD-B791-4BBA-AA2D-3D53E313D2D0}" sibTransId="{84DCD734-94ED-4652-93B3-8B12F549BCFE}"/>
    <dgm:cxn modelId="{3EB2B2B0-6CCA-474E-8A58-3EDE0A1A513F}" srcId="{35EDD432-5CF0-43DD-9E8D-51616B7EE978}" destId="{C4705EB0-CBC5-4ACE-AEF3-824052BA27FC}" srcOrd="2" destOrd="0" parTransId="{A4848975-6687-4613-A09A-44D571E55514}" sibTransId="{56E56B15-FA03-468F-AA19-8C281D63A913}"/>
    <dgm:cxn modelId="{E02B5B22-89A6-4141-9CA7-6917CFBB2B9A}" type="presOf" srcId="{58B95D76-1694-4419-B9C3-05B92E6B614F}" destId="{E0EF2B6E-32B3-4331-9AB9-8E02970F68CE}" srcOrd="0" destOrd="0" presId="urn:microsoft.com/office/officeart/2005/8/layout/vList5"/>
    <dgm:cxn modelId="{44060433-0C0D-489B-92EA-6DB79E82FA43}" type="presOf" srcId="{35EDD432-5CF0-43DD-9E8D-51616B7EE978}" destId="{324BA67C-AD55-4CB5-B2EB-7C7846294D4A}" srcOrd="0" destOrd="0" presId="urn:microsoft.com/office/officeart/2005/8/layout/vList5"/>
    <dgm:cxn modelId="{26E0D2D6-31E4-4322-BEF7-564549ED883F}" type="presOf" srcId="{C4705EB0-CBC5-4ACE-AEF3-824052BA27FC}" destId="{D00F1413-30B2-4945-AC63-AAEB1877FA74}" srcOrd="0" destOrd="0" presId="urn:microsoft.com/office/officeart/2005/8/layout/vList5"/>
    <dgm:cxn modelId="{113809E9-4D29-4BA5-9FB3-EDFAD43B2507}" type="presParOf" srcId="{324BA67C-AD55-4CB5-B2EB-7C7846294D4A}" destId="{D3566561-7F7F-47D2-8108-9A958E241C60}" srcOrd="0" destOrd="0" presId="urn:microsoft.com/office/officeart/2005/8/layout/vList5"/>
    <dgm:cxn modelId="{E29C9A14-DF0B-471F-B7A7-A6383388B250}" type="presParOf" srcId="{D3566561-7F7F-47D2-8108-9A958E241C60}" destId="{E0EF2B6E-32B3-4331-9AB9-8E02970F68CE}" srcOrd="0" destOrd="0" presId="urn:microsoft.com/office/officeart/2005/8/layout/vList5"/>
    <dgm:cxn modelId="{AEF56A92-DE7C-4DD6-A017-52C64A000C20}" type="presParOf" srcId="{D3566561-7F7F-47D2-8108-9A958E241C60}" destId="{D560ECF3-F1B1-4E38-8E43-F41DF0ED1527}" srcOrd="1" destOrd="0" presId="urn:microsoft.com/office/officeart/2005/8/layout/vList5"/>
    <dgm:cxn modelId="{A686FDF7-8DD9-4FBB-A3E9-3953AB6C42BC}" type="presParOf" srcId="{324BA67C-AD55-4CB5-B2EB-7C7846294D4A}" destId="{5908E6FC-3E58-4DBE-A009-FD1B8E5706EC}" srcOrd="1" destOrd="0" presId="urn:microsoft.com/office/officeart/2005/8/layout/vList5"/>
    <dgm:cxn modelId="{7C16BAB5-3C24-4419-9D3B-FACBDA0D86A9}" type="presParOf" srcId="{324BA67C-AD55-4CB5-B2EB-7C7846294D4A}" destId="{C64B37E1-86C0-4C25-967A-6A622DB37577}" srcOrd="2" destOrd="0" presId="urn:microsoft.com/office/officeart/2005/8/layout/vList5"/>
    <dgm:cxn modelId="{7EB8A1DE-6528-428B-9DA4-D427CCD85215}" type="presParOf" srcId="{C64B37E1-86C0-4C25-967A-6A622DB37577}" destId="{51C69F3D-A0A4-4AF5-876F-296C159AAEC3}" srcOrd="0" destOrd="0" presId="urn:microsoft.com/office/officeart/2005/8/layout/vList5"/>
    <dgm:cxn modelId="{5BC1D2BC-5500-4F44-8464-625F615DD7F8}" type="presParOf" srcId="{C64B37E1-86C0-4C25-967A-6A622DB37577}" destId="{5A4908A6-47E7-45D5-82EA-7369DC99156F}" srcOrd="1" destOrd="0" presId="urn:microsoft.com/office/officeart/2005/8/layout/vList5"/>
    <dgm:cxn modelId="{28AB9AB1-7F46-47E4-8E8A-537819D6DB10}" type="presParOf" srcId="{324BA67C-AD55-4CB5-B2EB-7C7846294D4A}" destId="{C2C2296D-4FF9-4447-B879-D7B43072965E}" srcOrd="3" destOrd="0" presId="urn:microsoft.com/office/officeart/2005/8/layout/vList5"/>
    <dgm:cxn modelId="{AC8A9B93-644B-46FD-B9E8-854C03D3D5CD}" type="presParOf" srcId="{324BA67C-AD55-4CB5-B2EB-7C7846294D4A}" destId="{55970E34-3115-4391-95B1-A43324EA4055}" srcOrd="4" destOrd="0" presId="urn:microsoft.com/office/officeart/2005/8/layout/vList5"/>
    <dgm:cxn modelId="{678A4058-7926-4C61-A9C8-06731D9C4F16}" type="presParOf" srcId="{55970E34-3115-4391-95B1-A43324EA4055}" destId="{D00F1413-30B2-4945-AC63-AAEB1877FA74}" srcOrd="0" destOrd="0" presId="urn:microsoft.com/office/officeart/2005/8/layout/vList5"/>
    <dgm:cxn modelId="{00D46BA9-191F-4808-A6A4-609A98F66A24}" type="presParOf" srcId="{55970E34-3115-4391-95B1-A43324EA4055}" destId="{E63AAF11-AB05-4CB3-A2CE-F50156FBE7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2" qsCatId="3D" csTypeId="urn:microsoft.com/office/officeart/2005/8/colors/colorful2" csCatId="colorful" phldr="1"/>
      <dgm:spPr/>
      <dgm:t>
        <a:bodyPr/>
        <a:lstStyle/>
        <a:p>
          <a:endParaRPr lang="tr-TR"/>
        </a:p>
      </dgm:t>
    </dgm:pt>
    <dgm:pt modelId="{5EA195F5-22F0-4854-86CA-85B22C38D18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Sesbilgisi/Fonoloji (sesler)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Anlambilgisi</a:t>
          </a:r>
          <a:r>
            <a:rPr lang="tr-TR" sz="2000" dirty="0" smtClean="0">
              <a:solidFill>
                <a:schemeClr val="bg1"/>
              </a:solidFill>
              <a:effectLst>
                <a:outerShdw blurRad="38100" dist="38100" dir="2700000" algn="tl">
                  <a:srgbClr val="000000">
                    <a:alpha val="43137"/>
                  </a:srgbClr>
                </a:outerShdw>
              </a:effectLst>
              <a:latin typeface="Cambria" pitchFamily="18" charset="0"/>
            </a:rPr>
            <a:t>/</a:t>
          </a:r>
          <a:r>
            <a:rPr lang="tr-TR" sz="2000" dirty="0" err="1" smtClean="0">
              <a:solidFill>
                <a:schemeClr val="bg1"/>
              </a:solidFill>
              <a:effectLst>
                <a:outerShdw blurRad="38100" dist="38100" dir="2700000" algn="tl">
                  <a:srgbClr val="000000">
                    <a:alpha val="43137"/>
                  </a:srgbClr>
                </a:outerShdw>
              </a:effectLst>
              <a:latin typeface="Cambria" pitchFamily="18" charset="0"/>
            </a:rPr>
            <a:t>Semantiks</a:t>
          </a:r>
          <a:r>
            <a:rPr lang="tr-TR" sz="2000" dirty="0" smtClean="0">
              <a:solidFill>
                <a:schemeClr val="bg1"/>
              </a:solidFill>
              <a:effectLst>
                <a:outerShdw blurRad="38100" dist="38100" dir="2700000" algn="tl">
                  <a:srgbClr val="000000">
                    <a:alpha val="43137"/>
                  </a:srgbClr>
                </a:outerShdw>
              </a:effectLst>
              <a:latin typeface="Cambria" pitchFamily="18" charset="0"/>
            </a:rPr>
            <a:t> (sözcük ve cümle anlamı)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Edimbilgisi</a:t>
          </a:r>
          <a:r>
            <a:rPr lang="tr-TR" sz="2000" dirty="0" smtClean="0">
              <a:solidFill>
                <a:schemeClr val="bg1"/>
              </a:solidFill>
              <a:effectLst>
                <a:outerShdw blurRad="38100" dist="38100" dir="2700000" algn="tl">
                  <a:srgbClr val="000000">
                    <a:alpha val="43137"/>
                  </a:srgbClr>
                </a:outerShdw>
              </a:effectLst>
              <a:latin typeface="Cambria" pitchFamily="18" charset="0"/>
            </a:rPr>
            <a:t>/Pragmatik (dilin sosyal kullanımı)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B2708BA-63B1-4093-AF80-0F3112B0927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Biçimbilgisi/Morfoloji (sözcük biçimleri)</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1CFE5D-EC6B-49AF-9D33-3DD166E4AEFA}" type="par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9489E6-C379-4409-AF6E-AF7DE6B27DD9}" type="sib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CAC8303-2969-4051-8230-AA89E39DF932}">
      <dgm:prSet phldrT="[Metin]" custT="1"/>
      <dgm:spPr/>
      <dgm:t>
        <a:bodyPr/>
        <a:lstStyle/>
        <a:p>
          <a:r>
            <a:rPr lang="tr-TR" sz="2000" dirty="0" err="1" smtClean="0">
              <a:solidFill>
                <a:schemeClr val="bg1"/>
              </a:solidFill>
              <a:effectLst>
                <a:outerShdw blurRad="38100" dist="38100" dir="2700000" algn="tl">
                  <a:srgbClr val="000000">
                    <a:alpha val="43137"/>
                  </a:srgbClr>
                </a:outerShdw>
              </a:effectLst>
              <a:latin typeface="Cambria" pitchFamily="18" charset="0"/>
            </a:rPr>
            <a:t>Sözdizim</a:t>
          </a:r>
          <a:r>
            <a:rPr lang="tr-TR" sz="2000" dirty="0" smtClean="0">
              <a:solidFill>
                <a:schemeClr val="bg1"/>
              </a:solidFill>
              <a:effectLst>
                <a:outerShdw blurRad="38100" dist="38100" dir="2700000" algn="tl">
                  <a:srgbClr val="000000">
                    <a:alpha val="43137"/>
                  </a:srgbClr>
                </a:outerShdw>
              </a:effectLst>
              <a:latin typeface="Cambria" pitchFamily="18" charset="0"/>
            </a:rPr>
            <a:t>/Sentaks (cümle yapısı)</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357B390E-604B-42AB-A812-0A77F19EDD37}" type="par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FF05885-9FDD-4169-BA84-7C511058C2D7}" type="sib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a:prstGeom prst="snip2DiagRect">
          <a:avLst/>
        </a:prstGeom>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EDC5621E-E6EA-4631-986B-C0003CDE2357}" type="pres">
      <dgm:prSet presAssocID="{1B2708BA-63B1-4093-AF80-0F3112B0927E}" presName="text_2" presStyleLbl="node1" presStyleIdx="1" presStyleCnt="5">
        <dgm:presLayoutVars>
          <dgm:bulletEnabled val="1"/>
        </dgm:presLayoutVars>
      </dgm:prSet>
      <dgm:spPr>
        <a:prstGeom prst="snip2DiagRect">
          <a:avLst/>
        </a:prstGeom>
      </dgm:spPr>
      <dgm:t>
        <a:bodyPr/>
        <a:lstStyle/>
        <a:p>
          <a:endParaRPr lang="tr-TR"/>
        </a:p>
      </dgm:t>
    </dgm:pt>
    <dgm:pt modelId="{87C08F53-9619-40F4-AD7C-9844948039E7}" type="pres">
      <dgm:prSet presAssocID="{1B2708BA-63B1-4093-AF80-0F3112B0927E}" presName="accent_2" presStyleCnt="0"/>
      <dgm:spPr/>
      <dgm:t>
        <a:bodyPr/>
        <a:lstStyle/>
        <a:p>
          <a:endParaRPr lang="tr-TR"/>
        </a:p>
      </dgm:t>
    </dgm:pt>
    <dgm:pt modelId="{87774F3A-6F4A-4BAF-A2F6-8467B8D1A8CF}" type="pres">
      <dgm:prSet presAssocID="{1B2708BA-63B1-4093-AF80-0F3112B0927E}" presName="accentRepeatNode" presStyleLbl="solidFgAcc1" presStyleIdx="1"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C4B7A5B2-EBC3-43A3-B07B-D072F2CE0CE4}" type="pres">
      <dgm:prSet presAssocID="{0CAC8303-2969-4051-8230-AA89E39DF932}" presName="text_3" presStyleLbl="node1" presStyleIdx="2" presStyleCnt="5">
        <dgm:presLayoutVars>
          <dgm:bulletEnabled val="1"/>
        </dgm:presLayoutVars>
      </dgm:prSet>
      <dgm:spPr>
        <a:prstGeom prst="snip2DiagRect">
          <a:avLst/>
        </a:prstGeom>
      </dgm:spPr>
      <dgm:t>
        <a:bodyPr/>
        <a:lstStyle/>
        <a:p>
          <a:endParaRPr lang="tr-TR"/>
        </a:p>
      </dgm:t>
    </dgm:pt>
    <dgm:pt modelId="{E4D66172-DFB7-418D-ACBA-7D0E658A18A1}" type="pres">
      <dgm:prSet presAssocID="{0CAC8303-2969-4051-8230-AA89E39DF932}" presName="accent_3" presStyleCnt="0"/>
      <dgm:spPr/>
      <dgm:t>
        <a:bodyPr/>
        <a:lstStyle/>
        <a:p>
          <a:endParaRPr lang="tr-TR"/>
        </a:p>
      </dgm:t>
    </dgm:pt>
    <dgm:pt modelId="{9E9B9690-B480-4242-BF47-19FD6AB4E7C8}" type="pres">
      <dgm:prSet presAssocID="{0CAC8303-2969-4051-8230-AA89E39DF932}" presName="accentRepeatNode" presStyleLbl="solidFgAcc1" presStyleIdx="2"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F6FF60A8-14ED-4F4C-8E9D-294CBA840BFC}" type="pres">
      <dgm:prSet presAssocID="{23476C4B-166C-4300-8832-355B563676A4}" presName="text_4" presStyleLbl="node1" presStyleIdx="3" presStyleCnt="5">
        <dgm:presLayoutVars>
          <dgm:bulletEnabled val="1"/>
        </dgm:presLayoutVars>
      </dgm:prSet>
      <dgm:spPr>
        <a:prstGeom prst="snip2DiagRect">
          <a:avLst/>
        </a:prstGeom>
      </dgm:spPr>
      <dgm:t>
        <a:bodyPr/>
        <a:lstStyle/>
        <a:p>
          <a:endParaRPr lang="tr-TR"/>
        </a:p>
      </dgm:t>
    </dgm:pt>
    <dgm:pt modelId="{52F44553-1391-4DF1-81F8-CFC0A7EADADF}" type="pres">
      <dgm:prSet presAssocID="{23476C4B-166C-4300-8832-355B563676A4}" presName="accent_4" presStyleCnt="0"/>
      <dgm:spPr/>
      <dgm:t>
        <a:bodyPr/>
        <a:lstStyle/>
        <a:p>
          <a:endParaRPr lang="tr-TR"/>
        </a:p>
      </dgm:t>
    </dgm:pt>
    <dgm:pt modelId="{48968A8B-C920-433E-9D5D-419A6D3CF085}" type="pres">
      <dgm:prSet presAssocID="{23476C4B-166C-4300-8832-355B563676A4}" presName="accentRepeatNode" presStyleLbl="solidFgAcc1" presStyleIdx="3"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 modelId="{8CC690E1-54E3-4B4D-8A7E-10A966DF426D}" type="pres">
      <dgm:prSet presAssocID="{0F480262-B9ED-44EB-9471-453659E665E6}" presName="text_5" presStyleLbl="node1" presStyleIdx="4" presStyleCnt="5">
        <dgm:presLayoutVars>
          <dgm:bulletEnabled val="1"/>
        </dgm:presLayoutVars>
      </dgm:prSet>
      <dgm:spPr>
        <a:prstGeom prst="snip2DiagRect">
          <a:avLst/>
        </a:prstGeom>
      </dgm:spPr>
      <dgm:t>
        <a:bodyPr/>
        <a:lstStyle/>
        <a:p>
          <a:endParaRPr lang="tr-TR"/>
        </a:p>
      </dgm:t>
    </dgm:pt>
    <dgm:pt modelId="{52F74DFA-FE97-4FEA-91CA-1D2BFD43AC53}" type="pres">
      <dgm:prSet presAssocID="{0F480262-B9ED-44EB-9471-453659E665E6}" presName="accent_5" presStyleCnt="0"/>
      <dgm:spPr/>
      <dgm:t>
        <a:bodyPr/>
        <a:lstStyle/>
        <a:p>
          <a:endParaRPr lang="tr-TR"/>
        </a:p>
      </dgm:t>
    </dgm:pt>
    <dgm:pt modelId="{0B7EF461-DC33-4DCF-9711-DC78189D85C3}" type="pres">
      <dgm:prSet presAssocID="{0F480262-B9ED-44EB-9471-453659E665E6}" presName="accentRepeatNode" presStyleLbl="solidFgAcc1" presStyleIdx="4" presStyleCnt="5"/>
      <dgm:spPr>
        <a:prstGeom prst="pentagon">
          <a:avLst/>
        </a:prstGeom>
        <a:gradFill rotWithShape="0">
          <a:gsLst>
            <a:gs pos="0">
              <a:srgbClr val="FFEFD1"/>
            </a:gs>
            <a:gs pos="64999">
              <a:srgbClr val="F0EBD5"/>
            </a:gs>
            <a:gs pos="100000">
              <a:srgbClr val="D1C39F"/>
            </a:gs>
          </a:gsLst>
          <a:lin ang="5400000" scaled="0"/>
        </a:gradFill>
        <a:ln>
          <a:noFill/>
        </a:ln>
      </dgm:spPr>
      <dgm:t>
        <a:bodyPr/>
        <a:lstStyle/>
        <a:p>
          <a:endParaRPr lang="tr-TR"/>
        </a:p>
      </dgm:t>
    </dgm:pt>
  </dgm:ptLst>
  <dgm:cxnLst>
    <dgm:cxn modelId="{2C4225FD-1E39-4DF3-814E-6B178F92F2A9}" srcId="{E5E6F86A-4E95-458E-8F64-6CD5A3C64FD1}" destId="{23476C4B-166C-4300-8832-355B563676A4}" srcOrd="3" destOrd="0" parTransId="{F130F4AB-99C9-437E-9B9E-649725109024}" sibTransId="{B1BA172E-F76D-48E5-9A5C-126ED3E541CF}"/>
    <dgm:cxn modelId="{7FAD2031-44F5-43BA-8143-C3DFDD9FDC0C}" type="presOf" srcId="{0CAC8303-2969-4051-8230-AA89E39DF932}" destId="{C4B7A5B2-EBC3-43A3-B07B-D072F2CE0CE4}"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4" destOrd="0" parTransId="{B3F482BD-C8E5-4ABB-96D0-029353CED60D}" sibTransId="{C3AE2A58-C71C-4BC2-BF8B-07B95016F930}"/>
    <dgm:cxn modelId="{EA906028-AC5F-47F8-A5EF-A09639377BE5}" type="presOf" srcId="{0F480262-B9ED-44EB-9471-453659E665E6}" destId="{8CC690E1-54E3-4B4D-8A7E-10A966DF426D}" srcOrd="0" destOrd="0" presId="urn:microsoft.com/office/officeart/2008/layout/VerticalCurvedList"/>
    <dgm:cxn modelId="{65604264-7811-45CB-8142-799EB2EACB83}" srcId="{E5E6F86A-4E95-458E-8F64-6CD5A3C64FD1}" destId="{1B2708BA-63B1-4093-AF80-0F3112B0927E}" srcOrd="1" destOrd="0" parTransId="{F11CFE5D-EC6B-49AF-9D33-3DD166E4AEFA}" sibTransId="{8A9489E6-C379-4409-AF6E-AF7DE6B27DD9}"/>
    <dgm:cxn modelId="{956B79CF-88D7-4464-A679-77D8E17EC64B}" srcId="{E5E6F86A-4E95-458E-8F64-6CD5A3C64FD1}" destId="{0CAC8303-2969-4051-8230-AA89E39DF932}" srcOrd="2" destOrd="0" parTransId="{357B390E-604B-42AB-A812-0A77F19EDD37}" sibTransId="{AFF05885-9FDD-4169-BA84-7C511058C2D7}"/>
    <dgm:cxn modelId="{2DE128A0-BED9-4801-9685-6CD348958D41}" type="presOf" srcId="{5EA195F5-22F0-4854-86CA-85B22C38D18E}" destId="{E74CB3F9-17C4-419E-997B-5B3F44090D03}" srcOrd="0" destOrd="0" presId="urn:microsoft.com/office/officeart/2008/layout/VerticalCurvedList"/>
    <dgm:cxn modelId="{BA82972B-4D99-407C-AC9F-C2B63D0EA565}" type="presOf" srcId="{1B2708BA-63B1-4093-AF80-0F3112B0927E}" destId="{EDC5621E-E6EA-4631-986B-C0003CDE2357}" srcOrd="0" destOrd="0" presId="urn:microsoft.com/office/officeart/2008/layout/VerticalCurvedList"/>
    <dgm:cxn modelId="{136EB12B-B2C2-4871-A939-2326A5DCC6A4}" type="presOf" srcId="{E5E6F86A-4E95-458E-8F64-6CD5A3C64FD1}" destId="{ADEA594D-20E3-4F67-81F8-4949A694667D}" srcOrd="0" destOrd="0" presId="urn:microsoft.com/office/officeart/2008/layout/VerticalCurvedList"/>
    <dgm:cxn modelId="{4DB6211F-C8B6-4B54-AE00-9A7B7F002B9A}" type="presOf" srcId="{BC8FB44A-42DF-4B0C-8A75-714F12ABF60A}" destId="{B9D21561-A076-4EF9-BFEE-F0E827217381}" srcOrd="0" destOrd="0" presId="urn:microsoft.com/office/officeart/2008/layout/VerticalCurvedList"/>
    <dgm:cxn modelId="{172591EE-1081-4BD7-91D8-A26B57D69B1C}" type="presOf" srcId="{23476C4B-166C-4300-8832-355B563676A4}" destId="{F6FF60A8-14ED-4F4C-8E9D-294CBA840BFC}" srcOrd="0" destOrd="0" presId="urn:microsoft.com/office/officeart/2008/layout/VerticalCurvedList"/>
    <dgm:cxn modelId="{9E8BECA5-E85A-499F-9633-6209508CEA91}" type="presParOf" srcId="{ADEA594D-20E3-4F67-81F8-4949A694667D}" destId="{A5D51496-37B0-479F-9A0E-D51A07176D92}" srcOrd="0" destOrd="0" presId="urn:microsoft.com/office/officeart/2008/layout/VerticalCurvedList"/>
    <dgm:cxn modelId="{93B0A0CA-4919-4BCF-8006-A9984A6A3217}" type="presParOf" srcId="{A5D51496-37B0-479F-9A0E-D51A07176D92}" destId="{8A02DB50-30D2-4C4B-AE9F-B3FD9A48F7D5}" srcOrd="0" destOrd="0" presId="urn:microsoft.com/office/officeart/2008/layout/VerticalCurvedList"/>
    <dgm:cxn modelId="{EB3CFB7F-6135-45A7-8B96-238AFA1360C6}" type="presParOf" srcId="{8A02DB50-30D2-4C4B-AE9F-B3FD9A48F7D5}" destId="{169EDEC2-18DA-43BB-B3E8-28EBD012CD98}" srcOrd="0" destOrd="0" presId="urn:microsoft.com/office/officeart/2008/layout/VerticalCurvedList"/>
    <dgm:cxn modelId="{195C7F39-4501-4382-8E0B-81EDA26A0700}" type="presParOf" srcId="{8A02DB50-30D2-4C4B-AE9F-B3FD9A48F7D5}" destId="{B9D21561-A076-4EF9-BFEE-F0E827217381}" srcOrd="1" destOrd="0" presId="urn:microsoft.com/office/officeart/2008/layout/VerticalCurvedList"/>
    <dgm:cxn modelId="{B9EC4FE6-15B2-45AA-86B3-28142657EC0B}" type="presParOf" srcId="{8A02DB50-30D2-4C4B-AE9F-B3FD9A48F7D5}" destId="{5F4235F5-98BD-4F70-A078-686E6EF84C6D}" srcOrd="2" destOrd="0" presId="urn:microsoft.com/office/officeart/2008/layout/VerticalCurvedList"/>
    <dgm:cxn modelId="{3196E1A0-10AB-4B28-B4DF-A226944107C5}" type="presParOf" srcId="{8A02DB50-30D2-4C4B-AE9F-B3FD9A48F7D5}" destId="{78554C61-17AB-4604-A506-34E4A4C96013}" srcOrd="3" destOrd="0" presId="urn:microsoft.com/office/officeart/2008/layout/VerticalCurvedList"/>
    <dgm:cxn modelId="{78230BF7-D626-4D27-9F5C-72A98A89232D}" type="presParOf" srcId="{A5D51496-37B0-479F-9A0E-D51A07176D92}" destId="{E74CB3F9-17C4-419E-997B-5B3F44090D03}" srcOrd="1" destOrd="0" presId="urn:microsoft.com/office/officeart/2008/layout/VerticalCurvedList"/>
    <dgm:cxn modelId="{AA170246-6731-44C6-BED2-D9A2EBE0FC9D}" type="presParOf" srcId="{A5D51496-37B0-479F-9A0E-D51A07176D92}" destId="{BBBDB187-18E7-4069-A6A9-E47DE091A2FA}" srcOrd="2" destOrd="0" presId="urn:microsoft.com/office/officeart/2008/layout/VerticalCurvedList"/>
    <dgm:cxn modelId="{0F8DF319-F1A8-4226-BD33-A7923012DB21}" type="presParOf" srcId="{BBBDB187-18E7-4069-A6A9-E47DE091A2FA}" destId="{D994C27A-5738-49DE-8EF8-939251551E68}" srcOrd="0" destOrd="0" presId="urn:microsoft.com/office/officeart/2008/layout/VerticalCurvedList"/>
    <dgm:cxn modelId="{5956D2FB-D5FA-45DF-872B-DBD44AD8DF8C}" type="presParOf" srcId="{A5D51496-37B0-479F-9A0E-D51A07176D92}" destId="{EDC5621E-E6EA-4631-986B-C0003CDE2357}" srcOrd="3" destOrd="0" presId="urn:microsoft.com/office/officeart/2008/layout/VerticalCurvedList"/>
    <dgm:cxn modelId="{FD009049-58CF-4093-8BA2-5202151C857F}" type="presParOf" srcId="{A5D51496-37B0-479F-9A0E-D51A07176D92}" destId="{87C08F53-9619-40F4-AD7C-9844948039E7}" srcOrd="4" destOrd="0" presId="urn:microsoft.com/office/officeart/2008/layout/VerticalCurvedList"/>
    <dgm:cxn modelId="{0D4BBF0F-C32E-4222-8863-42BAFF65D757}" type="presParOf" srcId="{87C08F53-9619-40F4-AD7C-9844948039E7}" destId="{87774F3A-6F4A-4BAF-A2F6-8467B8D1A8CF}" srcOrd="0" destOrd="0" presId="urn:microsoft.com/office/officeart/2008/layout/VerticalCurvedList"/>
    <dgm:cxn modelId="{54A89B82-651C-4DE6-A926-7BA698BF8647}" type="presParOf" srcId="{A5D51496-37B0-479F-9A0E-D51A07176D92}" destId="{C4B7A5B2-EBC3-43A3-B07B-D072F2CE0CE4}" srcOrd="5" destOrd="0" presId="urn:microsoft.com/office/officeart/2008/layout/VerticalCurvedList"/>
    <dgm:cxn modelId="{89B41AF0-6674-4262-A7E9-BC22A11F0497}" type="presParOf" srcId="{A5D51496-37B0-479F-9A0E-D51A07176D92}" destId="{E4D66172-DFB7-418D-ACBA-7D0E658A18A1}" srcOrd="6" destOrd="0" presId="urn:microsoft.com/office/officeart/2008/layout/VerticalCurvedList"/>
    <dgm:cxn modelId="{A861F723-6335-4AA3-ADEE-6DA16B0CFBF1}" type="presParOf" srcId="{E4D66172-DFB7-418D-ACBA-7D0E658A18A1}" destId="{9E9B9690-B480-4242-BF47-19FD6AB4E7C8}" srcOrd="0" destOrd="0" presId="urn:microsoft.com/office/officeart/2008/layout/VerticalCurvedList"/>
    <dgm:cxn modelId="{8A649707-4AFE-44DD-BB6B-52537E5CD40D}" type="presParOf" srcId="{A5D51496-37B0-479F-9A0E-D51A07176D92}" destId="{F6FF60A8-14ED-4F4C-8E9D-294CBA840BFC}" srcOrd="7" destOrd="0" presId="urn:microsoft.com/office/officeart/2008/layout/VerticalCurvedList"/>
    <dgm:cxn modelId="{20278FD2-997D-42F2-966D-F9AA28E7179E}" type="presParOf" srcId="{A5D51496-37B0-479F-9A0E-D51A07176D92}" destId="{52F44553-1391-4DF1-81F8-CFC0A7EADADF}" srcOrd="8" destOrd="0" presId="urn:microsoft.com/office/officeart/2008/layout/VerticalCurvedList"/>
    <dgm:cxn modelId="{00CE2E4B-DE27-4D0C-9798-174649BDA4B3}" type="presParOf" srcId="{52F44553-1391-4DF1-81F8-CFC0A7EADADF}" destId="{48968A8B-C920-433E-9D5D-419A6D3CF085}" srcOrd="0" destOrd="0" presId="urn:microsoft.com/office/officeart/2008/layout/VerticalCurvedList"/>
    <dgm:cxn modelId="{9DB46C9B-F38A-4076-9562-E33F234772E9}" type="presParOf" srcId="{A5D51496-37B0-479F-9A0E-D51A07176D92}" destId="{8CC690E1-54E3-4B4D-8A7E-10A966DF426D}" srcOrd="9" destOrd="0" presId="urn:microsoft.com/office/officeart/2008/layout/VerticalCurvedList"/>
    <dgm:cxn modelId="{A1672348-2B87-4062-9259-65CEAB057527}" type="presParOf" srcId="{A5D51496-37B0-479F-9A0E-D51A07176D92}" destId="{52F74DFA-FE97-4FEA-91CA-1D2BFD43AC53}" srcOrd="10" destOrd="0" presId="urn:microsoft.com/office/officeart/2008/layout/VerticalCurvedList"/>
    <dgm:cxn modelId="{43CCAE64-053C-4A08-99C8-1C7C2D1B13CD}" type="presParOf" srcId="{52F74DFA-FE97-4FEA-91CA-1D2BFD43AC53}" destId="{0B7EF461-DC33-4DCF-9711-DC78189D8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EDD432-5CF0-43DD-9E8D-51616B7EE978}"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tr-TR"/>
        </a:p>
      </dgm:t>
    </dgm:pt>
    <dgm:pt modelId="{58B95D76-1694-4419-B9C3-05B92E6B614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İfade Edici Dil Bozuklukları</a:t>
          </a:r>
          <a:endParaRPr lang="tr-TR" sz="2000" b="1" dirty="0">
            <a:effectLst>
              <a:outerShdw blurRad="38100" dist="38100" dir="2700000" algn="tl">
                <a:srgbClr val="000000">
                  <a:alpha val="43137"/>
                </a:srgbClr>
              </a:outerShdw>
            </a:effectLst>
            <a:latin typeface="Cambria" pitchFamily="18" charset="0"/>
          </a:endParaRPr>
        </a:p>
      </dgm:t>
    </dgm:pt>
    <dgm:pt modelId="{90D3D755-E437-4D0A-9745-A779BD797AF5}" type="par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B152A36-49FF-4294-9F7E-0172C0013E08}" type="sibTrans" cxnId="{A1293476-88E7-45BD-8DA2-0BA3E4DBE77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51A736-BE71-4D67-9863-35696BCD5EA7}">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3 yaş veya üzeri çocuklar dili anladıklarına dair hiç belirti göstermezler. Ses çıkarır fakat bu sesleri iletişim için kullanmazlar. Sözel olmayan zeka, doğum süreci, işitme, motor beceriler normaldir. Genetik, orta kulak iltihabı yada travmadan kaynaklı olabilir.</a:t>
          </a:r>
          <a:endParaRPr lang="tr-TR" sz="1600" dirty="0">
            <a:effectLst>
              <a:outerShdw blurRad="38100" dist="38100" dir="2700000" algn="tl">
                <a:srgbClr val="000000">
                  <a:alpha val="43137"/>
                </a:srgbClr>
              </a:outerShdw>
            </a:effectLst>
            <a:latin typeface="Cambria" pitchFamily="18" charset="0"/>
          </a:endParaRPr>
        </a:p>
      </dgm:t>
    </dgm:pt>
    <dgm:pt modelId="{E3470774-C91D-4EFA-9E0B-A766B6C78164}" type="par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744800E-65DC-4319-A854-37F401DF6CD7}" type="sibTrans" cxnId="{19F39388-15C1-458C-A2A2-0890EA6F4AE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4705EB0-CBC5-4ACE-AEF3-824052BA27FC}">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Dil Öğrenme Güçlüğü</a:t>
          </a:r>
          <a:endParaRPr lang="tr-TR" sz="2000" b="1" dirty="0">
            <a:effectLst>
              <a:outerShdw blurRad="38100" dist="38100" dir="2700000" algn="tl">
                <a:srgbClr val="000000">
                  <a:alpha val="43137"/>
                </a:srgbClr>
              </a:outerShdw>
            </a:effectLst>
            <a:latin typeface="Cambria" pitchFamily="18" charset="0"/>
          </a:endParaRPr>
        </a:p>
      </dgm:t>
    </dgm:pt>
    <dgm:pt modelId="{A4848975-6687-4613-A09A-44D571E55514}" type="par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6E56B15-FA03-468F-AA19-8C281D63A913}" type="sibTrans" cxnId="{3EB2B2B0-6CCA-474E-8A58-3EDE0A1A513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FF2C7B1-D285-47CE-95BE-4CC93F65533F}">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Özgül dil bozukluğu ileride öğrenme güçlüğü ve </a:t>
          </a:r>
          <a:r>
            <a:rPr lang="tr-TR" sz="1600" dirty="0" err="1" smtClean="0">
              <a:effectLst>
                <a:outerShdw blurRad="38100" dist="38100" dir="2700000" algn="tl">
                  <a:srgbClr val="000000">
                    <a:alpha val="43137"/>
                  </a:srgbClr>
                </a:outerShdw>
              </a:effectLst>
              <a:latin typeface="Cambria" pitchFamily="18" charset="0"/>
            </a:rPr>
            <a:t>disleksiye</a:t>
          </a:r>
          <a:r>
            <a:rPr lang="tr-TR" sz="1600" dirty="0" smtClean="0">
              <a:effectLst>
                <a:outerShdw blurRad="38100" dist="38100" dir="2700000" algn="tl">
                  <a:srgbClr val="000000">
                    <a:alpha val="43137"/>
                  </a:srgbClr>
                </a:outerShdw>
              </a:effectLst>
              <a:latin typeface="Cambria" pitchFamily="18" charset="0"/>
            </a:rPr>
            <a:t> dönüşebilir. Dil bozukluğunun akademik öğrenmeyi, okuma-yazmayı, bilişsel becerileri etkileme durumudur.</a:t>
          </a:r>
          <a:endParaRPr lang="tr-TR" sz="1600" dirty="0">
            <a:effectLst>
              <a:outerShdw blurRad="38100" dist="38100" dir="2700000" algn="tl">
                <a:srgbClr val="000000">
                  <a:alpha val="43137"/>
                </a:srgbClr>
              </a:outerShdw>
            </a:effectLst>
            <a:latin typeface="Cambria" pitchFamily="18" charset="0"/>
          </a:endParaRPr>
        </a:p>
      </dgm:t>
    </dgm:pt>
    <dgm:pt modelId="{41FB8D8F-BBAD-4769-A1E5-DF322DAFCE3F}" type="par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1460BE2-721A-42B5-8696-836E8583C4B0}" type="sibTrans" cxnId="{B8C14C0D-F82E-41FA-998E-BD299974EBE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851E32E-2EF7-4B60-BB2C-E787E141DE3B}">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Özgül Dil Bozuklukları</a:t>
          </a:r>
          <a:endParaRPr lang="tr-TR" sz="2000" b="1" dirty="0">
            <a:effectLst>
              <a:outerShdw blurRad="38100" dist="38100" dir="2700000" algn="tl">
                <a:srgbClr val="000000">
                  <a:alpha val="43137"/>
                </a:srgbClr>
              </a:outerShdw>
            </a:effectLst>
            <a:latin typeface="Cambria" pitchFamily="18" charset="0"/>
          </a:endParaRPr>
        </a:p>
      </dgm:t>
    </dgm:pt>
    <dgm:pt modelId="{00C361CD-B791-4BBA-AA2D-3D53E313D2D0}" type="par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4DCD734-94ED-4652-93B3-8B12F549BCFE}" type="sibTrans" cxnId="{FAD8473C-F6A2-4F99-AD2A-95D31C4CE03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E7E6079-1E0E-4F38-9F07-CB41EDC2E1E3}">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Genel</a:t>
          </a:r>
          <a:r>
            <a:rPr lang="tr-TR" sz="1600" baseline="0" dirty="0" smtClean="0">
              <a:effectLst>
                <a:outerShdw blurRad="38100" dist="38100" dir="2700000" algn="tl">
                  <a:srgbClr val="000000">
                    <a:alpha val="43137"/>
                  </a:srgbClr>
                </a:outerShdw>
              </a:effectLst>
              <a:latin typeface="Cambria" pitchFamily="18" charset="0"/>
            </a:rPr>
            <a:t> zeka oral yapı ve işlevleri ve işitme engelinin kaynak gösterilmediği bir durumdur. Beyin asimetrileri vardır. Nörolojik bir gecikme dil gecikmesine neden olur. Hem alıcı hem ifade edici dil bozukluğudur.</a:t>
          </a:r>
          <a:endParaRPr lang="tr-TR" sz="1600" dirty="0">
            <a:effectLst>
              <a:outerShdw blurRad="38100" dist="38100" dir="2700000" algn="tl">
                <a:srgbClr val="000000">
                  <a:alpha val="43137"/>
                </a:srgbClr>
              </a:outerShdw>
            </a:effectLst>
            <a:latin typeface="Cambria" pitchFamily="18" charset="0"/>
          </a:endParaRPr>
        </a:p>
      </dgm:t>
    </dgm:pt>
    <dgm:pt modelId="{9CD0C108-38AC-4091-989E-50BF076CBC3E}" type="par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216041-89E9-441E-AD6D-44F707C1CFE2}" type="sibTrans" cxnId="{17629F9C-5889-492B-AAF5-57FF7DE292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24BA67C-AD55-4CB5-B2EB-7C7846294D4A}" type="pres">
      <dgm:prSet presAssocID="{35EDD432-5CF0-43DD-9E8D-51616B7EE978}" presName="Name0" presStyleCnt="0">
        <dgm:presLayoutVars>
          <dgm:dir/>
          <dgm:animLvl val="lvl"/>
          <dgm:resizeHandles val="exact"/>
        </dgm:presLayoutVars>
      </dgm:prSet>
      <dgm:spPr/>
      <dgm:t>
        <a:bodyPr/>
        <a:lstStyle/>
        <a:p>
          <a:endParaRPr lang="tr-TR"/>
        </a:p>
      </dgm:t>
    </dgm:pt>
    <dgm:pt modelId="{D3566561-7F7F-47D2-8108-9A958E241C60}" type="pres">
      <dgm:prSet presAssocID="{58B95D76-1694-4419-B9C3-05B92E6B614F}" presName="linNode" presStyleCnt="0"/>
      <dgm:spPr/>
    </dgm:pt>
    <dgm:pt modelId="{E0EF2B6E-32B3-4331-9AB9-8E02970F68CE}" type="pres">
      <dgm:prSet presAssocID="{58B95D76-1694-4419-B9C3-05B92E6B614F}" presName="parentText" presStyleLbl="node1" presStyleIdx="0" presStyleCnt="3" custScaleX="64251">
        <dgm:presLayoutVars>
          <dgm:chMax val="1"/>
          <dgm:bulletEnabled val="1"/>
        </dgm:presLayoutVars>
      </dgm:prSet>
      <dgm:spPr>
        <a:prstGeom prst="snip2DiagRect">
          <a:avLst/>
        </a:prstGeom>
      </dgm:spPr>
      <dgm:t>
        <a:bodyPr/>
        <a:lstStyle/>
        <a:p>
          <a:endParaRPr lang="tr-TR"/>
        </a:p>
      </dgm:t>
    </dgm:pt>
    <dgm:pt modelId="{D560ECF3-F1B1-4E38-8E43-F41DF0ED1527}" type="pres">
      <dgm:prSet presAssocID="{58B95D76-1694-4419-B9C3-05B92E6B614F}" presName="descendantText" presStyleLbl="alignAccFollowNode1" presStyleIdx="0" presStyleCnt="3" custScaleX="117391">
        <dgm:presLayoutVars>
          <dgm:bulletEnabled val="1"/>
        </dgm:presLayoutVars>
      </dgm:prSet>
      <dgm:spPr>
        <a:prstGeom prst="snip2DiagRect">
          <a:avLst/>
        </a:prstGeom>
      </dgm:spPr>
      <dgm:t>
        <a:bodyPr/>
        <a:lstStyle/>
        <a:p>
          <a:endParaRPr lang="tr-TR"/>
        </a:p>
      </dgm:t>
    </dgm:pt>
    <dgm:pt modelId="{5908E6FC-3E58-4DBE-A009-FD1B8E5706EC}" type="pres">
      <dgm:prSet presAssocID="{7B152A36-49FF-4294-9F7E-0172C0013E08}" presName="sp" presStyleCnt="0"/>
      <dgm:spPr/>
    </dgm:pt>
    <dgm:pt modelId="{C64B37E1-86C0-4C25-967A-6A622DB37577}" type="pres">
      <dgm:prSet presAssocID="{B851E32E-2EF7-4B60-BB2C-E787E141DE3B}" presName="linNode" presStyleCnt="0"/>
      <dgm:spPr/>
    </dgm:pt>
    <dgm:pt modelId="{51C69F3D-A0A4-4AF5-876F-296C159AAEC3}" type="pres">
      <dgm:prSet presAssocID="{B851E32E-2EF7-4B60-BB2C-E787E141DE3B}" presName="parentText" presStyleLbl="node1" presStyleIdx="1" presStyleCnt="3" custScaleX="64251">
        <dgm:presLayoutVars>
          <dgm:chMax val="1"/>
          <dgm:bulletEnabled val="1"/>
        </dgm:presLayoutVars>
      </dgm:prSet>
      <dgm:spPr>
        <a:prstGeom prst="snip2DiagRect">
          <a:avLst/>
        </a:prstGeom>
      </dgm:spPr>
      <dgm:t>
        <a:bodyPr/>
        <a:lstStyle/>
        <a:p>
          <a:endParaRPr lang="tr-TR"/>
        </a:p>
      </dgm:t>
    </dgm:pt>
    <dgm:pt modelId="{5A4908A6-47E7-45D5-82EA-7369DC99156F}" type="pres">
      <dgm:prSet presAssocID="{B851E32E-2EF7-4B60-BB2C-E787E141DE3B}" presName="descendantText" presStyleLbl="alignAccFollowNode1" presStyleIdx="1" presStyleCnt="3" custScaleX="117391">
        <dgm:presLayoutVars>
          <dgm:bulletEnabled val="1"/>
        </dgm:presLayoutVars>
      </dgm:prSet>
      <dgm:spPr>
        <a:prstGeom prst="snip2DiagRect">
          <a:avLst/>
        </a:prstGeom>
      </dgm:spPr>
      <dgm:t>
        <a:bodyPr/>
        <a:lstStyle/>
        <a:p>
          <a:endParaRPr lang="tr-TR"/>
        </a:p>
      </dgm:t>
    </dgm:pt>
    <dgm:pt modelId="{C2C2296D-4FF9-4447-B879-D7B43072965E}" type="pres">
      <dgm:prSet presAssocID="{84DCD734-94ED-4652-93B3-8B12F549BCFE}" presName="sp" presStyleCnt="0"/>
      <dgm:spPr/>
    </dgm:pt>
    <dgm:pt modelId="{55970E34-3115-4391-95B1-A43324EA4055}" type="pres">
      <dgm:prSet presAssocID="{C4705EB0-CBC5-4ACE-AEF3-824052BA27FC}" presName="linNode" presStyleCnt="0"/>
      <dgm:spPr/>
    </dgm:pt>
    <dgm:pt modelId="{D00F1413-30B2-4945-AC63-AAEB1877FA74}" type="pres">
      <dgm:prSet presAssocID="{C4705EB0-CBC5-4ACE-AEF3-824052BA27FC}" presName="parentText" presStyleLbl="node1" presStyleIdx="2" presStyleCnt="3" custScaleX="64251">
        <dgm:presLayoutVars>
          <dgm:chMax val="1"/>
          <dgm:bulletEnabled val="1"/>
        </dgm:presLayoutVars>
      </dgm:prSet>
      <dgm:spPr>
        <a:prstGeom prst="snip2DiagRect">
          <a:avLst/>
        </a:prstGeom>
      </dgm:spPr>
      <dgm:t>
        <a:bodyPr/>
        <a:lstStyle/>
        <a:p>
          <a:endParaRPr lang="tr-TR"/>
        </a:p>
      </dgm:t>
    </dgm:pt>
    <dgm:pt modelId="{E63AAF11-AB05-4CB3-A2CE-F50156FBE743}" type="pres">
      <dgm:prSet presAssocID="{C4705EB0-CBC5-4ACE-AEF3-824052BA27FC}" presName="descendantText" presStyleLbl="alignAccFollowNode1" presStyleIdx="2" presStyleCnt="3" custScaleX="117391">
        <dgm:presLayoutVars>
          <dgm:bulletEnabled val="1"/>
        </dgm:presLayoutVars>
      </dgm:prSet>
      <dgm:spPr>
        <a:prstGeom prst="snip2DiagRect">
          <a:avLst/>
        </a:prstGeom>
      </dgm:spPr>
      <dgm:t>
        <a:bodyPr/>
        <a:lstStyle/>
        <a:p>
          <a:endParaRPr lang="tr-TR"/>
        </a:p>
      </dgm:t>
    </dgm:pt>
  </dgm:ptLst>
  <dgm:cxnLst>
    <dgm:cxn modelId="{17629F9C-5889-492B-AAF5-57FF7DE29294}" srcId="{B851E32E-2EF7-4B60-BB2C-E787E141DE3B}" destId="{4E7E6079-1E0E-4F38-9F07-CB41EDC2E1E3}" srcOrd="0" destOrd="0" parTransId="{9CD0C108-38AC-4091-989E-50BF076CBC3E}" sibTransId="{64216041-89E9-441E-AD6D-44F707C1CFE2}"/>
    <dgm:cxn modelId="{A1293476-88E7-45BD-8DA2-0BA3E4DBE773}" srcId="{35EDD432-5CF0-43DD-9E8D-51616B7EE978}" destId="{58B95D76-1694-4419-B9C3-05B92E6B614F}" srcOrd="0" destOrd="0" parTransId="{90D3D755-E437-4D0A-9745-A779BD797AF5}" sibTransId="{7B152A36-49FF-4294-9F7E-0172C0013E08}"/>
    <dgm:cxn modelId="{58F80BAE-54A6-44B7-B79A-EBA61A0924DE}" type="presOf" srcId="{A451A736-BE71-4D67-9863-35696BCD5EA7}" destId="{D560ECF3-F1B1-4E38-8E43-F41DF0ED1527}" srcOrd="0" destOrd="0" presId="urn:microsoft.com/office/officeart/2005/8/layout/vList5"/>
    <dgm:cxn modelId="{19F39388-15C1-458C-A2A2-0890EA6F4AEC}" srcId="{58B95D76-1694-4419-B9C3-05B92E6B614F}" destId="{A451A736-BE71-4D67-9863-35696BCD5EA7}" srcOrd="0" destOrd="0" parTransId="{E3470774-C91D-4EFA-9E0B-A766B6C78164}" sibTransId="{4744800E-65DC-4319-A854-37F401DF6CD7}"/>
    <dgm:cxn modelId="{B8C14C0D-F82E-41FA-998E-BD299974EBE6}" srcId="{C4705EB0-CBC5-4ACE-AEF3-824052BA27FC}" destId="{DFF2C7B1-D285-47CE-95BE-4CC93F65533F}" srcOrd="0" destOrd="0" parTransId="{41FB8D8F-BBAD-4769-A1E5-DF322DAFCE3F}" sibTransId="{F1460BE2-721A-42B5-8696-836E8583C4B0}"/>
    <dgm:cxn modelId="{1A302850-04D1-46AB-9C55-3079723CA5D6}" type="presOf" srcId="{4E7E6079-1E0E-4F38-9F07-CB41EDC2E1E3}" destId="{5A4908A6-47E7-45D5-82EA-7369DC99156F}" srcOrd="0" destOrd="0" presId="urn:microsoft.com/office/officeart/2005/8/layout/vList5"/>
    <dgm:cxn modelId="{95270E92-C650-41F4-9A6F-154CD1E13EAE}" type="presOf" srcId="{C4705EB0-CBC5-4ACE-AEF3-824052BA27FC}" destId="{D00F1413-30B2-4945-AC63-AAEB1877FA74}" srcOrd="0" destOrd="0" presId="urn:microsoft.com/office/officeart/2005/8/layout/vList5"/>
    <dgm:cxn modelId="{FAD8473C-F6A2-4F99-AD2A-95D31C4CE03C}" srcId="{35EDD432-5CF0-43DD-9E8D-51616B7EE978}" destId="{B851E32E-2EF7-4B60-BB2C-E787E141DE3B}" srcOrd="1" destOrd="0" parTransId="{00C361CD-B791-4BBA-AA2D-3D53E313D2D0}" sibTransId="{84DCD734-94ED-4652-93B3-8B12F549BCFE}"/>
    <dgm:cxn modelId="{C83F9F93-8131-4C5F-980F-4E3252A95A98}" type="presOf" srcId="{58B95D76-1694-4419-B9C3-05B92E6B614F}" destId="{E0EF2B6E-32B3-4331-9AB9-8E02970F68CE}" srcOrd="0" destOrd="0" presId="urn:microsoft.com/office/officeart/2005/8/layout/vList5"/>
    <dgm:cxn modelId="{F5DB639A-5B6C-46C5-B0EA-5A5451FA3A6D}" type="presOf" srcId="{DFF2C7B1-D285-47CE-95BE-4CC93F65533F}" destId="{E63AAF11-AB05-4CB3-A2CE-F50156FBE743}" srcOrd="0" destOrd="0" presId="urn:microsoft.com/office/officeart/2005/8/layout/vList5"/>
    <dgm:cxn modelId="{3EB2B2B0-6CCA-474E-8A58-3EDE0A1A513F}" srcId="{35EDD432-5CF0-43DD-9E8D-51616B7EE978}" destId="{C4705EB0-CBC5-4ACE-AEF3-824052BA27FC}" srcOrd="2" destOrd="0" parTransId="{A4848975-6687-4613-A09A-44D571E55514}" sibTransId="{56E56B15-FA03-468F-AA19-8C281D63A913}"/>
    <dgm:cxn modelId="{D4A2FF2F-8299-43D2-A401-40E23E024D32}" type="presOf" srcId="{35EDD432-5CF0-43DD-9E8D-51616B7EE978}" destId="{324BA67C-AD55-4CB5-B2EB-7C7846294D4A}" srcOrd="0" destOrd="0" presId="urn:microsoft.com/office/officeart/2005/8/layout/vList5"/>
    <dgm:cxn modelId="{C76BC6B7-5D1D-4F28-95D3-E942F5C05A5E}" type="presOf" srcId="{B851E32E-2EF7-4B60-BB2C-E787E141DE3B}" destId="{51C69F3D-A0A4-4AF5-876F-296C159AAEC3}" srcOrd="0" destOrd="0" presId="urn:microsoft.com/office/officeart/2005/8/layout/vList5"/>
    <dgm:cxn modelId="{E801BC8F-1DBD-45F2-8D55-813466952F40}" type="presParOf" srcId="{324BA67C-AD55-4CB5-B2EB-7C7846294D4A}" destId="{D3566561-7F7F-47D2-8108-9A958E241C60}" srcOrd="0" destOrd="0" presId="urn:microsoft.com/office/officeart/2005/8/layout/vList5"/>
    <dgm:cxn modelId="{E47A6B77-C5A6-4A1B-9169-D7885F6EE493}" type="presParOf" srcId="{D3566561-7F7F-47D2-8108-9A958E241C60}" destId="{E0EF2B6E-32B3-4331-9AB9-8E02970F68CE}" srcOrd="0" destOrd="0" presId="urn:microsoft.com/office/officeart/2005/8/layout/vList5"/>
    <dgm:cxn modelId="{1BFEAFE1-4EF1-48B9-ABB7-E82E9E6F565E}" type="presParOf" srcId="{D3566561-7F7F-47D2-8108-9A958E241C60}" destId="{D560ECF3-F1B1-4E38-8E43-F41DF0ED1527}" srcOrd="1" destOrd="0" presId="urn:microsoft.com/office/officeart/2005/8/layout/vList5"/>
    <dgm:cxn modelId="{B4A1479F-4836-4099-B11E-A809E4201046}" type="presParOf" srcId="{324BA67C-AD55-4CB5-B2EB-7C7846294D4A}" destId="{5908E6FC-3E58-4DBE-A009-FD1B8E5706EC}" srcOrd="1" destOrd="0" presId="urn:microsoft.com/office/officeart/2005/8/layout/vList5"/>
    <dgm:cxn modelId="{156DC4D8-E04F-41B9-8BBD-B9F840A91854}" type="presParOf" srcId="{324BA67C-AD55-4CB5-B2EB-7C7846294D4A}" destId="{C64B37E1-86C0-4C25-967A-6A622DB37577}" srcOrd="2" destOrd="0" presId="urn:microsoft.com/office/officeart/2005/8/layout/vList5"/>
    <dgm:cxn modelId="{5E517C82-7FBF-4506-A11F-39730893013C}" type="presParOf" srcId="{C64B37E1-86C0-4C25-967A-6A622DB37577}" destId="{51C69F3D-A0A4-4AF5-876F-296C159AAEC3}" srcOrd="0" destOrd="0" presId="urn:microsoft.com/office/officeart/2005/8/layout/vList5"/>
    <dgm:cxn modelId="{A8C0ABC1-4C7D-4C53-82B8-0700018FA33F}" type="presParOf" srcId="{C64B37E1-86C0-4C25-967A-6A622DB37577}" destId="{5A4908A6-47E7-45D5-82EA-7369DC99156F}" srcOrd="1" destOrd="0" presId="urn:microsoft.com/office/officeart/2005/8/layout/vList5"/>
    <dgm:cxn modelId="{84E88D48-5CEC-4F7D-B611-BA800EB90B3E}" type="presParOf" srcId="{324BA67C-AD55-4CB5-B2EB-7C7846294D4A}" destId="{C2C2296D-4FF9-4447-B879-D7B43072965E}" srcOrd="3" destOrd="0" presId="urn:microsoft.com/office/officeart/2005/8/layout/vList5"/>
    <dgm:cxn modelId="{0AAF7215-5A5E-4635-8B57-F32B9FFC64E6}" type="presParOf" srcId="{324BA67C-AD55-4CB5-B2EB-7C7846294D4A}" destId="{55970E34-3115-4391-95B1-A43324EA4055}" srcOrd="4" destOrd="0" presId="urn:microsoft.com/office/officeart/2005/8/layout/vList5"/>
    <dgm:cxn modelId="{FD146A75-77D5-4C95-BF7B-EBA3AC107EE0}" type="presParOf" srcId="{55970E34-3115-4391-95B1-A43324EA4055}" destId="{D00F1413-30B2-4945-AC63-AAEB1877FA74}" srcOrd="0" destOrd="0" presId="urn:microsoft.com/office/officeart/2005/8/layout/vList5"/>
    <dgm:cxn modelId="{CDA4A029-A945-41C5-9468-A7F2CF2FF401}" type="presParOf" srcId="{55970E34-3115-4391-95B1-A43324EA4055}" destId="{E63AAF11-AB05-4CB3-A2CE-F50156FBE7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9288132-404D-42B8-81E6-49251FA07102}" type="doc">
      <dgm:prSet loTypeId="urn:microsoft.com/office/officeart/2008/layout/AscendingPictureAccentProcess" loCatId="process" qsTypeId="urn:microsoft.com/office/officeart/2005/8/quickstyle/3d1" qsCatId="3D" csTypeId="urn:microsoft.com/office/officeart/2005/8/colors/colorful5" csCatId="colorful" phldr="1"/>
      <dgm:spPr/>
      <dgm:t>
        <a:bodyPr/>
        <a:lstStyle/>
        <a:p>
          <a:endParaRPr lang="tr-TR"/>
        </a:p>
      </dgm:t>
    </dgm:pt>
    <dgm:pt modelId="{24F19D62-1C02-4F10-8F6E-DCE205EAA610}">
      <dgm:prSet phldrT="[Metin]" custT="1"/>
      <dgm:spPr/>
      <dgm:t>
        <a:bodyPr/>
        <a:lstStyle/>
        <a:p>
          <a:r>
            <a:rPr lang="tr-TR" sz="2400" smtClean="0">
              <a:effectLst>
                <a:outerShdw blurRad="38100" dist="38100" dir="2700000" algn="tl">
                  <a:srgbClr val="000000">
                    <a:alpha val="43137"/>
                  </a:srgbClr>
                </a:outerShdw>
              </a:effectLst>
              <a:latin typeface="Cambria" pitchFamily="18" charset="0"/>
            </a:rPr>
            <a:t>Kolaylaştırıcı dil stratejileri</a:t>
          </a:r>
          <a:endParaRPr lang="tr-TR" sz="2400" dirty="0">
            <a:effectLst>
              <a:outerShdw blurRad="38100" dist="38100" dir="2700000" algn="tl">
                <a:srgbClr val="000000">
                  <a:alpha val="43137"/>
                </a:srgbClr>
              </a:outerShdw>
            </a:effectLst>
            <a:latin typeface="Cambria" pitchFamily="18" charset="0"/>
          </a:endParaRPr>
        </a:p>
      </dgm:t>
    </dgm:pt>
    <dgm:pt modelId="{DCDF6666-97BE-4A6E-BBBA-2A6AC5A3071E}" type="parTrans" cxnId="{B07BE09C-E319-4D38-9E9C-E58703A6F501}">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C5D1EB3A-4C4D-42C4-8F87-9C660F95B3C3}" type="sibTrans" cxnId="{B07BE09C-E319-4D38-9E9C-E58703A6F501}">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651904C7-1775-4316-B8C7-4E353BAB4B77}">
      <dgm:prSet phldrT="[Metin]" custT="1"/>
      <dgm:spPr/>
      <dgm:t>
        <a:bodyPr/>
        <a:lstStyle/>
        <a:p>
          <a:r>
            <a:rPr lang="tr-TR" sz="2400" dirty="0" err="1" smtClean="0">
              <a:effectLst>
                <a:outerShdw blurRad="38100" dist="38100" dir="2700000" algn="tl">
                  <a:srgbClr val="000000">
                    <a:alpha val="43137"/>
                  </a:srgbClr>
                </a:outerShdw>
              </a:effectLst>
              <a:latin typeface="Cambria" pitchFamily="18" charset="0"/>
            </a:rPr>
            <a:t>DoğaL</a:t>
          </a:r>
          <a:r>
            <a:rPr lang="tr-TR" sz="2400" dirty="0" smtClean="0">
              <a:effectLst>
                <a:outerShdw blurRad="38100" dist="38100" dir="2700000" algn="tl">
                  <a:srgbClr val="000000">
                    <a:alpha val="43137"/>
                  </a:srgbClr>
                </a:outerShdw>
              </a:effectLst>
              <a:latin typeface="Cambria" pitchFamily="18" charset="0"/>
            </a:rPr>
            <a:t> </a:t>
          </a:r>
          <a:r>
            <a:rPr lang="tr-TR" sz="2400" dirty="0" smtClean="0">
              <a:effectLst>
                <a:outerShdw blurRad="38100" dist="38100" dir="2700000" algn="tl">
                  <a:srgbClr val="000000">
                    <a:alpha val="43137"/>
                  </a:srgbClr>
                </a:outerShdw>
              </a:effectLst>
              <a:latin typeface="Cambria" pitchFamily="18" charset="0"/>
            </a:rPr>
            <a:t>dil yaklaşımı</a:t>
          </a:r>
          <a:endParaRPr lang="tr-TR" sz="2400" dirty="0">
            <a:effectLst>
              <a:outerShdw blurRad="38100" dist="38100" dir="2700000" algn="tl">
                <a:srgbClr val="000000">
                  <a:alpha val="43137"/>
                </a:srgbClr>
              </a:outerShdw>
            </a:effectLst>
            <a:latin typeface="Cambria" pitchFamily="18" charset="0"/>
          </a:endParaRPr>
        </a:p>
      </dgm:t>
    </dgm:pt>
    <dgm:pt modelId="{5D4A872F-C739-4EDC-8DE9-2775FA3BFAAB}" type="parTrans" cxnId="{864E5812-3895-4376-B3A3-C90F0971FDD8}">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864AFD54-7CED-4E4F-AE59-A0CCCAB4651F}" type="sibTrans" cxnId="{864E5812-3895-4376-B3A3-C90F0971FDD8}">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45FDDF85-3716-4551-AF59-48550593635C}" type="pres">
      <dgm:prSet presAssocID="{A9288132-404D-42B8-81E6-49251FA07102}" presName="Name0" presStyleCnt="0">
        <dgm:presLayoutVars>
          <dgm:chMax val="7"/>
          <dgm:chPref val="7"/>
          <dgm:dir/>
        </dgm:presLayoutVars>
      </dgm:prSet>
      <dgm:spPr/>
      <dgm:t>
        <a:bodyPr/>
        <a:lstStyle/>
        <a:p>
          <a:endParaRPr lang="tr-TR"/>
        </a:p>
      </dgm:t>
    </dgm:pt>
    <dgm:pt modelId="{CA751550-75D2-42E3-95EF-74D8815ECE6B}" type="pres">
      <dgm:prSet presAssocID="{A9288132-404D-42B8-81E6-49251FA07102}" presName="dot1" presStyleLbl="alignNode1" presStyleIdx="0" presStyleCnt="10"/>
      <dgm:spPr/>
      <dgm:t>
        <a:bodyPr/>
        <a:lstStyle/>
        <a:p>
          <a:endParaRPr lang="tr-TR"/>
        </a:p>
      </dgm:t>
    </dgm:pt>
    <dgm:pt modelId="{620A8590-F7CE-412F-8A91-12F14135F8B0}" type="pres">
      <dgm:prSet presAssocID="{A9288132-404D-42B8-81E6-49251FA07102}" presName="dot2" presStyleLbl="alignNode1" presStyleIdx="1" presStyleCnt="10"/>
      <dgm:spPr/>
      <dgm:t>
        <a:bodyPr/>
        <a:lstStyle/>
        <a:p>
          <a:endParaRPr lang="tr-TR"/>
        </a:p>
      </dgm:t>
    </dgm:pt>
    <dgm:pt modelId="{03745367-1743-44D0-8396-DBFC59B181A2}" type="pres">
      <dgm:prSet presAssocID="{A9288132-404D-42B8-81E6-49251FA07102}" presName="dot3" presStyleLbl="alignNode1" presStyleIdx="2" presStyleCnt="10"/>
      <dgm:spPr/>
      <dgm:t>
        <a:bodyPr/>
        <a:lstStyle/>
        <a:p>
          <a:endParaRPr lang="tr-TR"/>
        </a:p>
      </dgm:t>
    </dgm:pt>
    <dgm:pt modelId="{721EF087-C1A4-4B4A-8938-9E419A379349}" type="pres">
      <dgm:prSet presAssocID="{A9288132-404D-42B8-81E6-49251FA07102}" presName="dotArrow1" presStyleLbl="alignNode1" presStyleIdx="3" presStyleCnt="10"/>
      <dgm:spPr/>
      <dgm:t>
        <a:bodyPr/>
        <a:lstStyle/>
        <a:p>
          <a:endParaRPr lang="tr-TR"/>
        </a:p>
      </dgm:t>
    </dgm:pt>
    <dgm:pt modelId="{7D766B0B-F78E-443F-993A-3E12BE03DE34}" type="pres">
      <dgm:prSet presAssocID="{A9288132-404D-42B8-81E6-49251FA07102}" presName="dotArrow2" presStyleLbl="alignNode1" presStyleIdx="4" presStyleCnt="10"/>
      <dgm:spPr/>
      <dgm:t>
        <a:bodyPr/>
        <a:lstStyle/>
        <a:p>
          <a:endParaRPr lang="tr-TR"/>
        </a:p>
      </dgm:t>
    </dgm:pt>
    <dgm:pt modelId="{9190DFF0-8854-471B-85C2-149164757A6A}" type="pres">
      <dgm:prSet presAssocID="{A9288132-404D-42B8-81E6-49251FA07102}" presName="dotArrow3" presStyleLbl="alignNode1" presStyleIdx="5" presStyleCnt="10"/>
      <dgm:spPr/>
      <dgm:t>
        <a:bodyPr/>
        <a:lstStyle/>
        <a:p>
          <a:endParaRPr lang="tr-TR"/>
        </a:p>
      </dgm:t>
    </dgm:pt>
    <dgm:pt modelId="{DD3D44AB-5706-47DD-9D75-FAA976B967CE}" type="pres">
      <dgm:prSet presAssocID="{A9288132-404D-42B8-81E6-49251FA07102}" presName="dotArrow4" presStyleLbl="alignNode1" presStyleIdx="6" presStyleCnt="10"/>
      <dgm:spPr/>
      <dgm:t>
        <a:bodyPr/>
        <a:lstStyle/>
        <a:p>
          <a:endParaRPr lang="tr-TR"/>
        </a:p>
      </dgm:t>
    </dgm:pt>
    <dgm:pt modelId="{6B133089-8113-4422-9A92-EC29AAFF74A9}" type="pres">
      <dgm:prSet presAssocID="{A9288132-404D-42B8-81E6-49251FA07102}" presName="dotArrow5" presStyleLbl="alignNode1" presStyleIdx="7" presStyleCnt="10"/>
      <dgm:spPr/>
      <dgm:t>
        <a:bodyPr/>
        <a:lstStyle/>
        <a:p>
          <a:endParaRPr lang="tr-TR"/>
        </a:p>
      </dgm:t>
    </dgm:pt>
    <dgm:pt modelId="{B1F3BCE1-17C2-4639-B24B-CE137573D0EC}" type="pres">
      <dgm:prSet presAssocID="{A9288132-404D-42B8-81E6-49251FA07102}" presName="dotArrow6" presStyleLbl="alignNode1" presStyleIdx="8" presStyleCnt="10"/>
      <dgm:spPr/>
      <dgm:t>
        <a:bodyPr/>
        <a:lstStyle/>
        <a:p>
          <a:endParaRPr lang="tr-TR"/>
        </a:p>
      </dgm:t>
    </dgm:pt>
    <dgm:pt modelId="{6ADFFE7D-C6C3-41B2-956E-B22582AE3ADB}" type="pres">
      <dgm:prSet presAssocID="{A9288132-404D-42B8-81E6-49251FA07102}" presName="dotArrow7" presStyleLbl="alignNode1" presStyleIdx="9" presStyleCnt="10"/>
      <dgm:spPr/>
      <dgm:t>
        <a:bodyPr/>
        <a:lstStyle/>
        <a:p>
          <a:endParaRPr lang="tr-TR"/>
        </a:p>
      </dgm:t>
    </dgm:pt>
    <dgm:pt modelId="{A71C9674-4466-479A-B724-50AD1F114DD0}" type="pres">
      <dgm:prSet presAssocID="{24F19D62-1C02-4F10-8F6E-DCE205EAA610}" presName="parTx1" presStyleLbl="node1" presStyleIdx="0" presStyleCnt="2"/>
      <dgm:spPr/>
      <dgm:t>
        <a:bodyPr/>
        <a:lstStyle/>
        <a:p>
          <a:endParaRPr lang="tr-TR"/>
        </a:p>
      </dgm:t>
    </dgm:pt>
    <dgm:pt modelId="{DDE45C2C-62FD-40C6-AE5E-276F89A3B12A}" type="pres">
      <dgm:prSet presAssocID="{C5D1EB3A-4C4D-42C4-8F87-9C660F95B3C3}" presName="picture1" presStyleCnt="0"/>
      <dgm:spPr/>
      <dgm:t>
        <a:bodyPr/>
        <a:lstStyle/>
        <a:p>
          <a:endParaRPr lang="tr-TR"/>
        </a:p>
      </dgm:t>
    </dgm:pt>
    <dgm:pt modelId="{2112D420-E30A-4E1C-8B7C-75ECB179B3F4}" type="pres">
      <dgm:prSet presAssocID="{C5D1EB3A-4C4D-42C4-8F87-9C660F95B3C3}" presName="imageRepeatNode" presStyleLbl="fgImgPlace1" presStyleIdx="0" presStyleCnt="2"/>
      <dgm:spPr>
        <a:prstGeom prst="star7">
          <a:avLst/>
        </a:prstGeom>
      </dgm:spPr>
      <dgm:t>
        <a:bodyPr/>
        <a:lstStyle/>
        <a:p>
          <a:endParaRPr lang="tr-TR"/>
        </a:p>
      </dgm:t>
    </dgm:pt>
    <dgm:pt modelId="{0F99E284-CA20-4375-9483-64C9A5B0360C}" type="pres">
      <dgm:prSet presAssocID="{651904C7-1775-4316-B8C7-4E353BAB4B77}" presName="parTx2" presStyleLbl="node1" presStyleIdx="1" presStyleCnt="2"/>
      <dgm:spPr/>
      <dgm:t>
        <a:bodyPr/>
        <a:lstStyle/>
        <a:p>
          <a:endParaRPr lang="tr-TR"/>
        </a:p>
      </dgm:t>
    </dgm:pt>
    <dgm:pt modelId="{7C72A4E0-1069-4BC4-AAD7-32BDDF3BA5AB}" type="pres">
      <dgm:prSet presAssocID="{864AFD54-7CED-4E4F-AE59-A0CCCAB4651F}" presName="picture2" presStyleCnt="0"/>
      <dgm:spPr/>
      <dgm:t>
        <a:bodyPr/>
        <a:lstStyle/>
        <a:p>
          <a:endParaRPr lang="tr-TR"/>
        </a:p>
      </dgm:t>
    </dgm:pt>
    <dgm:pt modelId="{958D709C-D8A7-406C-BBEF-3DFAD7A9B20F}" type="pres">
      <dgm:prSet presAssocID="{864AFD54-7CED-4E4F-AE59-A0CCCAB4651F}" presName="imageRepeatNode" presStyleLbl="fgImgPlace1" presStyleIdx="1" presStyleCnt="2"/>
      <dgm:spPr>
        <a:prstGeom prst="star7">
          <a:avLst/>
        </a:prstGeom>
      </dgm:spPr>
      <dgm:t>
        <a:bodyPr/>
        <a:lstStyle/>
        <a:p>
          <a:endParaRPr lang="tr-TR"/>
        </a:p>
      </dgm:t>
    </dgm:pt>
  </dgm:ptLst>
  <dgm:cxnLst>
    <dgm:cxn modelId="{44A1D6C8-7CA6-4926-A32D-B7365ED11B12}" type="presOf" srcId="{651904C7-1775-4316-B8C7-4E353BAB4B77}" destId="{0F99E284-CA20-4375-9483-64C9A5B0360C}" srcOrd="0" destOrd="0" presId="urn:microsoft.com/office/officeart/2008/layout/AscendingPictureAccentProcess"/>
    <dgm:cxn modelId="{885CDB63-2B8E-4C1B-859B-B62E5064B116}" type="presOf" srcId="{24F19D62-1C02-4F10-8F6E-DCE205EAA610}" destId="{A71C9674-4466-479A-B724-50AD1F114DD0}" srcOrd="0" destOrd="0" presId="urn:microsoft.com/office/officeart/2008/layout/AscendingPictureAccentProcess"/>
    <dgm:cxn modelId="{626AC9DC-1889-461F-8A26-83BD415B2266}" type="presOf" srcId="{A9288132-404D-42B8-81E6-49251FA07102}" destId="{45FDDF85-3716-4551-AF59-48550593635C}" srcOrd="0" destOrd="0" presId="urn:microsoft.com/office/officeart/2008/layout/AscendingPictureAccentProcess"/>
    <dgm:cxn modelId="{691D719C-FA26-43E2-90D7-5B9D67B5D31B}" type="presOf" srcId="{C5D1EB3A-4C4D-42C4-8F87-9C660F95B3C3}" destId="{2112D420-E30A-4E1C-8B7C-75ECB179B3F4}" srcOrd="0" destOrd="0" presId="urn:microsoft.com/office/officeart/2008/layout/AscendingPictureAccentProcess"/>
    <dgm:cxn modelId="{864E5812-3895-4376-B3A3-C90F0971FDD8}" srcId="{A9288132-404D-42B8-81E6-49251FA07102}" destId="{651904C7-1775-4316-B8C7-4E353BAB4B77}" srcOrd="1" destOrd="0" parTransId="{5D4A872F-C739-4EDC-8DE9-2775FA3BFAAB}" sibTransId="{864AFD54-7CED-4E4F-AE59-A0CCCAB4651F}"/>
    <dgm:cxn modelId="{B0969493-CC7B-4F8F-9B9D-C9EF9F953654}" type="presOf" srcId="{864AFD54-7CED-4E4F-AE59-A0CCCAB4651F}" destId="{958D709C-D8A7-406C-BBEF-3DFAD7A9B20F}" srcOrd="0" destOrd="0" presId="urn:microsoft.com/office/officeart/2008/layout/AscendingPictureAccentProcess"/>
    <dgm:cxn modelId="{B07BE09C-E319-4D38-9E9C-E58703A6F501}" srcId="{A9288132-404D-42B8-81E6-49251FA07102}" destId="{24F19D62-1C02-4F10-8F6E-DCE205EAA610}" srcOrd="0" destOrd="0" parTransId="{DCDF6666-97BE-4A6E-BBBA-2A6AC5A3071E}" sibTransId="{C5D1EB3A-4C4D-42C4-8F87-9C660F95B3C3}"/>
    <dgm:cxn modelId="{CDD37022-B338-4879-AB57-97BFFD774EE0}" type="presParOf" srcId="{45FDDF85-3716-4551-AF59-48550593635C}" destId="{CA751550-75D2-42E3-95EF-74D8815ECE6B}" srcOrd="0" destOrd="0" presId="urn:microsoft.com/office/officeart/2008/layout/AscendingPictureAccentProcess"/>
    <dgm:cxn modelId="{56C6B2FE-8E6E-4D44-B3FE-91F8E1074DDF}" type="presParOf" srcId="{45FDDF85-3716-4551-AF59-48550593635C}" destId="{620A8590-F7CE-412F-8A91-12F14135F8B0}" srcOrd="1" destOrd="0" presId="urn:microsoft.com/office/officeart/2008/layout/AscendingPictureAccentProcess"/>
    <dgm:cxn modelId="{FEA22315-0C9C-49C2-BD47-2B9836F9C555}" type="presParOf" srcId="{45FDDF85-3716-4551-AF59-48550593635C}" destId="{03745367-1743-44D0-8396-DBFC59B181A2}" srcOrd="2" destOrd="0" presId="urn:microsoft.com/office/officeart/2008/layout/AscendingPictureAccentProcess"/>
    <dgm:cxn modelId="{CDDE4D76-878E-4977-99DD-C3DF19482194}" type="presParOf" srcId="{45FDDF85-3716-4551-AF59-48550593635C}" destId="{721EF087-C1A4-4B4A-8938-9E419A379349}" srcOrd="3" destOrd="0" presId="urn:microsoft.com/office/officeart/2008/layout/AscendingPictureAccentProcess"/>
    <dgm:cxn modelId="{F353F555-D17A-4CFA-8D41-4DD4475E66D3}" type="presParOf" srcId="{45FDDF85-3716-4551-AF59-48550593635C}" destId="{7D766B0B-F78E-443F-993A-3E12BE03DE34}" srcOrd="4" destOrd="0" presId="urn:microsoft.com/office/officeart/2008/layout/AscendingPictureAccentProcess"/>
    <dgm:cxn modelId="{E38E0CC1-BF49-480B-8637-710EAA095881}" type="presParOf" srcId="{45FDDF85-3716-4551-AF59-48550593635C}" destId="{9190DFF0-8854-471B-85C2-149164757A6A}" srcOrd="5" destOrd="0" presId="urn:microsoft.com/office/officeart/2008/layout/AscendingPictureAccentProcess"/>
    <dgm:cxn modelId="{16C8C12A-D13F-4EC5-8056-8FDC40D6BF36}" type="presParOf" srcId="{45FDDF85-3716-4551-AF59-48550593635C}" destId="{DD3D44AB-5706-47DD-9D75-FAA976B967CE}" srcOrd="6" destOrd="0" presId="urn:microsoft.com/office/officeart/2008/layout/AscendingPictureAccentProcess"/>
    <dgm:cxn modelId="{11E62318-F320-45D3-809E-836C04DB28C5}" type="presParOf" srcId="{45FDDF85-3716-4551-AF59-48550593635C}" destId="{6B133089-8113-4422-9A92-EC29AAFF74A9}" srcOrd="7" destOrd="0" presId="urn:microsoft.com/office/officeart/2008/layout/AscendingPictureAccentProcess"/>
    <dgm:cxn modelId="{44380011-CDC4-4C60-AA97-B4718CA19BFD}" type="presParOf" srcId="{45FDDF85-3716-4551-AF59-48550593635C}" destId="{B1F3BCE1-17C2-4639-B24B-CE137573D0EC}" srcOrd="8" destOrd="0" presId="urn:microsoft.com/office/officeart/2008/layout/AscendingPictureAccentProcess"/>
    <dgm:cxn modelId="{112CA988-CE42-4025-8A90-3B6FEDEE3F2E}" type="presParOf" srcId="{45FDDF85-3716-4551-AF59-48550593635C}" destId="{6ADFFE7D-C6C3-41B2-956E-B22582AE3ADB}" srcOrd="9" destOrd="0" presId="urn:microsoft.com/office/officeart/2008/layout/AscendingPictureAccentProcess"/>
    <dgm:cxn modelId="{8B783897-80F9-4715-881F-28590F4512EA}" type="presParOf" srcId="{45FDDF85-3716-4551-AF59-48550593635C}" destId="{A71C9674-4466-479A-B724-50AD1F114DD0}" srcOrd="10" destOrd="0" presId="urn:microsoft.com/office/officeart/2008/layout/AscendingPictureAccentProcess"/>
    <dgm:cxn modelId="{F323EEC2-9942-4CC7-893D-F5C2E355242B}" type="presParOf" srcId="{45FDDF85-3716-4551-AF59-48550593635C}" destId="{DDE45C2C-62FD-40C6-AE5E-276F89A3B12A}" srcOrd="11" destOrd="0" presId="urn:microsoft.com/office/officeart/2008/layout/AscendingPictureAccentProcess"/>
    <dgm:cxn modelId="{3CC0CCDB-5479-4599-9E60-6471F3C8E070}" type="presParOf" srcId="{DDE45C2C-62FD-40C6-AE5E-276F89A3B12A}" destId="{2112D420-E30A-4E1C-8B7C-75ECB179B3F4}" srcOrd="0" destOrd="0" presId="urn:microsoft.com/office/officeart/2008/layout/AscendingPictureAccentProcess"/>
    <dgm:cxn modelId="{506421F5-C4E5-45C1-AA9C-3B968C708A77}" type="presParOf" srcId="{45FDDF85-3716-4551-AF59-48550593635C}" destId="{0F99E284-CA20-4375-9483-64C9A5B0360C}" srcOrd="12" destOrd="0" presId="urn:microsoft.com/office/officeart/2008/layout/AscendingPictureAccentProcess"/>
    <dgm:cxn modelId="{9437379A-35B1-4CAB-A4E7-E37F1FDF881A}" type="presParOf" srcId="{45FDDF85-3716-4551-AF59-48550593635C}" destId="{7C72A4E0-1069-4BC4-AAD7-32BDDF3BA5AB}" srcOrd="13" destOrd="0" presId="urn:microsoft.com/office/officeart/2008/layout/AscendingPictureAccentProcess"/>
    <dgm:cxn modelId="{0E08CB32-8298-4D04-B1A1-3C088266F27F}" type="presParOf" srcId="{7C72A4E0-1069-4BC4-AAD7-32BDDF3BA5AB}" destId="{958D709C-D8A7-406C-BBEF-3DFAD7A9B20F}"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3" qsCatId="3D" csTypeId="urn:microsoft.com/office/officeart/2005/8/colors/colorful3" csCatId="colorful" phldr="1"/>
      <dgm:spPr/>
      <dgm:t>
        <a:bodyPr/>
        <a:lstStyle/>
        <a:p>
          <a:endParaRPr lang="tr-TR"/>
        </a:p>
      </dgm:t>
    </dgm:pt>
    <dgm:pt modelId="{5EA195F5-22F0-4854-86CA-85B22C38D18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Taklit etmesi için uygun model olun.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Açık uçlu sorular sorun.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Söylemeye çalıştığı kelimelerin doğrusunu onu ONAYLAYARAK söyleyin.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B2708BA-63B1-4093-AF80-0F3112B0927E}">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Sürekli geri dönüt verin.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F11CFE5D-EC6B-49AF-9D33-3DD166E4AEFA}" type="par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9489E6-C379-4409-AF6E-AF7DE6B27DD9}" type="sibTrans" cxnId="{65604264-7811-45CB-8142-799EB2EACB8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CAC8303-2969-4051-8230-AA89E39DF932}">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Konuşması için fırsatlar yaratın.</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357B390E-604B-42AB-A812-0A77F19EDD37}" type="par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FF05885-9FDD-4169-BA84-7C511058C2D7}" type="sibTrans" cxnId="{956B79CF-88D7-4464-A679-77D8E17EC64B}">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a:prstGeom prst="snip2DiagRect">
          <a:avLst/>
        </a:prstGeom>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sun">
          <a:avLst/>
        </a:prstGeom>
      </dgm:spPr>
      <dgm:t>
        <a:bodyPr/>
        <a:lstStyle/>
        <a:p>
          <a:endParaRPr lang="tr-TR"/>
        </a:p>
      </dgm:t>
    </dgm:pt>
    <dgm:pt modelId="{EDC5621E-E6EA-4631-986B-C0003CDE2357}" type="pres">
      <dgm:prSet presAssocID="{1B2708BA-63B1-4093-AF80-0F3112B0927E}" presName="text_2" presStyleLbl="node1" presStyleIdx="1" presStyleCnt="5">
        <dgm:presLayoutVars>
          <dgm:bulletEnabled val="1"/>
        </dgm:presLayoutVars>
      </dgm:prSet>
      <dgm:spPr>
        <a:prstGeom prst="snip2DiagRect">
          <a:avLst/>
        </a:prstGeom>
      </dgm:spPr>
      <dgm:t>
        <a:bodyPr/>
        <a:lstStyle/>
        <a:p>
          <a:endParaRPr lang="tr-TR"/>
        </a:p>
      </dgm:t>
    </dgm:pt>
    <dgm:pt modelId="{87C08F53-9619-40F4-AD7C-9844948039E7}" type="pres">
      <dgm:prSet presAssocID="{1B2708BA-63B1-4093-AF80-0F3112B0927E}" presName="accent_2" presStyleCnt="0"/>
      <dgm:spPr/>
      <dgm:t>
        <a:bodyPr/>
        <a:lstStyle/>
        <a:p>
          <a:endParaRPr lang="tr-TR"/>
        </a:p>
      </dgm:t>
    </dgm:pt>
    <dgm:pt modelId="{87774F3A-6F4A-4BAF-A2F6-8467B8D1A8CF}" type="pres">
      <dgm:prSet presAssocID="{1B2708BA-63B1-4093-AF80-0F3112B0927E}" presName="accentRepeatNode" presStyleLbl="solidFgAcc1" presStyleIdx="1" presStyleCnt="5"/>
      <dgm:spPr>
        <a:prstGeom prst="sun">
          <a:avLst/>
        </a:prstGeom>
      </dgm:spPr>
      <dgm:t>
        <a:bodyPr/>
        <a:lstStyle/>
        <a:p>
          <a:endParaRPr lang="tr-TR"/>
        </a:p>
      </dgm:t>
    </dgm:pt>
    <dgm:pt modelId="{C4B7A5B2-EBC3-43A3-B07B-D072F2CE0CE4}" type="pres">
      <dgm:prSet presAssocID="{0CAC8303-2969-4051-8230-AA89E39DF932}" presName="text_3" presStyleLbl="node1" presStyleIdx="2" presStyleCnt="5">
        <dgm:presLayoutVars>
          <dgm:bulletEnabled val="1"/>
        </dgm:presLayoutVars>
      </dgm:prSet>
      <dgm:spPr>
        <a:prstGeom prst="snip2DiagRect">
          <a:avLst/>
        </a:prstGeom>
      </dgm:spPr>
      <dgm:t>
        <a:bodyPr/>
        <a:lstStyle/>
        <a:p>
          <a:endParaRPr lang="tr-TR"/>
        </a:p>
      </dgm:t>
    </dgm:pt>
    <dgm:pt modelId="{E4D66172-DFB7-418D-ACBA-7D0E658A18A1}" type="pres">
      <dgm:prSet presAssocID="{0CAC8303-2969-4051-8230-AA89E39DF932}" presName="accent_3" presStyleCnt="0"/>
      <dgm:spPr/>
      <dgm:t>
        <a:bodyPr/>
        <a:lstStyle/>
        <a:p>
          <a:endParaRPr lang="tr-TR"/>
        </a:p>
      </dgm:t>
    </dgm:pt>
    <dgm:pt modelId="{9E9B9690-B480-4242-BF47-19FD6AB4E7C8}" type="pres">
      <dgm:prSet presAssocID="{0CAC8303-2969-4051-8230-AA89E39DF932}" presName="accentRepeatNode" presStyleLbl="solidFgAcc1" presStyleIdx="2" presStyleCnt="5"/>
      <dgm:spPr>
        <a:prstGeom prst="sun">
          <a:avLst/>
        </a:prstGeom>
      </dgm:spPr>
      <dgm:t>
        <a:bodyPr/>
        <a:lstStyle/>
        <a:p>
          <a:endParaRPr lang="tr-TR"/>
        </a:p>
      </dgm:t>
    </dgm:pt>
    <dgm:pt modelId="{F6FF60A8-14ED-4F4C-8E9D-294CBA840BFC}" type="pres">
      <dgm:prSet presAssocID="{23476C4B-166C-4300-8832-355B563676A4}" presName="text_4" presStyleLbl="node1" presStyleIdx="3" presStyleCnt="5">
        <dgm:presLayoutVars>
          <dgm:bulletEnabled val="1"/>
        </dgm:presLayoutVars>
      </dgm:prSet>
      <dgm:spPr>
        <a:prstGeom prst="snip2DiagRect">
          <a:avLst/>
        </a:prstGeom>
      </dgm:spPr>
      <dgm:t>
        <a:bodyPr/>
        <a:lstStyle/>
        <a:p>
          <a:endParaRPr lang="tr-TR"/>
        </a:p>
      </dgm:t>
    </dgm:pt>
    <dgm:pt modelId="{52F44553-1391-4DF1-81F8-CFC0A7EADADF}" type="pres">
      <dgm:prSet presAssocID="{23476C4B-166C-4300-8832-355B563676A4}" presName="accent_4" presStyleCnt="0"/>
      <dgm:spPr/>
      <dgm:t>
        <a:bodyPr/>
        <a:lstStyle/>
        <a:p>
          <a:endParaRPr lang="tr-TR"/>
        </a:p>
      </dgm:t>
    </dgm:pt>
    <dgm:pt modelId="{48968A8B-C920-433E-9D5D-419A6D3CF085}" type="pres">
      <dgm:prSet presAssocID="{23476C4B-166C-4300-8832-355B563676A4}" presName="accentRepeatNode" presStyleLbl="solidFgAcc1" presStyleIdx="3" presStyleCnt="5"/>
      <dgm:spPr>
        <a:prstGeom prst="sun">
          <a:avLst/>
        </a:prstGeom>
      </dgm:spPr>
      <dgm:t>
        <a:bodyPr/>
        <a:lstStyle/>
        <a:p>
          <a:endParaRPr lang="tr-TR"/>
        </a:p>
      </dgm:t>
    </dgm:pt>
    <dgm:pt modelId="{8CC690E1-54E3-4B4D-8A7E-10A966DF426D}" type="pres">
      <dgm:prSet presAssocID="{0F480262-B9ED-44EB-9471-453659E665E6}" presName="text_5" presStyleLbl="node1" presStyleIdx="4" presStyleCnt="5">
        <dgm:presLayoutVars>
          <dgm:bulletEnabled val="1"/>
        </dgm:presLayoutVars>
      </dgm:prSet>
      <dgm:spPr>
        <a:prstGeom prst="snip2DiagRect">
          <a:avLst/>
        </a:prstGeom>
      </dgm:spPr>
      <dgm:t>
        <a:bodyPr/>
        <a:lstStyle/>
        <a:p>
          <a:endParaRPr lang="tr-TR"/>
        </a:p>
      </dgm:t>
    </dgm:pt>
    <dgm:pt modelId="{52F74DFA-FE97-4FEA-91CA-1D2BFD43AC53}" type="pres">
      <dgm:prSet presAssocID="{0F480262-B9ED-44EB-9471-453659E665E6}" presName="accent_5" presStyleCnt="0"/>
      <dgm:spPr/>
      <dgm:t>
        <a:bodyPr/>
        <a:lstStyle/>
        <a:p>
          <a:endParaRPr lang="tr-TR"/>
        </a:p>
      </dgm:t>
    </dgm:pt>
    <dgm:pt modelId="{0B7EF461-DC33-4DCF-9711-DC78189D85C3}" type="pres">
      <dgm:prSet presAssocID="{0F480262-B9ED-44EB-9471-453659E665E6}" presName="accentRepeatNode" presStyleLbl="solidFgAcc1" presStyleIdx="4" presStyleCnt="5"/>
      <dgm:spPr>
        <a:prstGeom prst="sun">
          <a:avLst/>
        </a:prstGeom>
      </dgm:spPr>
      <dgm:t>
        <a:bodyPr/>
        <a:lstStyle/>
        <a:p>
          <a:endParaRPr lang="tr-TR"/>
        </a:p>
      </dgm:t>
    </dgm:pt>
  </dgm:ptLst>
  <dgm:cxnLst>
    <dgm:cxn modelId="{2C4225FD-1E39-4DF3-814E-6B178F92F2A9}" srcId="{E5E6F86A-4E95-458E-8F64-6CD5A3C64FD1}" destId="{23476C4B-166C-4300-8832-355B563676A4}" srcOrd="3" destOrd="0" parTransId="{F130F4AB-99C9-437E-9B9E-649725109024}" sibTransId="{B1BA172E-F76D-48E5-9A5C-126ED3E541CF}"/>
    <dgm:cxn modelId="{65604264-7811-45CB-8142-799EB2EACB83}" srcId="{E5E6F86A-4E95-458E-8F64-6CD5A3C64FD1}" destId="{1B2708BA-63B1-4093-AF80-0F3112B0927E}" srcOrd="1" destOrd="0" parTransId="{F11CFE5D-EC6B-49AF-9D33-3DD166E4AEFA}" sibTransId="{8A9489E6-C379-4409-AF6E-AF7DE6B27DD9}"/>
    <dgm:cxn modelId="{956B79CF-88D7-4464-A679-77D8E17EC64B}" srcId="{E5E6F86A-4E95-458E-8F64-6CD5A3C64FD1}" destId="{0CAC8303-2969-4051-8230-AA89E39DF932}" srcOrd="2" destOrd="0" parTransId="{357B390E-604B-42AB-A812-0A77F19EDD37}" sibTransId="{AFF05885-9FDD-4169-BA84-7C511058C2D7}"/>
    <dgm:cxn modelId="{54B6F22B-9965-4D96-A70C-EA06C8D8FC76}" type="presOf" srcId="{BC8FB44A-42DF-4B0C-8A75-714F12ABF60A}" destId="{B9D21561-A076-4EF9-BFEE-F0E827217381}" srcOrd="0" destOrd="0" presId="urn:microsoft.com/office/officeart/2008/layout/VerticalCurvedList"/>
    <dgm:cxn modelId="{C67D928E-50AC-4BC4-ACCF-738A5BCD48B9}" type="presOf" srcId="{E5E6F86A-4E95-458E-8F64-6CD5A3C64FD1}" destId="{ADEA594D-20E3-4F67-81F8-4949A694667D}" srcOrd="0" destOrd="0" presId="urn:microsoft.com/office/officeart/2008/layout/VerticalCurvedList"/>
    <dgm:cxn modelId="{3C3A4C6E-2D3C-4D89-BC11-F777FB4E4D9B}" srcId="{E5E6F86A-4E95-458E-8F64-6CD5A3C64FD1}" destId="{0F480262-B9ED-44EB-9471-453659E665E6}" srcOrd="4" destOrd="0" parTransId="{B3F482BD-C8E5-4ABB-96D0-029353CED60D}" sibTransId="{C3AE2A58-C71C-4BC2-BF8B-07B95016F930}"/>
    <dgm:cxn modelId="{C4D03F11-D855-4D59-B9F1-46875211ED21}" type="presOf" srcId="{1B2708BA-63B1-4093-AF80-0F3112B0927E}" destId="{EDC5621E-E6EA-4631-986B-C0003CDE2357}" srcOrd="0" destOrd="0" presId="urn:microsoft.com/office/officeart/2008/layout/VerticalCurvedList"/>
    <dgm:cxn modelId="{F74768AB-48A1-42FE-94A4-17F86885D0E0}" type="presOf" srcId="{0CAC8303-2969-4051-8230-AA89E39DF932}" destId="{C4B7A5B2-EBC3-43A3-B07B-D072F2CE0CE4}"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AE2A1869-BD05-494B-B54E-53D854D5436D}" type="presOf" srcId="{23476C4B-166C-4300-8832-355B563676A4}" destId="{F6FF60A8-14ED-4F4C-8E9D-294CBA840BFC}" srcOrd="0" destOrd="0" presId="urn:microsoft.com/office/officeart/2008/layout/VerticalCurvedList"/>
    <dgm:cxn modelId="{2C06805A-848B-46E6-8282-57A4F09BCB45}" type="presOf" srcId="{5EA195F5-22F0-4854-86CA-85B22C38D18E}" destId="{E74CB3F9-17C4-419E-997B-5B3F44090D03}" srcOrd="0" destOrd="0" presId="urn:microsoft.com/office/officeart/2008/layout/VerticalCurvedList"/>
    <dgm:cxn modelId="{76844111-72F0-4E2B-AF5D-8249C8F75E68}" type="presOf" srcId="{0F480262-B9ED-44EB-9471-453659E665E6}" destId="{8CC690E1-54E3-4B4D-8A7E-10A966DF426D}" srcOrd="0" destOrd="0" presId="urn:microsoft.com/office/officeart/2008/layout/VerticalCurvedList"/>
    <dgm:cxn modelId="{69B41130-BA3D-4BC8-8296-C3E9F5C69898}" type="presParOf" srcId="{ADEA594D-20E3-4F67-81F8-4949A694667D}" destId="{A5D51496-37B0-479F-9A0E-D51A07176D92}" srcOrd="0" destOrd="0" presId="urn:microsoft.com/office/officeart/2008/layout/VerticalCurvedList"/>
    <dgm:cxn modelId="{43849BA9-C5B4-4B12-86BC-5C6E4F1E2FD2}" type="presParOf" srcId="{A5D51496-37B0-479F-9A0E-D51A07176D92}" destId="{8A02DB50-30D2-4C4B-AE9F-B3FD9A48F7D5}" srcOrd="0" destOrd="0" presId="urn:microsoft.com/office/officeart/2008/layout/VerticalCurvedList"/>
    <dgm:cxn modelId="{FF1BB4FB-73BB-4D36-B08E-3CB3DC0BA16E}" type="presParOf" srcId="{8A02DB50-30D2-4C4B-AE9F-B3FD9A48F7D5}" destId="{169EDEC2-18DA-43BB-B3E8-28EBD012CD98}" srcOrd="0" destOrd="0" presId="urn:microsoft.com/office/officeart/2008/layout/VerticalCurvedList"/>
    <dgm:cxn modelId="{40200313-F8AA-4476-B654-794744E5346D}" type="presParOf" srcId="{8A02DB50-30D2-4C4B-AE9F-B3FD9A48F7D5}" destId="{B9D21561-A076-4EF9-BFEE-F0E827217381}" srcOrd="1" destOrd="0" presId="urn:microsoft.com/office/officeart/2008/layout/VerticalCurvedList"/>
    <dgm:cxn modelId="{2419FF88-0439-4073-B19C-432B6EC22E3A}" type="presParOf" srcId="{8A02DB50-30D2-4C4B-AE9F-B3FD9A48F7D5}" destId="{5F4235F5-98BD-4F70-A078-686E6EF84C6D}" srcOrd="2" destOrd="0" presId="urn:microsoft.com/office/officeart/2008/layout/VerticalCurvedList"/>
    <dgm:cxn modelId="{CF490EA4-9771-43A8-8DAB-450940926109}" type="presParOf" srcId="{8A02DB50-30D2-4C4B-AE9F-B3FD9A48F7D5}" destId="{78554C61-17AB-4604-A506-34E4A4C96013}" srcOrd="3" destOrd="0" presId="urn:microsoft.com/office/officeart/2008/layout/VerticalCurvedList"/>
    <dgm:cxn modelId="{58F9B890-E3F1-4371-91E7-1794E160CCD7}" type="presParOf" srcId="{A5D51496-37B0-479F-9A0E-D51A07176D92}" destId="{E74CB3F9-17C4-419E-997B-5B3F44090D03}" srcOrd="1" destOrd="0" presId="urn:microsoft.com/office/officeart/2008/layout/VerticalCurvedList"/>
    <dgm:cxn modelId="{17582142-3C02-440C-8962-B072DC4BEDC8}" type="presParOf" srcId="{A5D51496-37B0-479F-9A0E-D51A07176D92}" destId="{BBBDB187-18E7-4069-A6A9-E47DE091A2FA}" srcOrd="2" destOrd="0" presId="urn:microsoft.com/office/officeart/2008/layout/VerticalCurvedList"/>
    <dgm:cxn modelId="{82B8FE73-B4E4-4D42-AF03-41450148FBE3}" type="presParOf" srcId="{BBBDB187-18E7-4069-A6A9-E47DE091A2FA}" destId="{D994C27A-5738-49DE-8EF8-939251551E68}" srcOrd="0" destOrd="0" presId="urn:microsoft.com/office/officeart/2008/layout/VerticalCurvedList"/>
    <dgm:cxn modelId="{ACC37501-2854-4FE7-BA47-562243F54A9E}" type="presParOf" srcId="{A5D51496-37B0-479F-9A0E-D51A07176D92}" destId="{EDC5621E-E6EA-4631-986B-C0003CDE2357}" srcOrd="3" destOrd="0" presId="urn:microsoft.com/office/officeart/2008/layout/VerticalCurvedList"/>
    <dgm:cxn modelId="{4730E271-6765-4F9C-8E3E-532581040662}" type="presParOf" srcId="{A5D51496-37B0-479F-9A0E-D51A07176D92}" destId="{87C08F53-9619-40F4-AD7C-9844948039E7}" srcOrd="4" destOrd="0" presId="urn:microsoft.com/office/officeart/2008/layout/VerticalCurvedList"/>
    <dgm:cxn modelId="{8BE25AE9-5C54-4C46-BEB6-2169E8839A1E}" type="presParOf" srcId="{87C08F53-9619-40F4-AD7C-9844948039E7}" destId="{87774F3A-6F4A-4BAF-A2F6-8467B8D1A8CF}" srcOrd="0" destOrd="0" presId="urn:microsoft.com/office/officeart/2008/layout/VerticalCurvedList"/>
    <dgm:cxn modelId="{1153E47A-C45D-4DD8-A83A-A2A8F5633E49}" type="presParOf" srcId="{A5D51496-37B0-479F-9A0E-D51A07176D92}" destId="{C4B7A5B2-EBC3-43A3-B07B-D072F2CE0CE4}" srcOrd="5" destOrd="0" presId="urn:microsoft.com/office/officeart/2008/layout/VerticalCurvedList"/>
    <dgm:cxn modelId="{F3D61281-854B-4AAC-8CB2-14D0DEF21F1C}" type="presParOf" srcId="{A5D51496-37B0-479F-9A0E-D51A07176D92}" destId="{E4D66172-DFB7-418D-ACBA-7D0E658A18A1}" srcOrd="6" destOrd="0" presId="urn:microsoft.com/office/officeart/2008/layout/VerticalCurvedList"/>
    <dgm:cxn modelId="{5941C3D2-851C-47AD-A8A1-6CADD0D8C27F}" type="presParOf" srcId="{E4D66172-DFB7-418D-ACBA-7D0E658A18A1}" destId="{9E9B9690-B480-4242-BF47-19FD6AB4E7C8}" srcOrd="0" destOrd="0" presId="urn:microsoft.com/office/officeart/2008/layout/VerticalCurvedList"/>
    <dgm:cxn modelId="{CCDDDD6B-112C-441F-8B4C-C22946E40B48}" type="presParOf" srcId="{A5D51496-37B0-479F-9A0E-D51A07176D92}" destId="{F6FF60A8-14ED-4F4C-8E9D-294CBA840BFC}" srcOrd="7" destOrd="0" presId="urn:microsoft.com/office/officeart/2008/layout/VerticalCurvedList"/>
    <dgm:cxn modelId="{51B20EDF-5D23-4F9A-8B20-4B602D08C931}" type="presParOf" srcId="{A5D51496-37B0-479F-9A0E-D51A07176D92}" destId="{52F44553-1391-4DF1-81F8-CFC0A7EADADF}" srcOrd="8" destOrd="0" presId="urn:microsoft.com/office/officeart/2008/layout/VerticalCurvedList"/>
    <dgm:cxn modelId="{B43251C4-713A-46C9-9FF5-5979C98B9303}" type="presParOf" srcId="{52F44553-1391-4DF1-81F8-CFC0A7EADADF}" destId="{48968A8B-C920-433E-9D5D-419A6D3CF085}" srcOrd="0" destOrd="0" presId="urn:microsoft.com/office/officeart/2008/layout/VerticalCurvedList"/>
    <dgm:cxn modelId="{E50156F4-3F95-4266-8AE9-C88C51ADB97B}" type="presParOf" srcId="{A5D51496-37B0-479F-9A0E-D51A07176D92}" destId="{8CC690E1-54E3-4B4D-8A7E-10A966DF426D}" srcOrd="9" destOrd="0" presId="urn:microsoft.com/office/officeart/2008/layout/VerticalCurvedList"/>
    <dgm:cxn modelId="{58E9B38A-437B-4930-B262-4769E1743C5E}" type="presParOf" srcId="{A5D51496-37B0-479F-9A0E-D51A07176D92}" destId="{52F74DFA-FE97-4FEA-91CA-1D2BFD43AC53}" srcOrd="10" destOrd="0" presId="urn:microsoft.com/office/officeart/2008/layout/VerticalCurvedList"/>
    <dgm:cxn modelId="{FFE718FF-1413-4C23-A943-F365ED3F8DE6}" type="presParOf" srcId="{52F74DFA-FE97-4FEA-91CA-1D2BFD43AC53}" destId="{0B7EF461-DC33-4DCF-9711-DC78189D8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E0226-85F5-4DA0-94F6-039379042910}">
      <dsp:nvSpPr>
        <dsp:cNvPr id="0" name=""/>
        <dsp:cNvSpPr/>
      </dsp:nvSpPr>
      <dsp:spPr>
        <a:xfrm>
          <a:off x="6505414" y="762350"/>
          <a:ext cx="2019447" cy="2019821"/>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D536791-C46A-4088-BC53-09FB93DCDEBC}">
      <dsp:nvSpPr>
        <dsp:cNvPr id="0" name=""/>
        <dsp:cNvSpPr/>
      </dsp:nvSpPr>
      <dsp:spPr>
        <a:xfrm>
          <a:off x="6572466" y="829689"/>
          <a:ext cx="1885343" cy="1885142"/>
        </a:xfrm>
        <a:prstGeom prst="ellipse">
          <a:avLst/>
        </a:prstGeom>
        <a:solidFill>
          <a:schemeClr val="lt1">
            <a:alpha val="90000"/>
            <a:hueOff val="0"/>
            <a:satOff val="0"/>
            <a:lumOff val="0"/>
            <a:alphaOff val="0"/>
          </a:schemeClr>
        </a:soli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KULLANIM</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6841988" y="1099046"/>
        <a:ext cx="1346298" cy="1346429"/>
      </dsp:txXfrm>
    </dsp:sp>
    <dsp:sp modelId="{2ED948F3-A14C-4EBB-9E6F-C364E019B9CC}">
      <dsp:nvSpPr>
        <dsp:cNvPr id="0" name=""/>
        <dsp:cNvSpPr/>
      </dsp:nvSpPr>
      <dsp:spPr>
        <a:xfrm rot="2700000">
          <a:off x="4420689" y="764792"/>
          <a:ext cx="2014583" cy="2014583"/>
        </a:xfrm>
        <a:prstGeom prst="teardrop">
          <a:avLst>
            <a:gd name="adj" fmla="val 100000"/>
          </a:avLst>
        </a:prstGeom>
        <a:gradFill rotWithShape="0">
          <a:gsLst>
            <a:gs pos="0">
              <a:schemeClr val="accent5">
                <a:hueOff val="2404066"/>
                <a:satOff val="-4882"/>
                <a:lumOff val="3137"/>
                <a:alphaOff val="0"/>
                <a:tint val="96000"/>
                <a:lumMod val="104000"/>
              </a:schemeClr>
            </a:gs>
            <a:gs pos="100000">
              <a:schemeClr val="accent5">
                <a:hueOff val="2404066"/>
                <a:satOff val="-4882"/>
                <a:lumOff val="313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34BFA6F-DD2D-48FB-B22B-D47526845CDD}">
      <dsp:nvSpPr>
        <dsp:cNvPr id="0" name=""/>
        <dsp:cNvSpPr/>
      </dsp:nvSpPr>
      <dsp:spPr>
        <a:xfrm>
          <a:off x="4485309" y="829689"/>
          <a:ext cx="1885343" cy="1885142"/>
        </a:xfrm>
        <a:prstGeom prst="ellipse">
          <a:avLst/>
        </a:prstGeom>
        <a:solidFill>
          <a:schemeClr val="lt1">
            <a:alpha val="90000"/>
            <a:hueOff val="0"/>
            <a:satOff val="0"/>
            <a:lumOff val="0"/>
            <a:alphaOff val="0"/>
          </a:schemeClr>
        </a:solidFill>
        <a:ln w="9525" cap="rnd" cmpd="sng" algn="ctr">
          <a:solidFill>
            <a:schemeClr val="accent5">
              <a:hueOff val="2404066"/>
              <a:satOff val="-4882"/>
              <a:lumOff val="3137"/>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İÇERİK</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754831" y="1099046"/>
        <a:ext cx="1346298" cy="1346429"/>
      </dsp:txXfrm>
    </dsp:sp>
    <dsp:sp modelId="{D59D98F7-1757-427A-8AC1-3B713DC0B786}">
      <dsp:nvSpPr>
        <dsp:cNvPr id="0" name=""/>
        <dsp:cNvSpPr/>
      </dsp:nvSpPr>
      <dsp:spPr>
        <a:xfrm rot="2700000">
          <a:off x="2333532" y="764792"/>
          <a:ext cx="2014583" cy="2014583"/>
        </a:xfrm>
        <a:prstGeom prst="teardrop">
          <a:avLst>
            <a:gd name="adj" fmla="val 100000"/>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8FAF0E8-DE28-4E13-A73C-191CE23C724C}">
      <dsp:nvSpPr>
        <dsp:cNvPr id="0" name=""/>
        <dsp:cNvSpPr/>
      </dsp:nvSpPr>
      <dsp:spPr>
        <a:xfrm>
          <a:off x="2398152" y="829689"/>
          <a:ext cx="1885343" cy="1885142"/>
        </a:xfrm>
        <a:prstGeom prst="ellipse">
          <a:avLst/>
        </a:prstGeom>
        <a:solidFill>
          <a:schemeClr val="lt1">
            <a:alpha val="90000"/>
            <a:hueOff val="0"/>
            <a:satOff val="0"/>
            <a:lumOff val="0"/>
            <a:alphaOff val="0"/>
          </a:schemeClr>
        </a:solidFill>
        <a:ln w="9525" cap="rnd" cmpd="sng" algn="ctr">
          <a:solidFill>
            <a:schemeClr val="accent5">
              <a:hueOff val="4808133"/>
              <a:satOff val="-9764"/>
              <a:lumOff val="6275"/>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BİÇİM</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2667674" y="1099046"/>
        <a:ext cx="1346298" cy="13464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4C0525-DA6E-47BE-8CCA-23E59AD921E9}">
      <dsp:nvSpPr>
        <dsp:cNvPr id="0" name=""/>
        <dsp:cNvSpPr/>
      </dsp:nvSpPr>
      <dsp:spPr>
        <a:xfrm rot="16200000">
          <a:off x="-1067178" y="1068224"/>
          <a:ext cx="4856088" cy="2719638"/>
        </a:xfrm>
        <a:prstGeom prst="wedgeEllipseCallou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Dil</a:t>
          </a:r>
          <a:r>
            <a:rPr lang="tr-TR" sz="1600" b="0" kern="1200" baseline="0" dirty="0" smtClean="0">
              <a:solidFill>
                <a:schemeClr val="bg1"/>
              </a:solidFill>
              <a:effectLst>
                <a:outerShdw blurRad="38100" dist="38100" dir="2700000" algn="tl">
                  <a:srgbClr val="000000">
                    <a:alpha val="43137"/>
                  </a:srgbClr>
                </a:outerShdw>
              </a:effectLst>
              <a:latin typeface="Cambria" pitchFamily="18" charset="0"/>
            </a:rPr>
            <a:t> ve konuşma bozuklukları 2 grupta incelenir: 1. organik bozukluklar 2.işlevsel bozukluklar. Organik bozukluklar, sinir-kas mekanizmasındaki sorunlardır. Yarık dudak, yarık damak gibi sorunlar sesletim bozukluklarına neden olur.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99329" y="711157"/>
        <a:ext cx="1923074" cy="3433772"/>
      </dsp:txXfrm>
    </dsp:sp>
    <dsp:sp modelId="{3C05A013-EE1E-44AE-92A9-AB95134FB547}">
      <dsp:nvSpPr>
        <dsp:cNvPr id="0" name=""/>
        <dsp:cNvSpPr/>
      </dsp:nvSpPr>
      <dsp:spPr>
        <a:xfrm rot="16200000">
          <a:off x="1856431" y="1068224"/>
          <a:ext cx="4856088" cy="2719638"/>
        </a:xfrm>
        <a:prstGeom prst="wedgeEllipseCallout">
          <a:avLst/>
        </a:prstGeom>
        <a:gradFill rotWithShape="0">
          <a:gsLst>
            <a:gs pos="0">
              <a:schemeClr val="accent3">
                <a:hueOff val="1351992"/>
                <a:satOff val="-4498"/>
                <a:lumOff val="-2255"/>
                <a:alphaOff val="0"/>
                <a:tint val="96000"/>
                <a:lumMod val="104000"/>
              </a:schemeClr>
            </a:gs>
            <a:gs pos="100000">
              <a:schemeClr val="accent3">
                <a:hueOff val="1351992"/>
                <a:satOff val="-4498"/>
                <a:lumOff val="-225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İşlevsel bozuklukların nedeni bilinmez. Akıcılık, kekemelik, duygusal sıkıntıya bağlı ses kaybı gibi sorunlar bu gruba girer. Bunların dışında hem işlevsel hem organik nedenli iletişim sorunları da olabilir.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322938" y="711157"/>
        <a:ext cx="1923074" cy="3433772"/>
      </dsp:txXfrm>
    </dsp:sp>
    <dsp:sp modelId="{8D31386B-0105-4FAD-8DB9-038416A64DFA}">
      <dsp:nvSpPr>
        <dsp:cNvPr id="0" name=""/>
        <dsp:cNvSpPr/>
      </dsp:nvSpPr>
      <dsp:spPr>
        <a:xfrm rot="16200000">
          <a:off x="4780042" y="1068224"/>
          <a:ext cx="4856088" cy="2719638"/>
        </a:xfrm>
        <a:prstGeom prst="wedgeEllipseCallout">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tr-TR" sz="1600" b="0" kern="1200" dirty="0" smtClean="0">
              <a:solidFill>
                <a:schemeClr val="bg1"/>
              </a:solidFill>
              <a:effectLst>
                <a:outerShdw blurRad="38100" dist="38100" dir="2700000" algn="tl">
                  <a:srgbClr val="000000">
                    <a:alpha val="43137"/>
                  </a:srgbClr>
                </a:outerShdw>
              </a:effectLst>
              <a:latin typeface="Cambria" pitchFamily="18" charset="0"/>
            </a:rPr>
            <a:t>Havale ya da travmalar da </a:t>
          </a:r>
          <a:r>
            <a:rPr lang="tr-TR" sz="1600" b="0" i="1" kern="1200" dirty="0" smtClean="0">
              <a:solidFill>
                <a:schemeClr val="bg1"/>
              </a:solidFill>
              <a:effectLst>
                <a:outerShdw blurRad="38100" dist="38100" dir="2700000" algn="tl">
                  <a:srgbClr val="000000">
                    <a:alpha val="43137"/>
                  </a:srgbClr>
                </a:outerShdw>
              </a:effectLst>
              <a:latin typeface="Cambria" pitchFamily="18" charset="0"/>
            </a:rPr>
            <a:t>edinilmiş bozukluk </a:t>
          </a:r>
          <a:r>
            <a:rPr lang="tr-TR" sz="1600" b="0" kern="1200" dirty="0" smtClean="0">
              <a:solidFill>
                <a:schemeClr val="bg1"/>
              </a:solidFill>
              <a:effectLst>
                <a:outerShdw blurRad="38100" dist="38100" dir="2700000" algn="tl">
                  <a:srgbClr val="000000">
                    <a:alpha val="43137"/>
                  </a:srgbClr>
                </a:outerShdw>
              </a:effectLst>
              <a:latin typeface="Cambria" pitchFamily="18" charset="0"/>
            </a:rPr>
            <a:t>olarak dili etkiler. Çevresel faktörler, zihinsel gerilik, çevrede yetersiz uyaran olması gibi nedenlerle de iletişim sorunları doğabilir.</a:t>
          </a:r>
          <a:endParaRPr lang="tr-TR" sz="1600" b="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246549" y="711157"/>
        <a:ext cx="1923074" cy="34337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0ECF3-F1B1-4E38-8E43-F41DF0ED1527}">
      <dsp:nvSpPr>
        <dsp:cNvPr id="0" name=""/>
        <dsp:cNvSpPr/>
      </dsp:nvSpPr>
      <dsp:spPr>
        <a:xfrm rot="5400000">
          <a:off x="4448403" y="-2296076"/>
          <a:ext cx="1299519" cy="6221475"/>
        </a:xfrm>
        <a:prstGeom prst="round2SameRect">
          <a:avLst/>
        </a:prstGeom>
        <a:solidFill>
          <a:schemeClr val="accent5">
            <a:alpha val="90000"/>
            <a:tint val="40000"/>
            <a:hueOff val="0"/>
            <a:satOff val="0"/>
            <a:lumOff val="0"/>
            <a:alphaOff val="0"/>
          </a:schemeClr>
        </a:solidFill>
        <a:ln w="9525" cap="rnd" cmpd="sng" algn="ctr">
          <a:solidFill>
            <a:schemeClr val="accent5">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Sesin perde, şiddet ve kalite özelliklerinin iletişimi engellemesidir. Sesin yanlış kullanımı da buna sebep olabilir. Vokal ses enfeksiyonu, boğaz temizleme, yemek borusunun asitten etkilenmesi, alerji, astım gibi nedenlerle ses bozuk çıkabilir.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228338"/>
        <a:ext cx="6158038" cy="1172645"/>
      </dsp:txXfrm>
    </dsp:sp>
    <dsp:sp modelId="{E0EF2B6E-32B3-4331-9AB9-8E02970F68CE}">
      <dsp:nvSpPr>
        <dsp:cNvPr id="0" name=""/>
        <dsp:cNvSpPr/>
      </dsp:nvSpPr>
      <dsp:spPr>
        <a:xfrm>
          <a:off x="72019" y="2461"/>
          <a:ext cx="1915406" cy="1624399"/>
        </a:xfrm>
        <a:prstGeom prst="flowChartPunchedCard">
          <a:avLst/>
        </a:prstGeom>
        <a:gradFill rotWithShape="0">
          <a:gsLst>
            <a:gs pos="0">
              <a:schemeClr val="accent5">
                <a:alpha val="90000"/>
                <a:hueOff val="0"/>
                <a:satOff val="0"/>
                <a:lumOff val="0"/>
                <a:alphaOff val="0"/>
                <a:tint val="96000"/>
                <a:lumMod val="104000"/>
              </a:schemeClr>
            </a:gs>
            <a:gs pos="100000">
              <a:schemeClr val="accent5">
                <a:alpha val="9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Ses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327341"/>
        <a:ext cx="1915406" cy="1299519"/>
      </dsp:txXfrm>
    </dsp:sp>
    <dsp:sp modelId="{5A4908A6-47E7-45D5-82EA-7369DC99156F}">
      <dsp:nvSpPr>
        <dsp:cNvPr id="0" name=""/>
        <dsp:cNvSpPr/>
      </dsp:nvSpPr>
      <dsp:spPr>
        <a:xfrm rot="5400000">
          <a:off x="4448403" y="-590457"/>
          <a:ext cx="1299519" cy="6221475"/>
        </a:xfrm>
        <a:prstGeom prst="round2SameRect">
          <a:avLst/>
        </a:prstGeom>
        <a:solidFill>
          <a:schemeClr val="accent5">
            <a:alpha val="90000"/>
            <a:tint val="40000"/>
            <a:hueOff val="0"/>
            <a:satOff val="0"/>
            <a:lumOff val="0"/>
            <a:alphaOff val="0"/>
          </a:schemeClr>
        </a:solidFill>
        <a:ln w="9525" cap="rnd" cmpd="sng" algn="ctr">
          <a:solidFill>
            <a:schemeClr val="accent5">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Sözcük üretim hatalarıyla fark edilir. Ses değişir yada başka bir sesle yer değiştirir. S ve z gibi seslerin üretiminde zorlanma, sözcüklere ses ekleme ya da eksiltme; </a:t>
          </a:r>
          <a:r>
            <a:rPr lang="tr-TR" sz="1600" i="1" kern="1200" dirty="0" smtClean="0">
              <a:effectLst>
                <a:outerShdw blurRad="38100" dist="38100" dir="2700000" algn="tl">
                  <a:srgbClr val="000000">
                    <a:alpha val="43137"/>
                  </a:srgbClr>
                </a:outerShdw>
              </a:effectLst>
              <a:latin typeface="Cambria" pitchFamily="18" charset="0"/>
            </a:rPr>
            <a:t>oku(l)da</a:t>
          </a:r>
          <a:r>
            <a:rPr lang="tr-TR" sz="1600" kern="1200" dirty="0" smtClean="0">
              <a:effectLst>
                <a:outerShdw blurRad="38100" dist="38100" dir="2700000" algn="tl">
                  <a:srgbClr val="000000">
                    <a:alpha val="43137"/>
                  </a:srgbClr>
                </a:outerShdw>
              </a:effectLst>
              <a:latin typeface="Cambria" pitchFamily="18" charset="0"/>
            </a:rPr>
            <a:t> gibi. Ağız anomalileri bu duruma neden olabilir. Diğer bir etmen ise çevresinin sesletim yeterliliğidir. Ses çıkarma taklit yoluyla olur.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1933957"/>
        <a:ext cx="6158038" cy="1172645"/>
      </dsp:txXfrm>
    </dsp:sp>
    <dsp:sp modelId="{51C69F3D-A0A4-4AF5-876F-296C159AAEC3}">
      <dsp:nvSpPr>
        <dsp:cNvPr id="0" name=""/>
        <dsp:cNvSpPr/>
      </dsp:nvSpPr>
      <dsp:spPr>
        <a:xfrm>
          <a:off x="72019" y="1708080"/>
          <a:ext cx="1915406" cy="1624399"/>
        </a:xfrm>
        <a:prstGeom prst="flowChartPunchedCard">
          <a:avLst/>
        </a:prstGeom>
        <a:gradFill rotWithShape="0">
          <a:gsLst>
            <a:gs pos="0">
              <a:schemeClr val="accent5">
                <a:alpha val="90000"/>
                <a:hueOff val="0"/>
                <a:satOff val="0"/>
                <a:lumOff val="0"/>
                <a:alphaOff val="-20000"/>
                <a:tint val="96000"/>
                <a:lumMod val="104000"/>
              </a:schemeClr>
            </a:gs>
            <a:gs pos="100000">
              <a:schemeClr val="accent5">
                <a:alpha val="90000"/>
                <a:hueOff val="0"/>
                <a:satOff val="0"/>
                <a:lumOff val="0"/>
                <a:alphaOff val="-2000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Sesletim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2032960"/>
        <a:ext cx="1915406" cy="1299519"/>
      </dsp:txXfrm>
    </dsp:sp>
    <dsp:sp modelId="{E63AAF11-AB05-4CB3-A2CE-F50156FBE743}">
      <dsp:nvSpPr>
        <dsp:cNvPr id="0" name=""/>
        <dsp:cNvSpPr/>
      </dsp:nvSpPr>
      <dsp:spPr>
        <a:xfrm rot="5400000">
          <a:off x="4448403" y="1115161"/>
          <a:ext cx="1299519" cy="6221475"/>
        </a:xfrm>
        <a:prstGeom prst="round2SameRect">
          <a:avLst/>
        </a:prstGeom>
        <a:solidFill>
          <a:schemeClr val="accent5">
            <a:alpha val="90000"/>
            <a:tint val="40000"/>
            <a:hueOff val="0"/>
            <a:satOff val="0"/>
            <a:lumOff val="0"/>
            <a:alphaOff val="0"/>
          </a:schemeClr>
        </a:solidFill>
        <a:ln w="9525" cap="rnd" cmpd="sng" algn="ctr">
          <a:solidFill>
            <a:schemeClr val="accent5">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Konuşma akışındaki bazı kesilmelerle karakterizedir. Sesleri yanlış sıralama; </a:t>
          </a:r>
          <a:r>
            <a:rPr lang="tr-TR" sz="1600" i="1" kern="1200" dirty="0" smtClean="0">
              <a:effectLst>
                <a:outerShdw blurRad="38100" dist="38100" dir="2700000" algn="tl">
                  <a:srgbClr val="000000">
                    <a:alpha val="43137"/>
                  </a:srgbClr>
                </a:outerShdw>
              </a:effectLst>
              <a:latin typeface="Cambria" pitchFamily="18" charset="0"/>
            </a:rPr>
            <a:t>televizyon-</a:t>
          </a:r>
          <a:r>
            <a:rPr lang="tr-TR" sz="1600" i="1" kern="1200" dirty="0" err="1" smtClean="0">
              <a:effectLst>
                <a:outerShdw blurRad="38100" dist="38100" dir="2700000" algn="tl">
                  <a:srgbClr val="000000">
                    <a:alpha val="43137"/>
                  </a:srgbClr>
                </a:outerShdw>
              </a:effectLst>
              <a:latin typeface="Cambria" pitchFamily="18" charset="0"/>
            </a:rPr>
            <a:t>tevelizyon</a:t>
          </a:r>
          <a:r>
            <a:rPr lang="tr-TR" sz="1600" i="1" kern="1200" dirty="0" smtClean="0">
              <a:effectLst>
                <a:outerShdw blurRad="38100" dist="38100" dir="2700000" algn="tl">
                  <a:srgbClr val="000000">
                    <a:alpha val="43137"/>
                  </a:srgbClr>
                </a:outerShdw>
              </a:effectLst>
              <a:latin typeface="Cambria" pitchFamily="18" charset="0"/>
            </a:rPr>
            <a:t>. </a:t>
          </a:r>
          <a:r>
            <a:rPr lang="tr-TR" sz="1600" i="0" kern="1200" dirty="0" smtClean="0">
              <a:effectLst>
                <a:outerShdw blurRad="38100" dist="38100" dir="2700000" algn="tl">
                  <a:srgbClr val="000000">
                    <a:alpha val="43137"/>
                  </a:srgbClr>
                </a:outerShdw>
              </a:effectLst>
              <a:latin typeface="Cambria" pitchFamily="18" charset="0"/>
            </a:rPr>
            <a:t>Sözcük tekrarları, takılmalar, ‘</a:t>
          </a:r>
          <a:r>
            <a:rPr lang="tr-TR" sz="1600" i="0" kern="1200" dirty="0" err="1" smtClean="0">
              <a:effectLst>
                <a:outerShdw blurRad="38100" dist="38100" dir="2700000" algn="tl">
                  <a:srgbClr val="000000">
                    <a:alpha val="43137"/>
                  </a:srgbClr>
                </a:outerShdw>
              </a:effectLst>
              <a:latin typeface="Cambria" pitchFamily="18" charset="0"/>
            </a:rPr>
            <a:t>ıııı’lama</a:t>
          </a:r>
          <a:r>
            <a:rPr lang="tr-TR" sz="1600" i="0" kern="1200" dirty="0" smtClean="0">
              <a:effectLst>
                <a:outerShdw blurRad="38100" dist="38100" dir="2700000" algn="tl">
                  <a:srgbClr val="000000">
                    <a:alpha val="43137"/>
                  </a:srgbClr>
                </a:outerShdw>
              </a:effectLst>
              <a:latin typeface="Cambria" pitchFamily="18" charset="0"/>
            </a:rPr>
            <a:t>, kekemelik görülür. İyi bir konuşma modeli ve tedavi ile düzelebilir.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1987426" y="3639576"/>
        <a:ext cx="6158038" cy="1172645"/>
      </dsp:txXfrm>
    </dsp:sp>
    <dsp:sp modelId="{D00F1413-30B2-4945-AC63-AAEB1877FA74}">
      <dsp:nvSpPr>
        <dsp:cNvPr id="0" name=""/>
        <dsp:cNvSpPr/>
      </dsp:nvSpPr>
      <dsp:spPr>
        <a:xfrm>
          <a:off x="72019" y="3413699"/>
          <a:ext cx="1915406" cy="1624399"/>
        </a:xfrm>
        <a:prstGeom prst="flowChartPunchedCard">
          <a:avLst/>
        </a:prstGeom>
        <a:gradFill rotWithShape="0">
          <a:gsLst>
            <a:gs pos="0">
              <a:schemeClr val="accent5">
                <a:alpha val="90000"/>
                <a:hueOff val="0"/>
                <a:satOff val="0"/>
                <a:lumOff val="0"/>
                <a:alphaOff val="-40000"/>
                <a:tint val="96000"/>
                <a:lumMod val="104000"/>
              </a:schemeClr>
            </a:gs>
            <a:gs pos="100000">
              <a:schemeClr val="accent5">
                <a:alpha val="90000"/>
                <a:hueOff val="0"/>
                <a:satOff val="0"/>
                <a:lumOff val="0"/>
                <a:alphaOff val="-4000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Akıcılık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72019" y="3738579"/>
        <a:ext cx="1915406" cy="12995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4983829" y="-763621"/>
          <a:ext cx="5935506" cy="5935506"/>
        </a:xfrm>
        <a:prstGeom prst="blockArc">
          <a:avLst>
            <a:gd name="adj1" fmla="val 18900000"/>
            <a:gd name="adj2" fmla="val 2700000"/>
            <a:gd name="adj3" fmla="val 364"/>
          </a:avLst>
        </a:prstGeom>
        <a:noFill/>
        <a:ln w="15875" cap="rnd"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16350" y="275428"/>
          <a:ext cx="7011857" cy="551209"/>
        </a:xfrm>
        <a:prstGeom prst="snip2Diag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Sesbilgisi/Fonoloji (sesler)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62285" y="321363"/>
        <a:ext cx="6919987" cy="459339"/>
      </dsp:txXfrm>
    </dsp:sp>
    <dsp:sp modelId="{D994C27A-5738-49DE-8EF8-939251551E68}">
      <dsp:nvSpPr>
        <dsp:cNvPr id="0" name=""/>
        <dsp:cNvSpPr/>
      </dsp:nvSpPr>
      <dsp:spPr>
        <a:xfrm>
          <a:off x="71844" y="206527"/>
          <a:ext cx="689011" cy="689011"/>
        </a:xfrm>
        <a:prstGeom prst="pentagon">
          <a:avLst/>
        </a:prstGeom>
        <a:gradFill rotWithShape="0">
          <a:gsLst>
            <a:gs pos="0">
              <a:srgbClr val="FFEFD1"/>
            </a:gs>
            <a:gs pos="64999">
              <a:srgbClr val="F0EBD5"/>
            </a:gs>
            <a:gs pos="100000">
              <a:srgbClr val="D1C39F"/>
            </a:gs>
          </a:gsLst>
          <a:lin ang="5400000" scaled="0"/>
        </a:gradFill>
        <a:ln w="9525" cap="rnd" cmpd="sng" algn="ctr">
          <a:no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EDC5621E-E6EA-4631-986B-C0003CDE2357}">
      <dsp:nvSpPr>
        <dsp:cNvPr id="0" name=""/>
        <dsp:cNvSpPr/>
      </dsp:nvSpPr>
      <dsp:spPr>
        <a:xfrm>
          <a:off x="811330" y="1101977"/>
          <a:ext cx="6616877" cy="551209"/>
        </a:xfrm>
        <a:prstGeom prst="snip2DiagRect">
          <a:avLst/>
        </a:prstGeom>
        <a:gradFill rotWithShape="0">
          <a:gsLst>
            <a:gs pos="0">
              <a:schemeClr val="accent2">
                <a:hueOff val="113291"/>
                <a:satOff val="-11998"/>
                <a:lumOff val="-294"/>
                <a:alphaOff val="0"/>
                <a:tint val="96000"/>
                <a:lumMod val="104000"/>
              </a:schemeClr>
            </a:gs>
            <a:gs pos="100000">
              <a:schemeClr val="accent2">
                <a:hueOff val="113291"/>
                <a:satOff val="-11998"/>
                <a:lumOff val="-29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Biçimbilgisi/Morfoloji (sözcük biçimleri)</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857265" y="1147912"/>
        <a:ext cx="6525007" cy="459339"/>
      </dsp:txXfrm>
    </dsp:sp>
    <dsp:sp modelId="{87774F3A-6F4A-4BAF-A2F6-8467B8D1A8CF}">
      <dsp:nvSpPr>
        <dsp:cNvPr id="0" name=""/>
        <dsp:cNvSpPr/>
      </dsp:nvSpPr>
      <dsp:spPr>
        <a:xfrm>
          <a:off x="466824" y="1033076"/>
          <a:ext cx="689011" cy="689011"/>
        </a:xfrm>
        <a:prstGeom prst="pentagon">
          <a:avLst/>
        </a:prstGeom>
        <a:gradFill rotWithShape="0">
          <a:gsLst>
            <a:gs pos="0">
              <a:srgbClr val="FFEFD1"/>
            </a:gs>
            <a:gs pos="64999">
              <a:srgbClr val="F0EBD5"/>
            </a:gs>
            <a:gs pos="100000">
              <a:srgbClr val="D1C39F"/>
            </a:gs>
          </a:gsLst>
          <a:lin ang="5400000" scaled="0"/>
        </a:gradFill>
        <a:ln w="9525" cap="rnd" cmpd="sng" algn="ctr">
          <a:no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4B7A5B2-EBC3-43A3-B07B-D072F2CE0CE4}">
      <dsp:nvSpPr>
        <dsp:cNvPr id="0" name=""/>
        <dsp:cNvSpPr/>
      </dsp:nvSpPr>
      <dsp:spPr>
        <a:xfrm>
          <a:off x="932558" y="1928527"/>
          <a:ext cx="6495650" cy="551209"/>
        </a:xfrm>
        <a:prstGeom prst="snip2DiagRect">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Sözdizim</a:t>
          </a:r>
          <a:r>
            <a:rPr lang="tr-TR" sz="2000" kern="1200" dirty="0" smtClean="0">
              <a:solidFill>
                <a:schemeClr val="bg1"/>
              </a:solidFill>
              <a:effectLst>
                <a:outerShdw blurRad="38100" dist="38100" dir="2700000" algn="tl">
                  <a:srgbClr val="000000">
                    <a:alpha val="43137"/>
                  </a:srgbClr>
                </a:outerShdw>
              </a:effectLst>
              <a:latin typeface="Cambria" pitchFamily="18" charset="0"/>
            </a:rPr>
            <a:t>/Sentaks (cümle yapısı)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978493" y="1974462"/>
        <a:ext cx="6403780" cy="459339"/>
      </dsp:txXfrm>
    </dsp:sp>
    <dsp:sp modelId="{9E9B9690-B480-4242-BF47-19FD6AB4E7C8}">
      <dsp:nvSpPr>
        <dsp:cNvPr id="0" name=""/>
        <dsp:cNvSpPr/>
      </dsp:nvSpPr>
      <dsp:spPr>
        <a:xfrm>
          <a:off x="588052" y="1859626"/>
          <a:ext cx="689011" cy="689011"/>
        </a:xfrm>
        <a:prstGeom prst="pentagon">
          <a:avLst/>
        </a:prstGeom>
        <a:gradFill rotWithShape="0">
          <a:gsLst>
            <a:gs pos="0">
              <a:srgbClr val="FFEFD1"/>
            </a:gs>
            <a:gs pos="64999">
              <a:srgbClr val="F0EBD5"/>
            </a:gs>
            <a:gs pos="100000">
              <a:srgbClr val="D1C39F"/>
            </a:gs>
          </a:gsLst>
          <a:lin ang="5400000" scaled="0"/>
        </a:gradFill>
        <a:ln w="9525" cap="rnd" cmpd="sng" algn="ctr">
          <a:no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6FF60A8-14ED-4F4C-8E9D-294CBA840BFC}">
      <dsp:nvSpPr>
        <dsp:cNvPr id="0" name=""/>
        <dsp:cNvSpPr/>
      </dsp:nvSpPr>
      <dsp:spPr>
        <a:xfrm>
          <a:off x="811330" y="2755076"/>
          <a:ext cx="6616877" cy="551209"/>
        </a:xfrm>
        <a:prstGeom prst="snip2DiagRect">
          <a:avLst/>
        </a:prstGeom>
        <a:gradFill rotWithShape="0">
          <a:gsLst>
            <a:gs pos="0">
              <a:schemeClr val="accent2">
                <a:hueOff val="339874"/>
                <a:satOff val="-35995"/>
                <a:lumOff val="-882"/>
                <a:alphaOff val="0"/>
                <a:tint val="96000"/>
                <a:lumMod val="104000"/>
              </a:schemeClr>
            </a:gs>
            <a:gs pos="100000">
              <a:schemeClr val="accent2">
                <a:hueOff val="339874"/>
                <a:satOff val="-35995"/>
                <a:lumOff val="-88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Anlambilgisi</a:t>
          </a:r>
          <a:r>
            <a:rPr lang="tr-TR" sz="2000" kern="1200" dirty="0" smtClean="0">
              <a:solidFill>
                <a:schemeClr val="bg1"/>
              </a:solidFill>
              <a:effectLst>
                <a:outerShdw blurRad="38100" dist="38100" dir="2700000" algn="tl">
                  <a:srgbClr val="000000">
                    <a:alpha val="43137"/>
                  </a:srgbClr>
                </a:outerShdw>
              </a:effectLst>
              <a:latin typeface="Cambria" pitchFamily="18" charset="0"/>
            </a:rPr>
            <a:t>/</a:t>
          </a:r>
          <a:r>
            <a:rPr lang="tr-TR" sz="2000" kern="1200" dirty="0" err="1" smtClean="0">
              <a:solidFill>
                <a:schemeClr val="bg1"/>
              </a:solidFill>
              <a:effectLst>
                <a:outerShdw blurRad="38100" dist="38100" dir="2700000" algn="tl">
                  <a:srgbClr val="000000">
                    <a:alpha val="43137"/>
                  </a:srgbClr>
                </a:outerShdw>
              </a:effectLst>
              <a:latin typeface="Cambria" pitchFamily="18" charset="0"/>
            </a:rPr>
            <a:t>Semantiks</a:t>
          </a:r>
          <a:r>
            <a:rPr lang="tr-TR" sz="2000" kern="1200" dirty="0" smtClean="0">
              <a:solidFill>
                <a:schemeClr val="bg1"/>
              </a:solidFill>
              <a:effectLst>
                <a:outerShdw blurRad="38100" dist="38100" dir="2700000" algn="tl">
                  <a:srgbClr val="000000">
                    <a:alpha val="43137"/>
                  </a:srgbClr>
                </a:outerShdw>
              </a:effectLst>
              <a:latin typeface="Cambria" pitchFamily="18" charset="0"/>
            </a:rPr>
            <a:t> (sözcük ve cümle anlamı)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857265" y="2801011"/>
        <a:ext cx="6525007" cy="459339"/>
      </dsp:txXfrm>
    </dsp:sp>
    <dsp:sp modelId="{48968A8B-C920-433E-9D5D-419A6D3CF085}">
      <dsp:nvSpPr>
        <dsp:cNvPr id="0" name=""/>
        <dsp:cNvSpPr/>
      </dsp:nvSpPr>
      <dsp:spPr>
        <a:xfrm>
          <a:off x="466824" y="2686175"/>
          <a:ext cx="689011" cy="689011"/>
        </a:xfrm>
        <a:prstGeom prst="pentagon">
          <a:avLst/>
        </a:prstGeom>
        <a:gradFill rotWithShape="0">
          <a:gsLst>
            <a:gs pos="0">
              <a:srgbClr val="FFEFD1"/>
            </a:gs>
            <a:gs pos="64999">
              <a:srgbClr val="F0EBD5"/>
            </a:gs>
            <a:gs pos="100000">
              <a:srgbClr val="D1C39F"/>
            </a:gs>
          </a:gsLst>
          <a:lin ang="5400000" scaled="0"/>
        </a:gradFill>
        <a:ln w="9525" cap="rnd" cmpd="sng" algn="ctr">
          <a:no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CC690E1-54E3-4B4D-8A7E-10A966DF426D}">
      <dsp:nvSpPr>
        <dsp:cNvPr id="0" name=""/>
        <dsp:cNvSpPr/>
      </dsp:nvSpPr>
      <dsp:spPr>
        <a:xfrm>
          <a:off x="416350" y="3581626"/>
          <a:ext cx="7011857" cy="551209"/>
        </a:xfrm>
        <a:prstGeom prst="snip2DiagRect">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37522" tIns="50800" rIns="50800" bIns="50800" numCol="1" spcCol="1270" anchor="ctr" anchorCtr="0">
          <a:noAutofit/>
        </a:bodyPr>
        <a:lstStyle/>
        <a:p>
          <a:pPr lvl="0" algn="l" defTabSz="889000">
            <a:lnSpc>
              <a:spcPct val="90000"/>
            </a:lnSpc>
            <a:spcBef>
              <a:spcPct val="0"/>
            </a:spcBef>
            <a:spcAft>
              <a:spcPct val="35000"/>
            </a:spcAft>
          </a:pPr>
          <a:r>
            <a:rPr lang="tr-TR" sz="2000" kern="1200" dirty="0" err="1" smtClean="0">
              <a:solidFill>
                <a:schemeClr val="bg1"/>
              </a:solidFill>
              <a:effectLst>
                <a:outerShdw blurRad="38100" dist="38100" dir="2700000" algn="tl">
                  <a:srgbClr val="000000">
                    <a:alpha val="43137"/>
                  </a:srgbClr>
                </a:outerShdw>
              </a:effectLst>
              <a:latin typeface="Cambria" pitchFamily="18" charset="0"/>
            </a:rPr>
            <a:t>Edimbilgisi</a:t>
          </a:r>
          <a:r>
            <a:rPr lang="tr-TR" sz="2000" kern="1200" dirty="0" smtClean="0">
              <a:solidFill>
                <a:schemeClr val="bg1"/>
              </a:solidFill>
              <a:effectLst>
                <a:outerShdw blurRad="38100" dist="38100" dir="2700000" algn="tl">
                  <a:srgbClr val="000000">
                    <a:alpha val="43137"/>
                  </a:srgbClr>
                </a:outerShdw>
              </a:effectLst>
              <a:latin typeface="Cambria" pitchFamily="18" charset="0"/>
            </a:rPr>
            <a:t>/Pragmatik (dilin sosyal kullanımı)</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462285" y="3627561"/>
        <a:ext cx="6919987" cy="459339"/>
      </dsp:txXfrm>
    </dsp:sp>
    <dsp:sp modelId="{0B7EF461-DC33-4DCF-9711-DC78189D85C3}">
      <dsp:nvSpPr>
        <dsp:cNvPr id="0" name=""/>
        <dsp:cNvSpPr/>
      </dsp:nvSpPr>
      <dsp:spPr>
        <a:xfrm>
          <a:off x="71844" y="3512725"/>
          <a:ext cx="689011" cy="689011"/>
        </a:xfrm>
        <a:prstGeom prst="pentagon">
          <a:avLst/>
        </a:prstGeom>
        <a:gradFill rotWithShape="0">
          <a:gsLst>
            <a:gs pos="0">
              <a:srgbClr val="FFEFD1"/>
            </a:gs>
            <a:gs pos="64999">
              <a:srgbClr val="F0EBD5"/>
            </a:gs>
            <a:gs pos="100000">
              <a:srgbClr val="D1C39F"/>
            </a:gs>
          </a:gsLst>
          <a:lin ang="5400000" scaled="0"/>
        </a:gradFill>
        <a:ln w="9525" cap="rnd" cmpd="sng" algn="ctr">
          <a:no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0ECF3-F1B1-4E38-8E43-F41DF0ED1527}">
      <dsp:nvSpPr>
        <dsp:cNvPr id="0" name=""/>
        <dsp:cNvSpPr/>
      </dsp:nvSpPr>
      <dsp:spPr>
        <a:xfrm rot="5400000">
          <a:off x="4537067" y="-2350176"/>
          <a:ext cx="1299519" cy="6329674"/>
        </a:xfrm>
        <a:prstGeom prst="snip2Diag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3 yaş veya üzeri çocuklar dili anladıklarına dair hiç belirti göstermezler. Ses çıkarır fakat bu sesleri iletişim için kullanmazlar. Sözel olmayan zeka, doğum süreci, işitme, motor beceriler normaldir. Genetik, orta kulak iltihabı yada travmadan kaynaklı olabilir.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273196"/>
        <a:ext cx="6113084" cy="1082929"/>
      </dsp:txXfrm>
    </dsp:sp>
    <dsp:sp modelId="{E0EF2B6E-32B3-4331-9AB9-8E02970F68CE}">
      <dsp:nvSpPr>
        <dsp:cNvPr id="0" name=""/>
        <dsp:cNvSpPr/>
      </dsp:nvSpPr>
      <dsp:spPr>
        <a:xfrm>
          <a:off x="73271" y="2461"/>
          <a:ext cx="1948718" cy="1624399"/>
        </a:xfrm>
        <a:prstGeom prst="snip2Diag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İfade Edici Dil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208640" y="137830"/>
        <a:ext cx="1677980" cy="1353661"/>
      </dsp:txXfrm>
    </dsp:sp>
    <dsp:sp modelId="{5A4908A6-47E7-45D5-82EA-7369DC99156F}">
      <dsp:nvSpPr>
        <dsp:cNvPr id="0" name=""/>
        <dsp:cNvSpPr/>
      </dsp:nvSpPr>
      <dsp:spPr>
        <a:xfrm rot="5400000">
          <a:off x="4537067" y="-644557"/>
          <a:ext cx="1299519" cy="6329674"/>
        </a:xfrm>
        <a:prstGeom prst="snip2Diag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Genel</a:t>
          </a:r>
          <a:r>
            <a:rPr lang="tr-TR" sz="1600" kern="1200" baseline="0" dirty="0" smtClean="0">
              <a:effectLst>
                <a:outerShdw blurRad="38100" dist="38100" dir="2700000" algn="tl">
                  <a:srgbClr val="000000">
                    <a:alpha val="43137"/>
                  </a:srgbClr>
                </a:outerShdw>
              </a:effectLst>
              <a:latin typeface="Cambria" pitchFamily="18" charset="0"/>
            </a:rPr>
            <a:t> zeka oral yapı ve işlevleri ve işitme engelinin kaynak gösterilmediği bir durumdur. Beyin asimetrileri vardır. Nörolojik bir gecikme dil gecikmesine neden olur. Hem alıcı hem ifade edici dil bozukluğudur.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1978815"/>
        <a:ext cx="6113084" cy="1082929"/>
      </dsp:txXfrm>
    </dsp:sp>
    <dsp:sp modelId="{51C69F3D-A0A4-4AF5-876F-296C159AAEC3}">
      <dsp:nvSpPr>
        <dsp:cNvPr id="0" name=""/>
        <dsp:cNvSpPr/>
      </dsp:nvSpPr>
      <dsp:spPr>
        <a:xfrm>
          <a:off x="73271" y="1708080"/>
          <a:ext cx="1948718" cy="1624399"/>
        </a:xfrm>
        <a:prstGeom prst="snip2Diag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Özgül Dil Bozuklukları</a:t>
          </a:r>
          <a:endParaRPr lang="tr-TR" sz="2000" b="1" kern="1200" dirty="0">
            <a:effectLst>
              <a:outerShdw blurRad="38100" dist="38100" dir="2700000" algn="tl">
                <a:srgbClr val="000000">
                  <a:alpha val="43137"/>
                </a:srgbClr>
              </a:outerShdw>
            </a:effectLst>
            <a:latin typeface="Cambria" pitchFamily="18" charset="0"/>
          </a:endParaRPr>
        </a:p>
      </dsp:txBody>
      <dsp:txXfrm>
        <a:off x="208640" y="1843449"/>
        <a:ext cx="1677980" cy="1353661"/>
      </dsp:txXfrm>
    </dsp:sp>
    <dsp:sp modelId="{E63AAF11-AB05-4CB3-A2CE-F50156FBE743}">
      <dsp:nvSpPr>
        <dsp:cNvPr id="0" name=""/>
        <dsp:cNvSpPr/>
      </dsp:nvSpPr>
      <dsp:spPr>
        <a:xfrm rot="5400000">
          <a:off x="4537067" y="1061061"/>
          <a:ext cx="1299519" cy="6329674"/>
        </a:xfrm>
        <a:prstGeom prst="snip2Diag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effectLst>
                <a:outerShdw blurRad="38100" dist="38100" dir="2700000" algn="tl">
                  <a:srgbClr val="000000">
                    <a:alpha val="43137"/>
                  </a:srgbClr>
                </a:outerShdw>
              </a:effectLst>
              <a:latin typeface="Cambria" pitchFamily="18" charset="0"/>
            </a:rPr>
            <a:t>Özgül dil bozukluğu ileride öğrenme güçlüğü ve </a:t>
          </a:r>
          <a:r>
            <a:rPr lang="tr-TR" sz="1600" kern="1200" dirty="0" err="1" smtClean="0">
              <a:effectLst>
                <a:outerShdw blurRad="38100" dist="38100" dir="2700000" algn="tl">
                  <a:srgbClr val="000000">
                    <a:alpha val="43137"/>
                  </a:srgbClr>
                </a:outerShdw>
              </a:effectLst>
              <a:latin typeface="Cambria" pitchFamily="18" charset="0"/>
            </a:rPr>
            <a:t>disleksiye</a:t>
          </a:r>
          <a:r>
            <a:rPr lang="tr-TR" sz="1600" kern="1200" dirty="0" smtClean="0">
              <a:effectLst>
                <a:outerShdw blurRad="38100" dist="38100" dir="2700000" algn="tl">
                  <a:srgbClr val="000000">
                    <a:alpha val="43137"/>
                  </a:srgbClr>
                </a:outerShdw>
              </a:effectLst>
              <a:latin typeface="Cambria" pitchFamily="18" charset="0"/>
            </a:rPr>
            <a:t> dönüşebilir. Dil bozukluğunun akademik öğrenmeyi, okuma-yazmayı, bilişsel becerileri etkileme durumudur.</a:t>
          </a:r>
          <a:endParaRPr lang="tr-TR" sz="1600" kern="1200" dirty="0">
            <a:effectLst>
              <a:outerShdw blurRad="38100" dist="38100" dir="2700000" algn="tl">
                <a:srgbClr val="000000">
                  <a:alpha val="43137"/>
                </a:srgbClr>
              </a:outerShdw>
            </a:effectLst>
            <a:latin typeface="Cambria" pitchFamily="18" charset="0"/>
          </a:endParaRPr>
        </a:p>
      </dsp:txBody>
      <dsp:txXfrm rot="-5400000">
        <a:off x="2130285" y="3684433"/>
        <a:ext cx="6113084" cy="1082929"/>
      </dsp:txXfrm>
    </dsp:sp>
    <dsp:sp modelId="{D00F1413-30B2-4945-AC63-AAEB1877FA74}">
      <dsp:nvSpPr>
        <dsp:cNvPr id="0" name=""/>
        <dsp:cNvSpPr/>
      </dsp:nvSpPr>
      <dsp:spPr>
        <a:xfrm>
          <a:off x="73271" y="3413699"/>
          <a:ext cx="1948718" cy="1624399"/>
        </a:xfrm>
        <a:prstGeom prst="snip2Diag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Dil Öğrenme Güçlüğü</a:t>
          </a:r>
          <a:endParaRPr lang="tr-TR" sz="2000" b="1" kern="1200" dirty="0">
            <a:effectLst>
              <a:outerShdw blurRad="38100" dist="38100" dir="2700000" algn="tl">
                <a:srgbClr val="000000">
                  <a:alpha val="43137"/>
                </a:srgbClr>
              </a:outerShdw>
            </a:effectLst>
            <a:latin typeface="Cambria" pitchFamily="18" charset="0"/>
          </a:endParaRPr>
        </a:p>
      </dsp:txBody>
      <dsp:txXfrm>
        <a:off x="208640" y="3549068"/>
        <a:ext cx="1677980" cy="13536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51550-75D2-42E3-95EF-74D8815ECE6B}">
      <dsp:nvSpPr>
        <dsp:cNvPr id="0" name=""/>
        <dsp:cNvSpPr/>
      </dsp:nvSpPr>
      <dsp:spPr>
        <a:xfrm>
          <a:off x="2358009" y="2833564"/>
          <a:ext cx="171019" cy="171019"/>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20A8590-F7CE-412F-8A91-12F14135F8B0}">
      <dsp:nvSpPr>
        <dsp:cNvPr id="0" name=""/>
        <dsp:cNvSpPr/>
      </dsp:nvSpPr>
      <dsp:spPr>
        <a:xfrm>
          <a:off x="2208197" y="3073646"/>
          <a:ext cx="171019" cy="171019"/>
        </a:xfrm>
        <a:prstGeom prst="ellipse">
          <a:avLst/>
        </a:prstGeom>
        <a:gradFill rotWithShape="0">
          <a:gsLst>
            <a:gs pos="0">
              <a:schemeClr val="accent5">
                <a:hueOff val="534237"/>
                <a:satOff val="-1085"/>
                <a:lumOff val="697"/>
                <a:alphaOff val="0"/>
                <a:tint val="96000"/>
                <a:lumMod val="104000"/>
              </a:schemeClr>
            </a:gs>
            <a:gs pos="100000">
              <a:schemeClr val="accent5">
                <a:hueOff val="534237"/>
                <a:satOff val="-1085"/>
                <a:lumOff val="697"/>
                <a:alphaOff val="0"/>
                <a:shade val="98000"/>
                <a:lumMod val="94000"/>
              </a:schemeClr>
            </a:gs>
          </a:gsLst>
          <a:lin ang="5400000" scaled="0"/>
        </a:gradFill>
        <a:ln w="9525" cap="rnd" cmpd="sng" algn="ctr">
          <a:solidFill>
            <a:schemeClr val="accent5">
              <a:hueOff val="534237"/>
              <a:satOff val="-1085"/>
              <a:lumOff val="697"/>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745367-1743-44D0-8396-DBFC59B181A2}">
      <dsp:nvSpPr>
        <dsp:cNvPr id="0" name=""/>
        <dsp:cNvSpPr/>
      </dsp:nvSpPr>
      <dsp:spPr>
        <a:xfrm>
          <a:off x="2029653" y="3281506"/>
          <a:ext cx="171019" cy="171019"/>
        </a:xfrm>
        <a:prstGeom prst="ellipse">
          <a:avLst/>
        </a:prstGeom>
        <a:gradFill rotWithShape="0">
          <a:gsLst>
            <a:gs pos="0">
              <a:schemeClr val="accent5">
                <a:hueOff val="1068474"/>
                <a:satOff val="-2170"/>
                <a:lumOff val="1394"/>
                <a:alphaOff val="0"/>
                <a:tint val="96000"/>
                <a:lumMod val="104000"/>
              </a:schemeClr>
            </a:gs>
            <a:gs pos="100000">
              <a:schemeClr val="accent5">
                <a:hueOff val="1068474"/>
                <a:satOff val="-2170"/>
                <a:lumOff val="1394"/>
                <a:alphaOff val="0"/>
                <a:shade val="98000"/>
                <a:lumMod val="94000"/>
              </a:schemeClr>
            </a:gs>
          </a:gsLst>
          <a:lin ang="5400000" scaled="0"/>
        </a:gradFill>
        <a:ln w="9525" cap="rnd" cmpd="sng" algn="ctr">
          <a:solidFill>
            <a:schemeClr val="accent5">
              <a:hueOff val="1068474"/>
              <a:satOff val="-2170"/>
              <a:lumOff val="1394"/>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21EF087-C1A4-4B4A-8938-9E419A379349}">
      <dsp:nvSpPr>
        <dsp:cNvPr id="0" name=""/>
        <dsp:cNvSpPr/>
      </dsp:nvSpPr>
      <dsp:spPr>
        <a:xfrm>
          <a:off x="2243085" y="417309"/>
          <a:ext cx="171019" cy="171019"/>
        </a:xfrm>
        <a:prstGeom prst="ellipse">
          <a:avLst/>
        </a:prstGeom>
        <a:gradFill rotWithShape="0">
          <a:gsLst>
            <a:gs pos="0">
              <a:schemeClr val="accent5">
                <a:hueOff val="1602711"/>
                <a:satOff val="-3255"/>
                <a:lumOff val="2092"/>
                <a:alphaOff val="0"/>
                <a:tint val="96000"/>
                <a:lumMod val="104000"/>
              </a:schemeClr>
            </a:gs>
            <a:gs pos="100000">
              <a:schemeClr val="accent5">
                <a:hueOff val="1602711"/>
                <a:satOff val="-3255"/>
                <a:lumOff val="2092"/>
                <a:alphaOff val="0"/>
                <a:shade val="98000"/>
                <a:lumMod val="94000"/>
              </a:schemeClr>
            </a:gs>
          </a:gsLst>
          <a:lin ang="5400000" scaled="0"/>
        </a:gradFill>
        <a:ln w="9525" cap="rnd" cmpd="sng" algn="ctr">
          <a:solidFill>
            <a:schemeClr val="accent5">
              <a:hueOff val="1602711"/>
              <a:satOff val="-3255"/>
              <a:lumOff val="2092"/>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D766B0B-F78E-443F-993A-3E12BE03DE34}">
      <dsp:nvSpPr>
        <dsp:cNvPr id="0" name=""/>
        <dsp:cNvSpPr/>
      </dsp:nvSpPr>
      <dsp:spPr>
        <a:xfrm>
          <a:off x="2471566" y="281157"/>
          <a:ext cx="171019" cy="171019"/>
        </a:xfrm>
        <a:prstGeom prst="ellipse">
          <a:avLst/>
        </a:prstGeom>
        <a:gradFill rotWithShape="0">
          <a:gsLst>
            <a:gs pos="0">
              <a:schemeClr val="accent5">
                <a:hueOff val="2136948"/>
                <a:satOff val="-4340"/>
                <a:lumOff val="2789"/>
                <a:alphaOff val="0"/>
                <a:tint val="96000"/>
                <a:lumMod val="104000"/>
              </a:schemeClr>
            </a:gs>
            <a:gs pos="100000">
              <a:schemeClr val="accent5">
                <a:hueOff val="2136948"/>
                <a:satOff val="-4340"/>
                <a:lumOff val="2789"/>
                <a:alphaOff val="0"/>
                <a:shade val="98000"/>
                <a:lumMod val="94000"/>
              </a:schemeClr>
            </a:gs>
          </a:gsLst>
          <a:lin ang="5400000" scaled="0"/>
        </a:gradFill>
        <a:ln w="9525" cap="rnd" cmpd="sng" algn="ctr">
          <a:solidFill>
            <a:schemeClr val="accent5">
              <a:hueOff val="2136948"/>
              <a:satOff val="-4340"/>
              <a:lumOff val="2789"/>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190DFF0-8854-471B-85C2-149164757A6A}">
      <dsp:nvSpPr>
        <dsp:cNvPr id="0" name=""/>
        <dsp:cNvSpPr/>
      </dsp:nvSpPr>
      <dsp:spPr>
        <a:xfrm>
          <a:off x="2699363" y="145004"/>
          <a:ext cx="171019" cy="171019"/>
        </a:xfrm>
        <a:prstGeom prst="ellipse">
          <a:avLst/>
        </a:prstGeom>
        <a:gradFill rotWithShape="0">
          <a:gsLst>
            <a:gs pos="0">
              <a:schemeClr val="accent5">
                <a:hueOff val="2671185"/>
                <a:satOff val="-5424"/>
                <a:lumOff val="3486"/>
                <a:alphaOff val="0"/>
                <a:tint val="96000"/>
                <a:lumMod val="104000"/>
              </a:schemeClr>
            </a:gs>
            <a:gs pos="100000">
              <a:schemeClr val="accent5">
                <a:hueOff val="2671185"/>
                <a:satOff val="-5424"/>
                <a:lumOff val="3486"/>
                <a:alphaOff val="0"/>
                <a:shade val="98000"/>
                <a:lumMod val="94000"/>
              </a:schemeClr>
            </a:gs>
          </a:gsLst>
          <a:lin ang="5400000" scaled="0"/>
        </a:gradFill>
        <a:ln w="9525" cap="rnd" cmpd="sng" algn="ctr">
          <a:solidFill>
            <a:schemeClr val="accent5">
              <a:hueOff val="2671185"/>
              <a:satOff val="-5424"/>
              <a:lumOff val="3486"/>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D3D44AB-5706-47DD-9D75-FAA976B967CE}">
      <dsp:nvSpPr>
        <dsp:cNvPr id="0" name=""/>
        <dsp:cNvSpPr/>
      </dsp:nvSpPr>
      <dsp:spPr>
        <a:xfrm>
          <a:off x="2927161" y="281157"/>
          <a:ext cx="171019" cy="171019"/>
        </a:xfrm>
        <a:prstGeom prst="ellipse">
          <a:avLst/>
        </a:prstGeom>
        <a:gradFill rotWithShape="0">
          <a:gsLst>
            <a:gs pos="0">
              <a:schemeClr val="accent5">
                <a:hueOff val="3205422"/>
                <a:satOff val="-6509"/>
                <a:lumOff val="4183"/>
                <a:alphaOff val="0"/>
                <a:tint val="96000"/>
                <a:lumMod val="104000"/>
              </a:schemeClr>
            </a:gs>
            <a:gs pos="100000">
              <a:schemeClr val="accent5">
                <a:hueOff val="3205422"/>
                <a:satOff val="-6509"/>
                <a:lumOff val="4183"/>
                <a:alphaOff val="0"/>
                <a:shade val="98000"/>
                <a:lumMod val="94000"/>
              </a:schemeClr>
            </a:gs>
          </a:gsLst>
          <a:lin ang="5400000" scaled="0"/>
        </a:gradFill>
        <a:ln w="9525" cap="rnd" cmpd="sng" algn="ctr">
          <a:solidFill>
            <a:schemeClr val="accent5">
              <a:hueOff val="3205422"/>
              <a:satOff val="-6509"/>
              <a:lumOff val="4183"/>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B133089-8113-4422-9A92-EC29AAFF74A9}">
      <dsp:nvSpPr>
        <dsp:cNvPr id="0" name=""/>
        <dsp:cNvSpPr/>
      </dsp:nvSpPr>
      <dsp:spPr>
        <a:xfrm>
          <a:off x="3155642" y="417309"/>
          <a:ext cx="171019" cy="171019"/>
        </a:xfrm>
        <a:prstGeom prst="ellipse">
          <a:avLst/>
        </a:prstGeom>
        <a:gradFill rotWithShape="0">
          <a:gsLst>
            <a:gs pos="0">
              <a:schemeClr val="accent5">
                <a:hueOff val="3739659"/>
                <a:satOff val="-7594"/>
                <a:lumOff val="4881"/>
                <a:alphaOff val="0"/>
                <a:tint val="96000"/>
                <a:lumMod val="104000"/>
              </a:schemeClr>
            </a:gs>
            <a:gs pos="100000">
              <a:schemeClr val="accent5">
                <a:hueOff val="3739659"/>
                <a:satOff val="-7594"/>
                <a:lumOff val="4881"/>
                <a:alphaOff val="0"/>
                <a:shade val="98000"/>
                <a:lumMod val="94000"/>
              </a:schemeClr>
            </a:gs>
          </a:gsLst>
          <a:lin ang="5400000" scaled="0"/>
        </a:gradFill>
        <a:ln w="9525" cap="rnd" cmpd="sng" algn="ctr">
          <a:solidFill>
            <a:schemeClr val="accent5">
              <a:hueOff val="3739659"/>
              <a:satOff val="-7594"/>
              <a:lumOff val="4881"/>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1F3BCE1-17C2-4639-B24B-CE137573D0EC}">
      <dsp:nvSpPr>
        <dsp:cNvPr id="0" name=""/>
        <dsp:cNvSpPr/>
      </dsp:nvSpPr>
      <dsp:spPr>
        <a:xfrm>
          <a:off x="2699363" y="432286"/>
          <a:ext cx="171019" cy="171019"/>
        </a:xfrm>
        <a:prstGeom prst="ellipse">
          <a:avLst/>
        </a:prstGeom>
        <a:gradFill rotWithShape="0">
          <a:gsLst>
            <a:gs pos="0">
              <a:schemeClr val="accent5">
                <a:hueOff val="4273896"/>
                <a:satOff val="-8679"/>
                <a:lumOff val="5578"/>
                <a:alphaOff val="0"/>
                <a:tint val="96000"/>
                <a:lumMod val="104000"/>
              </a:schemeClr>
            </a:gs>
            <a:gs pos="100000">
              <a:schemeClr val="accent5">
                <a:hueOff val="4273896"/>
                <a:satOff val="-8679"/>
                <a:lumOff val="5578"/>
                <a:alphaOff val="0"/>
                <a:shade val="98000"/>
                <a:lumMod val="94000"/>
              </a:schemeClr>
            </a:gs>
          </a:gsLst>
          <a:lin ang="5400000" scaled="0"/>
        </a:gradFill>
        <a:ln w="9525" cap="rnd" cmpd="sng" algn="ctr">
          <a:solidFill>
            <a:schemeClr val="accent5">
              <a:hueOff val="4273896"/>
              <a:satOff val="-8679"/>
              <a:lumOff val="5578"/>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ADFFE7D-C6C3-41B2-956E-B22582AE3ADB}">
      <dsp:nvSpPr>
        <dsp:cNvPr id="0" name=""/>
        <dsp:cNvSpPr/>
      </dsp:nvSpPr>
      <dsp:spPr>
        <a:xfrm>
          <a:off x="2699363" y="719568"/>
          <a:ext cx="171019" cy="171019"/>
        </a:xfrm>
        <a:prstGeom prst="ellipse">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w="9525" cap="rnd" cmpd="sng" algn="ctr">
          <a:solidFill>
            <a:schemeClr val="accent5">
              <a:hueOff val="4808133"/>
              <a:satOff val="-9764"/>
              <a:lumOff val="6275"/>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1C9674-4466-479A-B724-50AD1F114DD0}">
      <dsp:nvSpPr>
        <dsp:cNvPr id="0" name=""/>
        <dsp:cNvSpPr/>
      </dsp:nvSpPr>
      <dsp:spPr>
        <a:xfrm>
          <a:off x="1307953" y="3906180"/>
          <a:ext cx="3688537" cy="989375"/>
        </a:xfrm>
        <a:prstGeom prst="round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80740" tIns="91440" rIns="91440" bIns="91440" numCol="1" spcCol="1270" anchor="ctr" anchorCtr="0">
          <a:noAutofit/>
        </a:bodyPr>
        <a:lstStyle/>
        <a:p>
          <a:pPr lvl="0" algn="l" defTabSz="1066800">
            <a:lnSpc>
              <a:spcPct val="90000"/>
            </a:lnSpc>
            <a:spcBef>
              <a:spcPct val="0"/>
            </a:spcBef>
            <a:spcAft>
              <a:spcPct val="35000"/>
            </a:spcAft>
          </a:pPr>
          <a:r>
            <a:rPr lang="tr-TR" sz="2400" kern="1200" smtClean="0">
              <a:effectLst>
                <a:outerShdw blurRad="38100" dist="38100" dir="2700000" algn="tl">
                  <a:srgbClr val="000000">
                    <a:alpha val="43137"/>
                  </a:srgbClr>
                </a:outerShdw>
              </a:effectLst>
              <a:latin typeface="Cambria" pitchFamily="18" charset="0"/>
            </a:rPr>
            <a:t>Kolaylaştırıcı dil stratejileri</a:t>
          </a:r>
          <a:endParaRPr lang="tr-TR" sz="2400" kern="1200" dirty="0">
            <a:effectLst>
              <a:outerShdw blurRad="38100" dist="38100" dir="2700000" algn="tl">
                <a:srgbClr val="000000">
                  <a:alpha val="43137"/>
                </a:srgbClr>
              </a:outerShdw>
            </a:effectLst>
            <a:latin typeface="Cambria" pitchFamily="18" charset="0"/>
          </a:endParaRPr>
        </a:p>
      </dsp:txBody>
      <dsp:txXfrm>
        <a:off x="1356250" y="3954477"/>
        <a:ext cx="3591943" cy="892781"/>
      </dsp:txXfrm>
    </dsp:sp>
    <dsp:sp modelId="{2112D420-E30A-4E1C-8B7C-75ECB179B3F4}">
      <dsp:nvSpPr>
        <dsp:cNvPr id="0" name=""/>
        <dsp:cNvSpPr/>
      </dsp:nvSpPr>
      <dsp:spPr>
        <a:xfrm>
          <a:off x="285259" y="2936773"/>
          <a:ext cx="1710190" cy="1710076"/>
        </a:xfrm>
        <a:prstGeom prst="star7">
          <a:avLst/>
        </a:prstGeom>
        <a:gradFill rotWithShape="0">
          <a:gsLst>
            <a:gs pos="0">
              <a:schemeClr val="accent5">
                <a:tint val="50000"/>
                <a:hueOff val="0"/>
                <a:satOff val="0"/>
                <a:lumOff val="0"/>
                <a:alphaOff val="0"/>
                <a:tint val="96000"/>
                <a:lumMod val="104000"/>
              </a:schemeClr>
            </a:gs>
            <a:gs pos="100000">
              <a:schemeClr val="accent5">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0F99E284-CA20-4375-9483-64C9A5B0360C}">
      <dsp:nvSpPr>
        <dsp:cNvPr id="0" name=""/>
        <dsp:cNvSpPr/>
      </dsp:nvSpPr>
      <dsp:spPr>
        <a:xfrm>
          <a:off x="2866962" y="1970997"/>
          <a:ext cx="3688537" cy="989375"/>
        </a:xfrm>
        <a:prstGeom prst="roundRect">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80740" tIns="91440" rIns="91440" bIns="91440" numCol="1" spcCol="1270" anchor="ctr" anchorCtr="0">
          <a:noAutofit/>
        </a:bodyPr>
        <a:lstStyle/>
        <a:p>
          <a:pPr lvl="0" algn="l" defTabSz="1066800">
            <a:lnSpc>
              <a:spcPct val="90000"/>
            </a:lnSpc>
            <a:spcBef>
              <a:spcPct val="0"/>
            </a:spcBef>
            <a:spcAft>
              <a:spcPct val="35000"/>
            </a:spcAft>
          </a:pPr>
          <a:r>
            <a:rPr lang="tr-TR" sz="2400" kern="1200" dirty="0" err="1" smtClean="0">
              <a:effectLst>
                <a:outerShdw blurRad="38100" dist="38100" dir="2700000" algn="tl">
                  <a:srgbClr val="000000">
                    <a:alpha val="43137"/>
                  </a:srgbClr>
                </a:outerShdw>
              </a:effectLst>
              <a:latin typeface="Cambria" pitchFamily="18" charset="0"/>
            </a:rPr>
            <a:t>DoğaL</a:t>
          </a:r>
          <a:r>
            <a:rPr lang="tr-TR" sz="2400" kern="1200" dirty="0" smtClean="0">
              <a:effectLst>
                <a:outerShdw blurRad="38100" dist="38100" dir="2700000" algn="tl">
                  <a:srgbClr val="000000">
                    <a:alpha val="43137"/>
                  </a:srgbClr>
                </a:outerShdw>
              </a:effectLst>
              <a:latin typeface="Cambria" pitchFamily="18" charset="0"/>
            </a:rPr>
            <a:t> </a:t>
          </a:r>
          <a:r>
            <a:rPr lang="tr-TR" sz="2400" kern="1200" dirty="0" smtClean="0">
              <a:effectLst>
                <a:outerShdw blurRad="38100" dist="38100" dir="2700000" algn="tl">
                  <a:srgbClr val="000000">
                    <a:alpha val="43137"/>
                  </a:srgbClr>
                </a:outerShdw>
              </a:effectLst>
              <a:latin typeface="Cambria" pitchFamily="18" charset="0"/>
            </a:rPr>
            <a:t>dil yaklaşımı</a:t>
          </a:r>
          <a:endParaRPr lang="tr-TR" sz="2400" kern="1200" dirty="0">
            <a:effectLst>
              <a:outerShdw blurRad="38100" dist="38100" dir="2700000" algn="tl">
                <a:srgbClr val="000000">
                  <a:alpha val="43137"/>
                </a:srgbClr>
              </a:outerShdw>
            </a:effectLst>
            <a:latin typeface="Cambria" pitchFamily="18" charset="0"/>
          </a:endParaRPr>
        </a:p>
      </dsp:txBody>
      <dsp:txXfrm>
        <a:off x="2915259" y="2019294"/>
        <a:ext cx="3591943" cy="892781"/>
      </dsp:txXfrm>
    </dsp:sp>
    <dsp:sp modelId="{958D709C-D8A7-406C-BBEF-3DFAD7A9B20F}">
      <dsp:nvSpPr>
        <dsp:cNvPr id="0" name=""/>
        <dsp:cNvSpPr/>
      </dsp:nvSpPr>
      <dsp:spPr>
        <a:xfrm>
          <a:off x="1844268" y="1001591"/>
          <a:ext cx="1710190" cy="1710076"/>
        </a:xfrm>
        <a:prstGeom prst="star7">
          <a:avLst/>
        </a:prstGeom>
        <a:gradFill rotWithShape="0">
          <a:gsLst>
            <a:gs pos="0">
              <a:schemeClr val="accent5">
                <a:tint val="50000"/>
                <a:hueOff val="4331217"/>
                <a:satOff val="-3648"/>
                <a:lumOff val="1257"/>
                <a:alphaOff val="0"/>
                <a:tint val="96000"/>
                <a:lumMod val="104000"/>
              </a:schemeClr>
            </a:gs>
            <a:gs pos="100000">
              <a:schemeClr val="accent5">
                <a:tint val="50000"/>
                <a:hueOff val="4331217"/>
                <a:satOff val="-3648"/>
                <a:lumOff val="125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879983" y="-899860"/>
          <a:ext cx="7000073" cy="7000073"/>
        </a:xfrm>
        <a:prstGeom prst="blockArc">
          <a:avLst>
            <a:gd name="adj1" fmla="val 18900000"/>
            <a:gd name="adj2" fmla="val 2700000"/>
            <a:gd name="adj3" fmla="val 309"/>
          </a:avLst>
        </a:pr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89544" y="324917"/>
          <a:ext cx="7070169" cy="650252"/>
        </a:xfrm>
        <a:prstGeom prst="snip2Diag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Taklit etmesi için uygun model olun.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543733" y="379106"/>
        <a:ext cx="6961791" cy="541874"/>
      </dsp:txXfrm>
    </dsp:sp>
    <dsp:sp modelId="{D994C27A-5738-49DE-8EF8-939251551E68}">
      <dsp:nvSpPr>
        <dsp:cNvPr id="0" name=""/>
        <dsp:cNvSpPr/>
      </dsp:nvSpPr>
      <dsp:spPr>
        <a:xfrm>
          <a:off x="83136" y="243636"/>
          <a:ext cx="812815" cy="812815"/>
        </a:xfrm>
        <a:prstGeom prst="sun">
          <a:avLst/>
        </a:prstGeom>
        <a:solidFill>
          <a:schemeClr val="lt1">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EDC5621E-E6EA-4631-986B-C0003CDE2357}">
      <dsp:nvSpPr>
        <dsp:cNvPr id="0" name=""/>
        <dsp:cNvSpPr/>
      </dsp:nvSpPr>
      <dsp:spPr>
        <a:xfrm>
          <a:off x="955495" y="1299983"/>
          <a:ext cx="6604218" cy="650252"/>
        </a:xfrm>
        <a:prstGeom prst="snip2DiagRect">
          <a:avLst/>
        </a:prstGeom>
        <a:gradFill rotWithShape="0">
          <a:gsLst>
            <a:gs pos="0">
              <a:schemeClr val="accent3">
                <a:hueOff val="675996"/>
                <a:satOff val="-2249"/>
                <a:lumOff val="-1127"/>
                <a:alphaOff val="0"/>
                <a:tint val="96000"/>
                <a:lumMod val="104000"/>
              </a:schemeClr>
            </a:gs>
            <a:gs pos="100000">
              <a:schemeClr val="accent3">
                <a:hueOff val="675996"/>
                <a:satOff val="-2249"/>
                <a:lumOff val="-112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Sürekli geri dönüt verin.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009684" y="1354172"/>
        <a:ext cx="6495840" cy="541874"/>
      </dsp:txXfrm>
    </dsp:sp>
    <dsp:sp modelId="{87774F3A-6F4A-4BAF-A2F6-8467B8D1A8CF}">
      <dsp:nvSpPr>
        <dsp:cNvPr id="0" name=""/>
        <dsp:cNvSpPr/>
      </dsp:nvSpPr>
      <dsp:spPr>
        <a:xfrm>
          <a:off x="549088" y="1218702"/>
          <a:ext cx="812815" cy="812815"/>
        </a:xfrm>
        <a:prstGeom prst="sun">
          <a:avLst/>
        </a:prstGeom>
        <a:solidFill>
          <a:schemeClr val="lt1">
            <a:hueOff val="0"/>
            <a:satOff val="0"/>
            <a:lumOff val="0"/>
            <a:alphaOff val="0"/>
          </a:schemeClr>
        </a:solidFill>
        <a:ln w="9525" cap="rnd" cmpd="sng" algn="ctr">
          <a:solidFill>
            <a:schemeClr val="accent3">
              <a:hueOff val="675996"/>
              <a:satOff val="-2249"/>
              <a:lumOff val="-1127"/>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4B7A5B2-EBC3-43A3-B07B-D072F2CE0CE4}">
      <dsp:nvSpPr>
        <dsp:cNvPr id="0" name=""/>
        <dsp:cNvSpPr/>
      </dsp:nvSpPr>
      <dsp:spPr>
        <a:xfrm>
          <a:off x="1098505" y="2275049"/>
          <a:ext cx="6461208" cy="650252"/>
        </a:xfrm>
        <a:prstGeom prst="snip2DiagRect">
          <a:avLst/>
        </a:prstGeom>
        <a:gradFill rotWithShape="0">
          <a:gsLst>
            <a:gs pos="0">
              <a:schemeClr val="accent3">
                <a:hueOff val="1351992"/>
                <a:satOff val="-4498"/>
                <a:lumOff val="-2255"/>
                <a:alphaOff val="0"/>
                <a:tint val="96000"/>
                <a:lumMod val="104000"/>
              </a:schemeClr>
            </a:gs>
            <a:gs pos="100000">
              <a:schemeClr val="accent3">
                <a:hueOff val="1351992"/>
                <a:satOff val="-4498"/>
                <a:lumOff val="-225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Konuşması için fırsatlar yaratın.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152694" y="2329238"/>
        <a:ext cx="6352830" cy="541874"/>
      </dsp:txXfrm>
    </dsp:sp>
    <dsp:sp modelId="{9E9B9690-B480-4242-BF47-19FD6AB4E7C8}">
      <dsp:nvSpPr>
        <dsp:cNvPr id="0" name=""/>
        <dsp:cNvSpPr/>
      </dsp:nvSpPr>
      <dsp:spPr>
        <a:xfrm>
          <a:off x="692097" y="2193768"/>
          <a:ext cx="812815" cy="812815"/>
        </a:xfrm>
        <a:prstGeom prst="sun">
          <a:avLst/>
        </a:prstGeom>
        <a:solidFill>
          <a:schemeClr val="lt1">
            <a:hueOff val="0"/>
            <a:satOff val="0"/>
            <a:lumOff val="0"/>
            <a:alphaOff val="0"/>
          </a:schemeClr>
        </a:solidFill>
        <a:ln w="9525" cap="rnd" cmpd="sng" algn="ctr">
          <a:solidFill>
            <a:schemeClr val="accent3">
              <a:hueOff val="1351992"/>
              <a:satOff val="-4498"/>
              <a:lumOff val="-2255"/>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6FF60A8-14ED-4F4C-8E9D-294CBA840BFC}">
      <dsp:nvSpPr>
        <dsp:cNvPr id="0" name=""/>
        <dsp:cNvSpPr/>
      </dsp:nvSpPr>
      <dsp:spPr>
        <a:xfrm>
          <a:off x="955495" y="3250115"/>
          <a:ext cx="6604218" cy="650252"/>
        </a:xfrm>
        <a:prstGeom prst="snip2DiagRect">
          <a:avLst/>
        </a:prstGeom>
        <a:gradFill rotWithShape="0">
          <a:gsLst>
            <a:gs pos="0">
              <a:schemeClr val="accent3">
                <a:hueOff val="2027987"/>
                <a:satOff val="-6748"/>
                <a:lumOff val="-3382"/>
                <a:alphaOff val="0"/>
                <a:tint val="96000"/>
                <a:lumMod val="104000"/>
              </a:schemeClr>
            </a:gs>
            <a:gs pos="100000">
              <a:schemeClr val="accent3">
                <a:hueOff val="2027987"/>
                <a:satOff val="-6748"/>
                <a:lumOff val="-338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Açık uçlu sorular sorun.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1009684" y="3304304"/>
        <a:ext cx="6495840" cy="541874"/>
      </dsp:txXfrm>
    </dsp:sp>
    <dsp:sp modelId="{48968A8B-C920-433E-9D5D-419A6D3CF085}">
      <dsp:nvSpPr>
        <dsp:cNvPr id="0" name=""/>
        <dsp:cNvSpPr/>
      </dsp:nvSpPr>
      <dsp:spPr>
        <a:xfrm>
          <a:off x="549088" y="3168834"/>
          <a:ext cx="812815" cy="812815"/>
        </a:xfrm>
        <a:prstGeom prst="sun">
          <a:avLst/>
        </a:prstGeom>
        <a:solidFill>
          <a:schemeClr val="lt1">
            <a:hueOff val="0"/>
            <a:satOff val="0"/>
            <a:lumOff val="0"/>
            <a:alphaOff val="0"/>
          </a:schemeClr>
        </a:solidFill>
        <a:ln w="9525" cap="rnd" cmpd="sng" algn="ctr">
          <a:solidFill>
            <a:schemeClr val="accent3">
              <a:hueOff val="2027987"/>
              <a:satOff val="-6748"/>
              <a:lumOff val="-3382"/>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CC690E1-54E3-4B4D-8A7E-10A966DF426D}">
      <dsp:nvSpPr>
        <dsp:cNvPr id="0" name=""/>
        <dsp:cNvSpPr/>
      </dsp:nvSpPr>
      <dsp:spPr>
        <a:xfrm>
          <a:off x="489544" y="4225181"/>
          <a:ext cx="7070169" cy="650252"/>
        </a:xfrm>
        <a:prstGeom prst="snip2DiagRect">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16138" tIns="50800" rIns="50800" bIns="50800" numCol="1" spcCol="1270" anchor="ctr" anchorCtr="0">
          <a:noAutofit/>
        </a:bodyPr>
        <a:lstStyle/>
        <a:p>
          <a:pPr lvl="0" algn="l"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Söylemeye çalıştığı kelimelerin doğrusunu onu ONAYLAYARAK söyleyin.</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a:off x="543733" y="4279370"/>
        <a:ext cx="6961791" cy="541874"/>
      </dsp:txXfrm>
    </dsp:sp>
    <dsp:sp modelId="{0B7EF461-DC33-4DCF-9711-DC78189D85C3}">
      <dsp:nvSpPr>
        <dsp:cNvPr id="0" name=""/>
        <dsp:cNvSpPr/>
      </dsp:nvSpPr>
      <dsp:spPr>
        <a:xfrm>
          <a:off x="83136" y="4143900"/>
          <a:ext cx="812815" cy="812815"/>
        </a:xfrm>
        <a:prstGeom prst="sun">
          <a:avLst/>
        </a:prstGeom>
        <a:solidFill>
          <a:schemeClr val="lt1">
            <a:hueOff val="0"/>
            <a:satOff val="0"/>
            <a:lumOff val="0"/>
            <a:alphaOff val="0"/>
          </a:schemeClr>
        </a:solidFill>
        <a:ln w="9525" cap="rnd" cmpd="sng" algn="ctr">
          <a:solidFill>
            <a:schemeClr val="accent3">
              <a:hueOff val="2703983"/>
              <a:satOff val="-8997"/>
              <a:lumOff val="-4509"/>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Daire İşlemi"/>
  <dgm:desc val="Bir işlemdeki sıralı adımları göstermek için kullanın. Sınırsız sayıda 2. Düzey şekil ile birlikte, on bir 1. Düzey şekille sınırlıdır. Az miktarda metinle daha çok işe yarar. Kullanılmayan metin görünmez, ancak düzenler arasında geçiş yapmanız durumunda yerinde kalır."/>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64801193"/>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10544231"/>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35245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89865268"/>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11/22/2019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10804536"/>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47330832"/>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11/22/2019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2855223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965787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575651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39465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5965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869286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67195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584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979920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46473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11/22/2019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823065269"/>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a:bodyPr>
          <a:lstStyle/>
          <a:p>
            <a:pPr algn="ctr"/>
            <a:r>
              <a:rPr lang="tr-TR" sz="6700" b="1" dirty="0" smtClean="0">
                <a:effectLst>
                  <a:outerShdw blurRad="38100" dist="38100" dir="2700000" algn="tl">
                    <a:srgbClr val="000000">
                      <a:alpha val="43137"/>
                    </a:srgbClr>
                  </a:outerShdw>
                </a:effectLst>
                <a:latin typeface="Cambria" pitchFamily="18" charset="0"/>
              </a:rPr>
              <a:t>ÖZEL </a:t>
            </a:r>
            <a:r>
              <a:rPr lang="tr-TR" sz="6700" b="1" dirty="0" smtClean="0">
                <a:effectLst>
                  <a:outerShdw blurRad="38100" dist="38100" dir="2700000" algn="tl">
                    <a:srgbClr val="000000">
                      <a:alpha val="43137"/>
                    </a:srgbClr>
                  </a:outerShdw>
                </a:effectLst>
                <a:latin typeface="Cambria" pitchFamily="18" charset="0"/>
              </a:rPr>
              <a:t>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normAutofit/>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DİL </a:t>
            </a:r>
            <a:r>
              <a:rPr lang="tr-TR" sz="2800" i="1" dirty="0" smtClean="0">
                <a:effectLst>
                  <a:outerShdw blurRad="38100" dist="38100" dir="2700000" algn="tl">
                    <a:srgbClr val="000000">
                      <a:alpha val="43137"/>
                    </a:srgbClr>
                  </a:outerShdw>
                </a:effectLst>
                <a:latin typeface="Cambria" pitchFamily="18" charset="0"/>
              </a:rPr>
              <a:t>VE KONUŞMA BOZUKLUĞU </a:t>
            </a:r>
          </a:p>
          <a:p>
            <a:pPr algn="ctr"/>
            <a:r>
              <a:rPr lang="tr-TR" sz="2800" i="1" dirty="0" smtClean="0">
                <a:effectLst>
                  <a:outerShdw blurRad="38100" dist="38100" dir="2700000" algn="tl">
                    <a:srgbClr val="000000">
                      <a:alpha val="43137"/>
                    </a:srgbClr>
                  </a:outerShdw>
                </a:effectLst>
                <a:latin typeface="Cambria" pitchFamily="18" charset="0"/>
              </a:rPr>
              <a:t>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VE BOZUKLUKLARININ TANILANMA VE DEĞERLENDİRİLMESİ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988840"/>
            <a:ext cx="6408712" cy="4001095"/>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Dengeli bir değerlendirme aşağıdaki süreçleri kapsar: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Aile/Personel/Öğrenci görüşmeleri</a:t>
            </a:r>
          </a:p>
          <a:p>
            <a:r>
              <a:rPr lang="tr-TR" sz="2000" dirty="0" smtClean="0">
                <a:effectLst>
                  <a:outerShdw blurRad="38100" dist="38100" dir="2700000" algn="tl">
                    <a:srgbClr val="000000">
                      <a:alpha val="43137"/>
                    </a:srgbClr>
                  </a:outerShdw>
                </a:effectLst>
                <a:latin typeface="Cambria" pitchFamily="18" charset="0"/>
              </a:rPr>
              <a:t>Çocuğun öyküsü</a:t>
            </a:r>
          </a:p>
          <a:p>
            <a:r>
              <a:rPr lang="tr-TR" sz="2000" dirty="0" smtClean="0">
                <a:effectLst>
                  <a:outerShdw blurRad="38100" dist="38100" dir="2700000" algn="tl">
                    <a:srgbClr val="000000">
                      <a:alpha val="43137"/>
                    </a:srgbClr>
                  </a:outerShdw>
                </a:effectLst>
                <a:latin typeface="Cambria" pitchFamily="18" charset="0"/>
              </a:rPr>
              <a:t>Kontrol listeleri ve gelişimsel ölçekler</a:t>
            </a:r>
          </a:p>
          <a:p>
            <a:r>
              <a:rPr lang="tr-TR" sz="2000" dirty="0" smtClean="0">
                <a:effectLst>
                  <a:outerShdw blurRad="38100" dist="38100" dir="2700000" algn="tl">
                    <a:srgbClr val="000000">
                      <a:alpha val="43137"/>
                    </a:srgbClr>
                  </a:outerShdw>
                </a:effectLst>
                <a:latin typeface="Cambria" pitchFamily="18" charset="0"/>
              </a:rPr>
              <a:t>Gelişim takibi</a:t>
            </a:r>
          </a:p>
          <a:p>
            <a:r>
              <a:rPr lang="tr-TR" sz="2000" dirty="0" smtClean="0">
                <a:effectLst>
                  <a:outerShdw blurRad="38100" dist="38100" dir="2700000" algn="tl">
                    <a:srgbClr val="000000">
                      <a:alpha val="43137"/>
                    </a:srgbClr>
                  </a:outerShdw>
                </a:effectLst>
                <a:latin typeface="Cambria" pitchFamily="18" charset="0"/>
              </a:rPr>
              <a:t>Dinamik değerlendirme</a:t>
            </a:r>
          </a:p>
          <a:p>
            <a:r>
              <a:rPr lang="tr-TR" sz="2000" dirty="0" smtClean="0">
                <a:effectLst>
                  <a:outerShdw blurRad="38100" dist="38100" dir="2700000" algn="tl">
                    <a:srgbClr val="000000">
                      <a:alpha val="43137"/>
                    </a:srgbClr>
                  </a:outerShdw>
                </a:effectLst>
                <a:latin typeface="Cambria" pitchFamily="18" charset="0"/>
              </a:rPr>
              <a:t>Portfolyo değerlendirmesi</a:t>
            </a:r>
          </a:p>
          <a:p>
            <a:r>
              <a:rPr lang="tr-TR" sz="2000" dirty="0" smtClean="0">
                <a:effectLst>
                  <a:outerShdw blurRad="38100" dist="38100" dir="2700000" algn="tl">
                    <a:srgbClr val="000000">
                      <a:alpha val="43137"/>
                    </a:srgbClr>
                  </a:outerShdw>
                </a:effectLst>
                <a:latin typeface="Cambria" pitchFamily="18" charset="0"/>
              </a:rPr>
              <a:t>Gözleme dayalı kayıtlar</a:t>
            </a:r>
          </a:p>
          <a:p>
            <a:r>
              <a:rPr lang="tr-TR" sz="2000" dirty="0" smtClean="0">
                <a:effectLst>
                  <a:outerShdw blurRad="38100" dist="38100" dir="2700000" algn="tl">
                    <a:srgbClr val="000000">
                      <a:alpha val="43137"/>
                    </a:srgbClr>
                  </a:outerShdw>
                </a:effectLst>
                <a:latin typeface="Cambria" pitchFamily="18" charset="0"/>
              </a:rPr>
              <a:t>Standardize edilmiş kayıtlar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ERKEN MÜDAHALE</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251520" y="980728"/>
            <a:ext cx="5688632" cy="5109091"/>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Hayatın ilk yılları dil gelişimi için çok önemlidir.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gelişimi için zengin uyaran ortamları gereklidir.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gelişimiyle ilgili bir yetersizliğin erken fark edilmesi ile ileride yaşanacak olumsuz durumların önüne geçilebilir.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Okulöncesi öğretmenleri bilgilendirilerek, programlar uyarlanabilir.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Dil ve konuşma terapileri alınabilir.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Böylece sesin oluşma zamanına eş zamanlı olarak, çıkacak sorunlar önlenebilir.</a:t>
            </a: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620688"/>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 MÜDAHALE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Diyagram 3"/>
          <p:cNvGraphicFramePr/>
          <p:nvPr>
            <p:extLst>
              <p:ext uri="{D42A27DB-BD31-4B8C-83A1-F6EECF244321}">
                <p14:modId xmlns:p14="http://schemas.microsoft.com/office/powerpoint/2010/main" val="1701800231"/>
              </p:ext>
            </p:extLst>
          </p:nvPr>
        </p:nvGraphicFramePr>
        <p:xfrm>
          <a:off x="1043608" y="1268760"/>
          <a:ext cx="684076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792088"/>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MÜDAHALE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Doğan Dil Yaklaşımı</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700808"/>
            <a:ext cx="8136904" cy="4555093"/>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Bu yaklaşıma göre bir eğitim süreci planlanırken normal dil gelişimi sırası temel alınmalıdır.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Çocuğun ilgilerini öğretin, o için işlevsel olanı öğretin, hem çocuk hem öğretici etkileşimden yararlandığı an öğretimi sonlandırın.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Çevre düzenlemesine ilişkin stratejiler;</a:t>
            </a:r>
          </a:p>
          <a:p>
            <a:r>
              <a:rPr lang="tr-TR" sz="2000" i="1" dirty="0" smtClean="0">
                <a:effectLst>
                  <a:outerShdw blurRad="38100" dist="38100" dir="2700000" algn="tl">
                    <a:srgbClr val="000000">
                      <a:alpha val="43137"/>
                    </a:srgbClr>
                  </a:outerShdw>
                </a:effectLst>
                <a:latin typeface="Cambria" pitchFamily="18" charset="0"/>
              </a:rPr>
              <a:t>İlginç materyaller kullanma</a:t>
            </a:r>
          </a:p>
          <a:p>
            <a:r>
              <a:rPr lang="tr-TR" sz="2000" i="1" dirty="0" smtClean="0">
                <a:effectLst>
                  <a:outerShdw blurRad="38100" dist="38100" dir="2700000" algn="tl">
                    <a:srgbClr val="000000">
                      <a:alpha val="43137"/>
                    </a:srgbClr>
                  </a:outerShdw>
                </a:effectLst>
                <a:latin typeface="Cambria" pitchFamily="18" charset="0"/>
              </a:rPr>
              <a:t>Nesneyi göz önünden uzak tutma</a:t>
            </a:r>
          </a:p>
          <a:p>
            <a:r>
              <a:rPr lang="tr-TR" sz="2000" i="1" dirty="0" smtClean="0">
                <a:effectLst>
                  <a:outerShdw blurRad="38100" dist="38100" dir="2700000" algn="tl">
                    <a:srgbClr val="000000">
                      <a:alpha val="43137"/>
                    </a:srgbClr>
                  </a:outerShdw>
                </a:effectLst>
                <a:latin typeface="Cambria" pitchFamily="18" charset="0"/>
              </a:rPr>
              <a:t>Yetersiz malzeme ile iletişim kurmasını sağlama</a:t>
            </a:r>
          </a:p>
          <a:p>
            <a:r>
              <a:rPr lang="tr-TR" sz="2000" i="1" dirty="0" smtClean="0">
                <a:effectLst>
                  <a:outerShdw blurRad="38100" dist="38100" dir="2700000" algn="tl">
                    <a:srgbClr val="000000">
                      <a:alpha val="43137"/>
                    </a:srgbClr>
                  </a:outerShdw>
                </a:effectLst>
                <a:latin typeface="Cambria" pitchFamily="18" charset="0"/>
              </a:rPr>
              <a:t>Seçim sunma</a:t>
            </a:r>
          </a:p>
          <a:p>
            <a:r>
              <a:rPr lang="tr-TR" sz="2000" i="1" dirty="0" smtClean="0">
                <a:effectLst>
                  <a:outerShdw blurRad="38100" dist="38100" dir="2700000" algn="tl">
                    <a:srgbClr val="000000">
                      <a:alpha val="43137"/>
                    </a:srgbClr>
                  </a:outerShdw>
                </a:effectLst>
                <a:latin typeface="Cambria" pitchFamily="18" charset="0"/>
              </a:rPr>
              <a:t>Destekte bulunma, konuşmaları için fırsat yaratma</a:t>
            </a:r>
          </a:p>
          <a:p>
            <a:r>
              <a:rPr lang="tr-TR" sz="2000" i="1" dirty="0" smtClean="0">
                <a:effectLst>
                  <a:outerShdw blurRad="38100" dist="38100" dir="2700000" algn="tl">
                    <a:srgbClr val="000000">
                      <a:alpha val="43137"/>
                    </a:srgbClr>
                  </a:outerShdw>
                </a:effectLst>
                <a:latin typeface="Cambria" pitchFamily="18" charset="0"/>
              </a:rPr>
              <a:t>Sabotaj , istediğini vermemek</a:t>
            </a:r>
          </a:p>
          <a:p>
            <a:r>
              <a:rPr lang="tr-TR" sz="2000" i="1" dirty="0" smtClean="0">
                <a:effectLst>
                  <a:outerShdw blurRad="38100" dist="38100" dir="2700000" algn="tl">
                    <a:srgbClr val="000000">
                      <a:alpha val="43137"/>
                    </a:srgbClr>
                  </a:outerShdw>
                </a:effectLst>
                <a:latin typeface="Cambria" pitchFamily="18" charset="0"/>
              </a:rPr>
              <a:t>Beklenmedik durumlar yaratma</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792088"/>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MÜDAHALE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Kolaylaştırıcı Dil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268760"/>
            <a:ext cx="8136904" cy="5509200"/>
          </a:xfrm>
        </p:spPr>
        <p:txBody>
          <a:bodyPr>
            <a:normAutofit fontScale="92500" lnSpcReduction="20000"/>
          </a:bodyPr>
          <a:lstStyle/>
          <a:p>
            <a:r>
              <a:rPr lang="tr-TR" sz="2000" i="1" dirty="0" smtClean="0">
                <a:effectLst>
                  <a:outerShdw blurRad="38100" dist="38100" dir="2700000" algn="tl">
                    <a:srgbClr val="000000">
                      <a:alpha val="43137"/>
                    </a:srgbClr>
                  </a:outerShdw>
                </a:effectLst>
                <a:latin typeface="Cambria" pitchFamily="18" charset="0"/>
              </a:rPr>
              <a:t>Karşılaştırma hedefli strateji: </a:t>
            </a:r>
            <a:r>
              <a:rPr lang="tr-TR" sz="2000" dirty="0" smtClean="0">
                <a:effectLst>
                  <a:outerShdw blurRad="38100" dist="38100" dir="2700000" algn="tl">
                    <a:srgbClr val="000000">
                      <a:alpha val="43137"/>
                    </a:srgbClr>
                  </a:outerShdw>
                </a:effectLst>
                <a:latin typeface="Cambria" pitchFamily="18" charset="0"/>
              </a:rPr>
              <a:t>yetişkinin , çocuğun konuşmasını kendi konuşmasıyla karşılaştırması. *sen </a:t>
            </a:r>
            <a:r>
              <a:rPr lang="tr-TR" sz="2000" dirty="0" err="1" smtClean="0">
                <a:effectLst>
                  <a:outerShdw blurRad="38100" dist="38100" dir="2700000" algn="tl">
                    <a:srgbClr val="000000">
                      <a:alpha val="43137"/>
                    </a:srgbClr>
                  </a:outerShdw>
                </a:effectLst>
                <a:latin typeface="Cambria" pitchFamily="18" charset="0"/>
              </a:rPr>
              <a:t>tiraz</a:t>
            </a:r>
            <a:r>
              <a:rPr lang="tr-TR" sz="2000" dirty="0" smtClean="0">
                <a:effectLst>
                  <a:outerShdw blurRad="38100" dist="38100" dir="2700000" algn="tl">
                    <a:srgbClr val="000000">
                      <a:alpha val="43137"/>
                    </a:srgbClr>
                  </a:outerShdw>
                </a:effectLst>
                <a:latin typeface="Cambria" pitchFamily="18" charset="0"/>
              </a:rPr>
              <a:t> dedin, ben kiraz dedim.</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Model olma stratejisi: </a:t>
            </a:r>
            <a:r>
              <a:rPr lang="tr-TR" sz="2000" dirty="0" smtClean="0">
                <a:effectLst>
                  <a:outerShdw blurRad="38100" dist="38100" dir="2700000" algn="tl">
                    <a:srgbClr val="000000">
                      <a:alpha val="43137"/>
                    </a:srgbClr>
                  </a:outerShdw>
                </a:effectLst>
                <a:latin typeface="Cambria" pitchFamily="18" charset="0"/>
              </a:rPr>
              <a:t>öğretilecek dil yapısı model olunur.</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Olay dizinleme stratejisi: </a:t>
            </a:r>
            <a:r>
              <a:rPr lang="tr-TR" sz="2000" dirty="0" smtClean="0">
                <a:effectLst>
                  <a:outerShdw blurRad="38100" dist="38100" dir="2700000" algn="tl">
                    <a:srgbClr val="000000">
                      <a:alpha val="43137"/>
                    </a:srgbClr>
                  </a:outerShdw>
                </a:effectLst>
                <a:latin typeface="Cambria" pitchFamily="18" charset="0"/>
              </a:rPr>
              <a:t>olayları betimlemek *şapkayı taktın, şimdi ayakkabısını giydiriyorsun.</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Açık uçlu sorular sorma stratejisi: </a:t>
            </a:r>
            <a:r>
              <a:rPr lang="tr-TR" sz="2000" dirty="0" smtClean="0">
                <a:effectLst>
                  <a:outerShdw blurRad="38100" dist="38100" dir="2700000" algn="tl">
                    <a:srgbClr val="000000">
                      <a:alpha val="43137"/>
                    </a:srgbClr>
                  </a:outerShdw>
                </a:effectLst>
                <a:latin typeface="Cambria" pitchFamily="18" charset="0"/>
              </a:rPr>
              <a:t>“Şimdi ne yapmalıyız?”</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Genişletme stratejisi: </a:t>
            </a:r>
            <a:r>
              <a:rPr lang="tr-TR" sz="2000" dirty="0" smtClean="0">
                <a:effectLst>
                  <a:outerShdw blurRad="38100" dist="38100" dir="2700000" algn="tl">
                    <a:srgbClr val="000000">
                      <a:alpha val="43137"/>
                    </a:srgbClr>
                  </a:outerShdw>
                </a:effectLst>
                <a:latin typeface="Cambria" pitchFamily="18" charset="0"/>
              </a:rPr>
              <a:t>*iki bebek *evet iki bebek uyuyor</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Yeniden düzenleme stratejisi: </a:t>
            </a:r>
            <a:r>
              <a:rPr lang="tr-TR" sz="2000" dirty="0" smtClean="0">
                <a:effectLst>
                  <a:outerShdw blurRad="38100" dist="38100" dir="2700000" algn="tl">
                    <a:srgbClr val="000000">
                      <a:alpha val="43137"/>
                    </a:srgbClr>
                  </a:outerShdw>
                </a:effectLst>
                <a:latin typeface="Cambria" pitchFamily="18" charset="0"/>
              </a:rPr>
              <a:t>*bebek..süt.. *evet, bebek sütü içecek.</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Yeniden yönlendirme ve konuyu başlatmaya teşvik stratejisi: </a:t>
            </a:r>
            <a:r>
              <a:rPr lang="tr-TR" sz="2000" dirty="0" smtClean="0">
                <a:effectLst>
                  <a:outerShdw blurRad="38100" dist="38100" dir="2700000" algn="tl">
                    <a:srgbClr val="000000">
                      <a:alpha val="43137"/>
                    </a:srgbClr>
                  </a:outerShdw>
                </a:effectLst>
                <a:latin typeface="Cambria" pitchFamily="18" charset="0"/>
              </a:rPr>
              <a:t>*pastel boya istediğini arkadaşına söyleyebilirsin.</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504056"/>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AİLE VE ÖĞRETMENLERE ÖNERİLER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971600" y="980728"/>
          <a:ext cx="7632848"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404664"/>
            <a:ext cx="8136904" cy="504056"/>
          </a:xfrm>
        </p:spPr>
        <p:txBody>
          <a:bodyPr>
            <a:noAutofit/>
          </a:bodyPr>
          <a:lstStyle/>
          <a:p>
            <a:r>
              <a:rPr lang="tr-TR" sz="2800" b="1" dirty="0" smtClean="0">
                <a:effectLst>
                  <a:outerShdw blurRad="38100" dist="38100" dir="2700000" algn="tl">
                    <a:srgbClr val="000000">
                      <a:alpha val="43137"/>
                    </a:srgbClr>
                  </a:outerShdw>
                </a:effectLst>
                <a:latin typeface="Cambria" pitchFamily="18" charset="0"/>
              </a:rPr>
              <a:t> AİLE VE ÖĞRETMENLERE ÖNERİLER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539552" y="1052736"/>
            <a:ext cx="8136904" cy="4955203"/>
          </a:xfrm>
        </p:spPr>
        <p:txBody>
          <a:bodyPr>
            <a:normAutofit fontScale="85000" lnSpcReduction="20000"/>
          </a:bodyPr>
          <a:lstStyle/>
          <a:p>
            <a:r>
              <a:rPr lang="tr-TR" sz="2000" b="1" dirty="0" smtClean="0">
                <a:effectLst>
                  <a:outerShdw blurRad="38100" dist="38100" dir="2700000" algn="tl">
                    <a:srgbClr val="000000">
                      <a:alpha val="43137"/>
                    </a:srgbClr>
                  </a:outerShdw>
                </a:effectLst>
                <a:latin typeface="Cambria" pitchFamily="18" charset="0"/>
              </a:rPr>
              <a:t>Başarılı şekilde yanıtlamaya dayalı soru sorma stratejileri</a:t>
            </a:r>
          </a:p>
          <a:p>
            <a:pPr>
              <a:buNone/>
            </a:pP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Berkay, resimleri asarken niçin bant kullanırız?</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çünkü bantlar parlaktır.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peki sana şimdi parlak kağıt veriyorum. Resmi parlak kağıtla asmayı dener misin?</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(dener)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yapışıyor mu?</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hayır, düşüyor.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şimdi </a:t>
            </a:r>
            <a:r>
              <a:rPr lang="tr-TR" sz="2000" dirty="0" err="1" smtClean="0">
                <a:effectLst>
                  <a:outerShdw blurRad="38100" dist="38100" dir="2700000" algn="tl">
                    <a:srgbClr val="000000">
                      <a:alpha val="43137"/>
                    </a:srgbClr>
                  </a:outerShdw>
                </a:effectLst>
                <a:latin typeface="Cambria" pitchFamily="18" charset="0"/>
              </a:rPr>
              <a:t>bantı</a:t>
            </a:r>
            <a:r>
              <a:rPr lang="tr-TR" sz="2000" dirty="0" smtClean="0">
                <a:effectLst>
                  <a:outerShdw blurRad="38100" dist="38100" dir="2700000" algn="tl">
                    <a:srgbClr val="000000">
                      <a:alpha val="43137"/>
                    </a:srgbClr>
                  </a:outerShdw>
                </a:effectLst>
                <a:latin typeface="Cambria" pitchFamily="18" charset="0"/>
              </a:rPr>
              <a:t> dene bakalım.</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(dener)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yapışıyor mu?</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evet, düşmüyor.</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Öğretmen: </a:t>
            </a:r>
            <a:r>
              <a:rPr lang="tr-TR" sz="2000" dirty="0" smtClean="0">
                <a:effectLst>
                  <a:outerShdw blurRad="38100" dist="38100" dir="2700000" algn="tl">
                    <a:srgbClr val="000000">
                      <a:alpha val="43137"/>
                    </a:srgbClr>
                  </a:outerShdw>
                </a:effectLst>
                <a:latin typeface="Cambria" pitchFamily="18" charset="0"/>
              </a:rPr>
              <a:t>o halde resimleri asarken niçin bant kullanıyoruz?</a:t>
            </a:r>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Çocuk: </a:t>
            </a:r>
            <a:r>
              <a:rPr lang="tr-TR" sz="2000" dirty="0" smtClean="0">
                <a:effectLst>
                  <a:outerShdw blurRad="38100" dist="38100" dir="2700000" algn="tl">
                    <a:srgbClr val="000000">
                      <a:alpha val="43137"/>
                    </a:srgbClr>
                  </a:outerShdw>
                </a:effectLst>
                <a:latin typeface="Cambria" pitchFamily="18" charset="0"/>
              </a:rPr>
              <a:t>çünkü düşmüyor.</a:t>
            </a:r>
            <a:endParaRPr lang="tr-TR" sz="2000" b="1"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2555776" y="1628800"/>
            <a:ext cx="6336704" cy="1785104"/>
          </a:xfrm>
        </p:spPr>
        <p:txBody>
          <a:bodyPr>
            <a:normAutofit fontScale="92500" lnSpcReduction="20000"/>
          </a:bodyPr>
          <a:lstStyle/>
          <a:p>
            <a:r>
              <a:rPr lang="tr-TR" sz="2000" b="1" i="1" dirty="0" smtClean="0">
                <a:effectLst>
                  <a:outerShdw blurRad="38100" dist="38100" dir="2700000" algn="tl">
                    <a:srgbClr val="000000">
                      <a:alpha val="43137"/>
                    </a:srgbClr>
                  </a:outerShdw>
                </a:effectLst>
                <a:latin typeface="Cambria" pitchFamily="18" charset="0"/>
              </a:rPr>
              <a:t>Dil; </a:t>
            </a:r>
            <a:r>
              <a:rPr lang="tr-TR" sz="2000" dirty="0" smtClean="0">
                <a:effectLst>
                  <a:outerShdw blurRad="38100" dist="38100" dir="2700000" algn="tl">
                    <a:srgbClr val="000000">
                      <a:alpha val="43137"/>
                    </a:srgbClr>
                  </a:outerShdw>
                </a:effectLst>
                <a:latin typeface="Cambria" pitchFamily="18" charset="0"/>
              </a:rPr>
              <a:t>insanların keyfi semboller üzerinde uzlaşarak ortaya çıkardıkları bir sistemle birbirlerine evrenle ilgili anlamlı anlatılarını gerçekleştirdikleri sosyal paylaşımlı bir koddur.”</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Dilin 3 ana bileşeni vardır:</a:t>
            </a:r>
          </a:p>
        </p:txBody>
      </p:sp>
      <p:graphicFrame>
        <p:nvGraphicFramePr>
          <p:cNvPr id="7" name="Diyagram 7"/>
          <p:cNvGraphicFramePr/>
          <p:nvPr>
            <p:extLst>
              <p:ext uri="{D42A27DB-BD31-4B8C-83A1-F6EECF244321}">
                <p14:modId xmlns:p14="http://schemas.microsoft.com/office/powerpoint/2010/main" val="850400149"/>
              </p:ext>
            </p:extLst>
          </p:nvPr>
        </p:nvGraphicFramePr>
        <p:xfrm>
          <a:off x="-972616" y="3068960"/>
          <a:ext cx="10441160" cy="3544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pSp>
        <p:nvGrpSpPr>
          <p:cNvPr id="48" name="47 Grup"/>
          <p:cNvGrpSpPr/>
          <p:nvPr/>
        </p:nvGrpSpPr>
        <p:grpSpPr>
          <a:xfrm>
            <a:off x="683568" y="980728"/>
            <a:ext cx="7560840" cy="5616624"/>
            <a:chOff x="467544" y="980728"/>
            <a:chExt cx="7560840" cy="5616624"/>
          </a:xfrm>
        </p:grpSpPr>
        <p:sp>
          <p:nvSpPr>
            <p:cNvPr id="8" name="7 Yuvarlatılmış Dikdörtgen"/>
            <p:cNvSpPr/>
            <p:nvPr/>
          </p:nvSpPr>
          <p:spPr bwMode="auto">
            <a:xfrm>
              <a:off x="3275856" y="980728"/>
              <a:ext cx="2304256" cy="576064"/>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bg1"/>
                  </a:solidFill>
                  <a:effectLst>
                    <a:outerShdw blurRad="38100" dist="38100" dir="2700000" algn="tl">
                      <a:srgbClr val="000000">
                        <a:alpha val="43137"/>
                      </a:srgbClr>
                    </a:outerShdw>
                  </a:effectLst>
                  <a:latin typeface="Cambria" pitchFamily="18" charset="0"/>
                </a:rPr>
                <a:t>DİL</a:t>
              </a:r>
            </a:p>
          </p:txBody>
        </p:sp>
        <p:sp>
          <p:nvSpPr>
            <p:cNvPr id="9" name="8 Yuvarlatılmış Dikdörtgen"/>
            <p:cNvSpPr/>
            <p:nvPr/>
          </p:nvSpPr>
          <p:spPr bwMode="auto">
            <a:xfrm>
              <a:off x="3347864" y="6021288"/>
              <a:ext cx="2304256" cy="576064"/>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bg1"/>
                  </a:solidFill>
                  <a:effectLst>
                    <a:outerShdw blurRad="38100" dist="38100" dir="2700000" algn="tl">
                      <a:srgbClr val="000000">
                        <a:alpha val="43137"/>
                      </a:srgbClr>
                    </a:outerShdw>
                  </a:effectLst>
                  <a:latin typeface="Cambria" pitchFamily="18" charset="0"/>
                </a:rPr>
                <a:t>KULLANIM</a:t>
              </a:r>
            </a:p>
          </p:txBody>
        </p:sp>
        <p:sp>
          <p:nvSpPr>
            <p:cNvPr id="10" name="9 Yuvarlatılmış Dikdörtgen"/>
            <p:cNvSpPr/>
            <p:nvPr/>
          </p:nvSpPr>
          <p:spPr bwMode="auto">
            <a:xfrm>
              <a:off x="467544" y="2204864"/>
              <a:ext cx="2304256" cy="576064"/>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bg1"/>
                  </a:solidFill>
                  <a:effectLst>
                    <a:outerShdw blurRad="38100" dist="38100" dir="2700000" algn="tl">
                      <a:srgbClr val="000000">
                        <a:alpha val="43137"/>
                      </a:srgbClr>
                    </a:outerShdw>
                  </a:effectLst>
                  <a:latin typeface="Cambria" pitchFamily="18" charset="0"/>
                </a:rPr>
                <a:t>BİÇİM</a:t>
              </a:r>
            </a:p>
          </p:txBody>
        </p:sp>
        <p:sp>
          <p:nvSpPr>
            <p:cNvPr id="11" name="10 Yuvarlatılmış Dikdörtgen"/>
            <p:cNvSpPr/>
            <p:nvPr/>
          </p:nvSpPr>
          <p:spPr bwMode="auto">
            <a:xfrm>
              <a:off x="5724128" y="2204864"/>
              <a:ext cx="2304256" cy="576064"/>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b="1" dirty="0" smtClean="0">
                  <a:solidFill>
                    <a:schemeClr val="bg1"/>
                  </a:solidFill>
                  <a:effectLst>
                    <a:outerShdw blurRad="38100" dist="38100" dir="2700000" algn="tl">
                      <a:srgbClr val="000000">
                        <a:alpha val="43137"/>
                      </a:srgbClr>
                    </a:outerShdw>
                  </a:effectLst>
                  <a:latin typeface="Cambria" pitchFamily="18" charset="0"/>
                </a:rPr>
                <a:t>İÇERİK</a:t>
              </a:r>
            </a:p>
          </p:txBody>
        </p:sp>
        <p:sp>
          <p:nvSpPr>
            <p:cNvPr id="12" name="11 Yuvarlatılmış Dikdörtgen"/>
            <p:cNvSpPr/>
            <p:nvPr/>
          </p:nvSpPr>
          <p:spPr bwMode="auto">
            <a:xfrm>
              <a:off x="1763688" y="2852936"/>
              <a:ext cx="2592288" cy="720080"/>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bg1"/>
                  </a:solidFill>
                  <a:effectLst>
                    <a:outerShdw blurRad="38100" dist="38100" dir="2700000" algn="tl">
                      <a:srgbClr val="000000">
                        <a:alpha val="43137"/>
                      </a:srgbClr>
                    </a:outerShdw>
                  </a:effectLst>
                  <a:latin typeface="Cambria" pitchFamily="18" charset="0"/>
                </a:rPr>
                <a:t>SES BİLGİSİ (dilin ses kuralları) </a:t>
              </a:r>
            </a:p>
          </p:txBody>
        </p:sp>
        <p:sp>
          <p:nvSpPr>
            <p:cNvPr id="13" name="12 Yuvarlatılmış Dikdörtgen"/>
            <p:cNvSpPr/>
            <p:nvPr/>
          </p:nvSpPr>
          <p:spPr bwMode="auto">
            <a:xfrm>
              <a:off x="1691680" y="3645024"/>
              <a:ext cx="3168352" cy="792088"/>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bg1"/>
                  </a:solidFill>
                  <a:effectLst>
                    <a:outerShdw blurRad="38100" dist="38100" dir="2700000" algn="tl">
                      <a:srgbClr val="000000">
                        <a:alpha val="43137"/>
                      </a:srgbClr>
                    </a:outerShdw>
                  </a:effectLst>
                  <a:latin typeface="Cambria" pitchFamily="18" charset="0"/>
                </a:rPr>
                <a:t>DİL BİÇİM BİLGİSİ (sözcük yapısı kuralları)</a:t>
              </a:r>
            </a:p>
          </p:txBody>
        </p:sp>
        <p:sp>
          <p:nvSpPr>
            <p:cNvPr id="15" name="14 Yuvarlatılmış Dikdörtgen"/>
            <p:cNvSpPr/>
            <p:nvPr/>
          </p:nvSpPr>
          <p:spPr bwMode="auto">
            <a:xfrm>
              <a:off x="1763688" y="4581128"/>
              <a:ext cx="3096344" cy="936104"/>
            </a:xfrm>
            <a:prstGeom prst="roundRect">
              <a:avLst/>
            </a:prstGeom>
            <a:gradFill>
              <a:gsLst>
                <a:gs pos="0">
                  <a:srgbClr val="FFEFD1"/>
                </a:gs>
                <a:gs pos="64999">
                  <a:srgbClr val="F0EBD5"/>
                </a:gs>
                <a:gs pos="100000">
                  <a:srgbClr val="D1C39F"/>
                </a:gs>
              </a:gsLst>
              <a:lin ang="16200000" scaled="0"/>
            </a:gra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tr-TR" sz="2000" dirty="0" smtClean="0">
                  <a:solidFill>
                    <a:schemeClr val="bg1"/>
                  </a:solidFill>
                  <a:effectLst>
                    <a:outerShdw blurRad="38100" dist="38100" dir="2700000" algn="tl">
                      <a:srgbClr val="000000">
                        <a:alpha val="43137"/>
                      </a:srgbClr>
                    </a:outerShdw>
                  </a:effectLst>
                  <a:latin typeface="Cambria" pitchFamily="18" charset="0"/>
                </a:rPr>
                <a:t>SÖZ DİZİMİ (sözcüklerin cümle içine yerleştirilme kuralları)</a:t>
              </a:r>
            </a:p>
          </p:txBody>
        </p:sp>
        <p:cxnSp>
          <p:nvCxnSpPr>
            <p:cNvPr id="17" name="16 Düz Ok Bağlayıcısı"/>
            <p:cNvCxnSpPr/>
            <p:nvPr/>
          </p:nvCxnSpPr>
          <p:spPr>
            <a:xfrm>
              <a:off x="1475656" y="2060848"/>
              <a:ext cx="5472608" cy="0"/>
            </a:xfrm>
            <a:prstGeom prst="straightConnector1">
              <a:avLst/>
            </a:prstGeom>
            <a:ln w="28575">
              <a:gradFill>
                <a:gsLst>
                  <a:gs pos="0">
                    <a:srgbClr val="FFEFD1"/>
                  </a:gs>
                  <a:gs pos="64999">
                    <a:srgbClr val="F0EBD5"/>
                  </a:gs>
                  <a:gs pos="100000">
                    <a:srgbClr val="D1C39F"/>
                  </a:gs>
                </a:gsLst>
                <a:lin ang="5400000" scaled="0"/>
              </a:gra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18 Düz Ok Bağlayıcısı"/>
            <p:cNvCxnSpPr>
              <a:endCxn id="8" idx="2"/>
            </p:cNvCxnSpPr>
            <p:nvPr/>
          </p:nvCxnSpPr>
          <p:spPr>
            <a:xfrm flipV="1">
              <a:off x="4427984" y="1556792"/>
              <a:ext cx="0" cy="504056"/>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24" name="23 Düz Ok Bağlayıcısı"/>
            <p:cNvCxnSpPr/>
            <p:nvPr/>
          </p:nvCxnSpPr>
          <p:spPr>
            <a:xfrm flipV="1">
              <a:off x="899592" y="2924944"/>
              <a:ext cx="0" cy="2808312"/>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29" name="28 Düz Ok Bağlayıcısı"/>
            <p:cNvCxnSpPr/>
            <p:nvPr/>
          </p:nvCxnSpPr>
          <p:spPr>
            <a:xfrm>
              <a:off x="899592" y="5733256"/>
              <a:ext cx="1224136" cy="0"/>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36" name="35 Düz Ok Bağlayıcısı"/>
            <p:cNvCxnSpPr/>
            <p:nvPr/>
          </p:nvCxnSpPr>
          <p:spPr>
            <a:xfrm>
              <a:off x="2627784" y="5733256"/>
              <a:ext cx="3456384" cy="0"/>
            </a:xfrm>
            <a:prstGeom prst="straightConnector1">
              <a:avLst/>
            </a:prstGeom>
            <a:ln w="28575">
              <a:gradFill>
                <a:gsLst>
                  <a:gs pos="0">
                    <a:srgbClr val="FFEFD1"/>
                  </a:gs>
                  <a:gs pos="64999">
                    <a:srgbClr val="F0EBD5"/>
                  </a:gs>
                  <a:gs pos="100000">
                    <a:srgbClr val="D1C39F"/>
                  </a:gs>
                </a:gsLst>
                <a:lin ang="5400000" scaled="0"/>
              </a:gra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37 Düz Ok Bağlayıcısı"/>
            <p:cNvCxnSpPr/>
            <p:nvPr/>
          </p:nvCxnSpPr>
          <p:spPr>
            <a:xfrm>
              <a:off x="4499992" y="5733256"/>
              <a:ext cx="0" cy="288032"/>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42" name="41 Düz Ok Bağlayıcısı"/>
            <p:cNvCxnSpPr/>
            <p:nvPr/>
          </p:nvCxnSpPr>
          <p:spPr>
            <a:xfrm flipV="1">
              <a:off x="7668344" y="2852936"/>
              <a:ext cx="0" cy="2880320"/>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43" name="42 Düz Ok Bağlayıcısı"/>
            <p:cNvCxnSpPr/>
            <p:nvPr/>
          </p:nvCxnSpPr>
          <p:spPr>
            <a:xfrm flipH="1">
              <a:off x="6732240" y="5733256"/>
              <a:ext cx="936104" cy="0"/>
            </a:xfrm>
            <a:prstGeom prst="straightConnector1">
              <a:avLst/>
            </a:prstGeom>
            <a:ln w="22225">
              <a:gradFill>
                <a:gsLst>
                  <a:gs pos="0">
                    <a:srgbClr val="FFEFD1"/>
                  </a:gs>
                  <a:gs pos="64999">
                    <a:srgbClr val="F0EBD5"/>
                  </a:gs>
                  <a:gs pos="100000">
                    <a:srgbClr val="D1C39F"/>
                  </a:gs>
                </a:gsLst>
                <a:lin ang="5400000" scaled="0"/>
              </a:gra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Önlemler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20" name="5 İçerik Yer Tutucusu"/>
          <p:cNvSpPr>
            <a:spLocks noGrp="1"/>
          </p:cNvSpPr>
          <p:nvPr>
            <p:ph idx="1"/>
          </p:nvPr>
        </p:nvSpPr>
        <p:spPr>
          <a:xfrm>
            <a:off x="539552" y="1628800"/>
            <a:ext cx="5256584" cy="4104456"/>
          </a:xfrm>
        </p:spPr>
        <p:txBody>
          <a:bodyPr>
            <a:normAutofit fontScale="92500"/>
          </a:bodyPr>
          <a:lstStyle/>
          <a:p>
            <a:r>
              <a:rPr lang="tr-TR" sz="2000" dirty="0" smtClean="0">
                <a:effectLst>
                  <a:outerShdw blurRad="38100" dist="38100" dir="2700000" algn="tl">
                    <a:srgbClr val="000000">
                      <a:alpha val="43137"/>
                    </a:srgbClr>
                  </a:outerShdw>
                </a:effectLst>
                <a:latin typeface="Cambria" pitchFamily="18" charset="0"/>
              </a:rPr>
              <a:t>Dil ve konuşma bozukluğunu doğum öncesinde engellemek için  tıbbi yöntemler mevcuttur.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Yoksulluk da bu bozukluğun nedenlerinden biridir. Orta kulak iltihabı ya da kızamıkçık gibi hastalıklarda hemen tıbbi tedavi olamayan çocuklarda dil ve konuşma bozukluğu gözlenmektedir.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Düzenli bakım, dengeli beslenme, aşılar ve tedaviler bu süreçte önemli rol oynamaktadır.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64807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İLETİŞİM SORUNLARI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9" name="8 Diyagram"/>
          <p:cNvGraphicFramePr/>
          <p:nvPr/>
        </p:nvGraphicFramePr>
        <p:xfrm>
          <a:off x="251520" y="1268760"/>
          <a:ext cx="8568952" cy="4856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KONUŞMA BOZUKLUKLARI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467544" y="1124744"/>
          <a:ext cx="828092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539552" y="2204864"/>
            <a:ext cx="5400600" cy="2646878"/>
          </a:xfrm>
        </p:spPr>
        <p:txBody>
          <a:bodyPr/>
          <a:lstStyle/>
          <a:p>
            <a:r>
              <a:rPr lang="tr-TR" sz="2000" dirty="0" smtClean="0">
                <a:effectLst>
                  <a:outerShdw blurRad="38100" dist="38100" dir="2700000" algn="tl">
                    <a:srgbClr val="000000">
                      <a:alpha val="43137"/>
                    </a:srgbClr>
                  </a:outerShdw>
                </a:effectLst>
                <a:latin typeface="Cambria" pitchFamily="18" charset="0"/>
              </a:rPr>
              <a:t>Kalıtım, genetik geçiş </a:t>
            </a:r>
          </a:p>
          <a:p>
            <a:r>
              <a:rPr lang="tr-TR" sz="2000" dirty="0" smtClean="0">
                <a:effectLst>
                  <a:outerShdw blurRad="38100" dist="38100" dir="2700000" algn="tl">
                    <a:srgbClr val="000000">
                      <a:alpha val="43137"/>
                    </a:srgbClr>
                  </a:outerShdw>
                </a:effectLst>
                <a:latin typeface="Cambria" pitchFamily="18" charset="0"/>
              </a:rPr>
              <a:t>Çevrede yeterli uyaran olmayışı</a:t>
            </a:r>
          </a:p>
          <a:p>
            <a:r>
              <a:rPr lang="tr-TR" sz="2000" dirty="0" smtClean="0">
                <a:effectLst>
                  <a:outerShdw blurRad="38100" dist="38100" dir="2700000" algn="tl">
                    <a:srgbClr val="000000">
                      <a:alpha val="43137"/>
                    </a:srgbClr>
                  </a:outerShdw>
                </a:effectLst>
                <a:latin typeface="Cambria" pitchFamily="18" charset="0"/>
              </a:rPr>
              <a:t>Çevrede dil modellerinin yetersizliği</a:t>
            </a:r>
          </a:p>
          <a:p>
            <a:r>
              <a:rPr lang="tr-TR" sz="2000" dirty="0" smtClean="0">
                <a:effectLst>
                  <a:outerShdw blurRad="38100" dist="38100" dir="2700000" algn="tl">
                    <a:srgbClr val="000000">
                      <a:alpha val="43137"/>
                    </a:srgbClr>
                  </a:outerShdw>
                </a:effectLst>
                <a:latin typeface="Cambria" pitchFamily="18" charset="0"/>
              </a:rPr>
              <a:t>Kronik orta kulak iltihabı</a:t>
            </a:r>
          </a:p>
          <a:p>
            <a:r>
              <a:rPr lang="tr-TR" sz="2000" dirty="0" smtClean="0">
                <a:effectLst>
                  <a:outerShdw blurRad="38100" dist="38100" dir="2700000" algn="tl">
                    <a:srgbClr val="000000">
                      <a:alpha val="43137"/>
                    </a:srgbClr>
                  </a:outerShdw>
                </a:effectLst>
                <a:latin typeface="Cambria" pitchFamily="18" charset="0"/>
              </a:rPr>
              <a:t>Travmalar</a:t>
            </a:r>
          </a:p>
          <a:p>
            <a:r>
              <a:rPr lang="tr-TR" sz="2000" dirty="0" smtClean="0">
                <a:effectLst>
                  <a:outerShdw blurRad="38100" dist="38100" dir="2700000" algn="tl">
                    <a:srgbClr val="000000">
                      <a:alpha val="43137"/>
                    </a:srgbClr>
                  </a:outerShdw>
                </a:effectLst>
                <a:latin typeface="Cambria" pitchFamily="18" charset="0"/>
              </a:rPr>
              <a:t>Duygusal sorunlar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64807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BOZUKLUKLARININ SINIFLANDIRILMASI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8" name="5 İçerik Yer Tutucusu"/>
          <p:cNvSpPr>
            <a:spLocks noGrp="1"/>
          </p:cNvSpPr>
          <p:nvPr>
            <p:ph idx="1"/>
          </p:nvPr>
        </p:nvSpPr>
        <p:spPr>
          <a:xfrm>
            <a:off x="1115616" y="1052736"/>
            <a:ext cx="7056784" cy="432048"/>
          </a:xfrm>
        </p:spPr>
        <p:txBody>
          <a:bodyPr>
            <a:normAutofit fontScale="92500"/>
          </a:bodyPr>
          <a:lstStyle/>
          <a:p>
            <a:r>
              <a:rPr lang="tr-TR" sz="2000" dirty="0" smtClean="0">
                <a:effectLst>
                  <a:outerShdw blurRad="38100" dist="38100" dir="2700000" algn="tl">
                    <a:srgbClr val="000000">
                      <a:alpha val="43137"/>
                    </a:srgbClr>
                  </a:outerShdw>
                </a:effectLst>
                <a:latin typeface="Cambria" pitchFamily="18" charset="0"/>
              </a:rPr>
              <a:t>ASHA tanımlamaları dil bozukluklarını 5 başlıkta toplamıştır: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graphicFrame>
        <p:nvGraphicFramePr>
          <p:cNvPr id="7" name="Diyagram 1"/>
          <p:cNvGraphicFramePr/>
          <p:nvPr>
            <p:extLst>
              <p:ext uri="{D42A27DB-BD31-4B8C-83A1-F6EECF244321}">
                <p14:modId xmlns:p14="http://schemas.microsoft.com/office/powerpoint/2010/main" val="3037238810"/>
              </p:ext>
            </p:extLst>
          </p:nvPr>
        </p:nvGraphicFramePr>
        <p:xfrm>
          <a:off x="971600" y="1772816"/>
          <a:ext cx="7488832" cy="440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DİL BOZUKLUKLARININ SINIFLANDIRILMASI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Başlıca Dil Bozuklukları</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467544" y="1268760"/>
          <a:ext cx="842493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08C7770B-9AC2-4E2C-AC38-82F926C1BE12}">
  <ds:schemaRefs>
    <ds:schemaRef ds:uri="http://schemas.microsoft.com/sharepoint/v3/contenttype/forms"/>
  </ds:schemaRefs>
</ds:datastoreItem>
</file>

<file path=customXml/itemProps2.xml><?xml version="1.0" encoding="utf-8"?>
<ds:datastoreItem xmlns:ds="http://schemas.openxmlformats.org/officeDocument/2006/customXml" ds:itemID="{CAF3C500-29BE-4486-928B-49C3B40E00E9}">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1</Template>
  <TotalTime>4830</TotalTime>
  <Words>933</Words>
  <Application>Microsoft Office PowerPoint</Application>
  <PresentationFormat>Ekran Gösterisi (4:3)</PresentationFormat>
  <Paragraphs>132</Paragraphs>
  <Slides>16</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16</vt:i4>
      </vt:variant>
    </vt:vector>
  </HeadingPairs>
  <TitlesOfParts>
    <vt:vector size="27" baseType="lpstr">
      <vt:lpstr>Arial</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ÖZEL EĞİTİM</vt:lpstr>
      <vt:lpstr>TANIM </vt:lpstr>
      <vt:lpstr>TANIM </vt:lpstr>
      <vt:lpstr>Önlemler </vt:lpstr>
      <vt:lpstr>İLETİŞİM SORUNLARI Nedenleri </vt:lpstr>
      <vt:lpstr>KONUŞMA BOZUKLUKLARI </vt:lpstr>
      <vt:lpstr>DİL BOZUKLUKLARI Nedenleri </vt:lpstr>
      <vt:lpstr>DİL BOZUKLUKLARININ SINIFLANDIRILMASI  </vt:lpstr>
      <vt:lpstr>DİL BOZUKLUKLARININ SINIFLANDIRILMASI Başlıca Dil Bozuklukları   </vt:lpstr>
      <vt:lpstr>DİL VE BOZUKLUKLARININ TANILANMA VE DEĞERLENDİRİLMESİ   </vt:lpstr>
      <vt:lpstr>ERKEN MÜDAHALE   </vt:lpstr>
      <vt:lpstr> MÜDAHALE YÖNTEMLERİ   </vt:lpstr>
      <vt:lpstr> MÜDAHALE YÖNTEMLERİ Doğan Dil Yaklaşımı   </vt:lpstr>
      <vt:lpstr> MÜDAHALE YÖNTEMLERİ Kolaylaştırıcı Dil Stratejileri   </vt:lpstr>
      <vt:lpstr> AİLE VE ÖĞRETMENLERE ÖNERİLER   </vt:lpstr>
      <vt:lpstr> AİLE VE ÖĞRETMENLERE ÖNERİLER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XYZ</cp:lastModifiedBy>
  <cp:revision>873</cp:revision>
  <dcterms:created xsi:type="dcterms:W3CDTF">2012-02-28T10:03:47Z</dcterms:created>
  <dcterms:modified xsi:type="dcterms:W3CDTF">2019-11-22T08:24:42Z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