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8" r:id="rId3"/>
    <p:sldMasterId id="2147483791" r:id="rId4"/>
    <p:sldMasterId id="2147483795" r:id="rId5"/>
  </p:sldMasterIdLst>
  <p:notesMasterIdLst>
    <p:notesMasterId r:id="rId22"/>
  </p:notesMasterIdLst>
  <p:handoutMasterIdLst>
    <p:handoutMasterId r:id="rId23"/>
  </p:handoutMasterIdLst>
  <p:sldIdLst>
    <p:sldId id="256" r:id="rId6"/>
    <p:sldId id="480" r:id="rId7"/>
    <p:sldId id="492" r:id="rId8"/>
    <p:sldId id="494" r:id="rId9"/>
    <p:sldId id="491" r:id="rId10"/>
    <p:sldId id="495" r:id="rId11"/>
    <p:sldId id="496" r:id="rId12"/>
    <p:sldId id="497" r:id="rId13"/>
    <p:sldId id="499" r:id="rId14"/>
    <p:sldId id="500" r:id="rId15"/>
    <p:sldId id="501" r:id="rId16"/>
    <p:sldId id="502" r:id="rId17"/>
    <p:sldId id="503" r:id="rId18"/>
    <p:sldId id="504" r:id="rId19"/>
    <p:sldId id="505" r:id="rId20"/>
    <p:sldId id="506"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A7EF"/>
    <a:srgbClr val="FFCC00"/>
    <a:srgbClr val="00FF00"/>
    <a:srgbClr val="FFFF66"/>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75DCB02-9BB8-47FD-8907-85C794F793BA}" styleName="Tema Uygulanmış Stil 1 - Vurgu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60" autoAdjust="0"/>
    <p:restoredTop sz="94600" autoAdjust="0"/>
  </p:normalViewPr>
  <p:slideViewPr>
    <p:cSldViewPr>
      <p:cViewPr varScale="1">
        <p:scale>
          <a:sx n="46" d="100"/>
          <a:sy n="46" d="100"/>
        </p:scale>
        <p:origin x="1332" y="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slideMaster" Target="slideMasters/slideMaster1.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3.xml"/><Relationship Id="rId15" Type="http://schemas.openxmlformats.org/officeDocument/2006/relationships/slide" Target="slides/slide10.xml"/><Relationship Id="rId23"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2.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5B47B5-006D-4F38-B8F0-51F3BDAFD88B}" type="doc">
      <dgm:prSet loTypeId="urn:microsoft.com/office/officeart/2011/layout/CircleProcess" loCatId="process" qsTypeId="urn:microsoft.com/office/officeart/2005/8/quickstyle/3d2#1" qsCatId="3D" csTypeId="urn:microsoft.com/office/officeart/2005/8/colors/colorful5" csCatId="colorful" phldr="1"/>
      <dgm:spPr/>
      <dgm:t>
        <a:bodyPr/>
        <a:lstStyle/>
        <a:p>
          <a:endParaRPr lang="tr-TR"/>
        </a:p>
      </dgm:t>
    </dgm:pt>
    <dgm:pt modelId="{403C9A4D-60BE-41A4-998C-3D1DD5F1BBC9}">
      <dgm:prSet phldrT="[Metin]" custT="1"/>
      <dgm:spPr/>
      <dgm:t>
        <a:bodyPr/>
        <a:lstStyle/>
        <a:p>
          <a:r>
            <a:rPr lang="tr-TR" sz="2000" dirty="0" smtClean="0">
              <a:solidFill>
                <a:schemeClr val="bg1"/>
              </a:solidFill>
              <a:effectLst>
                <a:outerShdw blurRad="38100" dist="38100" dir="2700000" algn="tl">
                  <a:srgbClr val="000000">
                    <a:alpha val="43137"/>
                  </a:srgbClr>
                </a:outerShdw>
              </a:effectLst>
              <a:latin typeface="Cambria" pitchFamily="18" charset="0"/>
            </a:rPr>
            <a:t>BİÇİM</a:t>
          </a:r>
          <a:endParaRPr lang="tr-TR" sz="2000" dirty="0">
            <a:solidFill>
              <a:schemeClr val="bg1"/>
            </a:solidFill>
            <a:effectLst>
              <a:outerShdw blurRad="38100" dist="38100" dir="2700000" algn="tl">
                <a:srgbClr val="000000">
                  <a:alpha val="43137"/>
                </a:srgbClr>
              </a:outerShdw>
            </a:effectLst>
            <a:latin typeface="Cambria" pitchFamily="18" charset="0"/>
          </a:endParaRPr>
        </a:p>
      </dgm:t>
    </dgm:pt>
    <dgm:pt modelId="{C32B9112-5DEC-42CE-B9DA-AEA96B85BA85}" type="parTrans" cxnId="{D5D1CD84-1599-4360-91D2-C8F84A1467AC}">
      <dgm:prSet/>
      <dgm:spPr/>
      <dgm:t>
        <a:bodyPr/>
        <a:lstStyle/>
        <a:p>
          <a:endParaRPr lang="tr-TR" sz="2000">
            <a:solidFill>
              <a:schemeClr val="bg1"/>
            </a:solidFill>
            <a:effectLst>
              <a:outerShdw blurRad="38100" dist="38100" dir="2700000" algn="tl">
                <a:srgbClr val="000000">
                  <a:alpha val="43137"/>
                </a:srgbClr>
              </a:outerShdw>
            </a:effectLst>
            <a:latin typeface="Cambria" pitchFamily="18" charset="0"/>
          </a:endParaRPr>
        </a:p>
      </dgm:t>
    </dgm:pt>
    <dgm:pt modelId="{E4401C85-F55C-41DD-84D3-58C9E25A4D78}" type="sibTrans" cxnId="{D5D1CD84-1599-4360-91D2-C8F84A1467AC}">
      <dgm:prSet/>
      <dgm:spPr/>
      <dgm:t>
        <a:bodyPr/>
        <a:lstStyle/>
        <a:p>
          <a:endParaRPr lang="tr-TR" sz="2000">
            <a:solidFill>
              <a:schemeClr val="bg1"/>
            </a:solidFill>
            <a:effectLst>
              <a:outerShdw blurRad="38100" dist="38100" dir="2700000" algn="tl">
                <a:srgbClr val="000000">
                  <a:alpha val="43137"/>
                </a:srgbClr>
              </a:outerShdw>
            </a:effectLst>
            <a:latin typeface="Cambria" pitchFamily="18" charset="0"/>
          </a:endParaRPr>
        </a:p>
      </dgm:t>
    </dgm:pt>
    <dgm:pt modelId="{01CA9C87-6011-443A-9A76-EB8818435BCA}">
      <dgm:prSet phldrT="[Metin]" custT="1"/>
      <dgm:spPr/>
      <dgm:t>
        <a:bodyPr/>
        <a:lstStyle/>
        <a:p>
          <a:r>
            <a:rPr lang="tr-TR" sz="2000" dirty="0" smtClean="0">
              <a:solidFill>
                <a:schemeClr val="bg1"/>
              </a:solidFill>
              <a:effectLst>
                <a:outerShdw blurRad="38100" dist="38100" dir="2700000" algn="tl">
                  <a:srgbClr val="000000">
                    <a:alpha val="43137"/>
                  </a:srgbClr>
                </a:outerShdw>
              </a:effectLst>
              <a:latin typeface="Cambria" pitchFamily="18" charset="0"/>
            </a:rPr>
            <a:t>İÇERİK</a:t>
          </a:r>
          <a:endParaRPr lang="tr-TR" sz="2000" dirty="0">
            <a:solidFill>
              <a:schemeClr val="bg1"/>
            </a:solidFill>
            <a:effectLst>
              <a:outerShdw blurRad="38100" dist="38100" dir="2700000" algn="tl">
                <a:srgbClr val="000000">
                  <a:alpha val="43137"/>
                </a:srgbClr>
              </a:outerShdw>
            </a:effectLst>
            <a:latin typeface="Cambria" pitchFamily="18" charset="0"/>
          </a:endParaRPr>
        </a:p>
      </dgm:t>
    </dgm:pt>
    <dgm:pt modelId="{152BFA08-1ABC-40A6-B1CF-369F09AC99B2}" type="parTrans" cxnId="{36C80E24-9A51-40BA-89C6-BA9957343F15}">
      <dgm:prSet/>
      <dgm:spPr/>
      <dgm:t>
        <a:bodyPr/>
        <a:lstStyle/>
        <a:p>
          <a:endParaRPr lang="tr-TR" sz="2000">
            <a:solidFill>
              <a:schemeClr val="bg1"/>
            </a:solidFill>
            <a:effectLst>
              <a:outerShdw blurRad="38100" dist="38100" dir="2700000" algn="tl">
                <a:srgbClr val="000000">
                  <a:alpha val="43137"/>
                </a:srgbClr>
              </a:outerShdw>
            </a:effectLst>
            <a:latin typeface="Cambria" pitchFamily="18" charset="0"/>
          </a:endParaRPr>
        </a:p>
      </dgm:t>
    </dgm:pt>
    <dgm:pt modelId="{24DCC2AC-E237-43CD-8899-E7A62F4F7D18}" type="sibTrans" cxnId="{36C80E24-9A51-40BA-89C6-BA9957343F15}">
      <dgm:prSet/>
      <dgm:spPr/>
      <dgm:t>
        <a:bodyPr/>
        <a:lstStyle/>
        <a:p>
          <a:endParaRPr lang="tr-TR" sz="2000">
            <a:solidFill>
              <a:schemeClr val="bg1"/>
            </a:solidFill>
            <a:effectLst>
              <a:outerShdw blurRad="38100" dist="38100" dir="2700000" algn="tl">
                <a:srgbClr val="000000">
                  <a:alpha val="43137"/>
                </a:srgbClr>
              </a:outerShdw>
            </a:effectLst>
            <a:latin typeface="Cambria" pitchFamily="18" charset="0"/>
          </a:endParaRPr>
        </a:p>
      </dgm:t>
    </dgm:pt>
    <dgm:pt modelId="{A9B36A33-0B81-4FA1-88DE-017490EEC03A}">
      <dgm:prSet phldrT="[Metin]" custT="1"/>
      <dgm:spPr/>
      <dgm:t>
        <a:bodyPr/>
        <a:lstStyle/>
        <a:p>
          <a:r>
            <a:rPr lang="tr-TR" sz="2000" dirty="0" smtClean="0">
              <a:solidFill>
                <a:schemeClr val="bg1"/>
              </a:solidFill>
              <a:effectLst>
                <a:outerShdw blurRad="38100" dist="38100" dir="2700000" algn="tl">
                  <a:srgbClr val="000000">
                    <a:alpha val="43137"/>
                  </a:srgbClr>
                </a:outerShdw>
              </a:effectLst>
              <a:latin typeface="Cambria" pitchFamily="18" charset="0"/>
            </a:rPr>
            <a:t>KULLANIM</a:t>
          </a:r>
          <a:endParaRPr lang="tr-TR" sz="2000" dirty="0">
            <a:solidFill>
              <a:schemeClr val="bg1"/>
            </a:solidFill>
            <a:effectLst>
              <a:outerShdw blurRad="38100" dist="38100" dir="2700000" algn="tl">
                <a:srgbClr val="000000">
                  <a:alpha val="43137"/>
                </a:srgbClr>
              </a:outerShdw>
            </a:effectLst>
            <a:latin typeface="Cambria" pitchFamily="18" charset="0"/>
          </a:endParaRPr>
        </a:p>
      </dgm:t>
    </dgm:pt>
    <dgm:pt modelId="{2CC46C7D-E4E5-4AFC-A282-FCE1DC5A6219}" type="parTrans" cxnId="{237F75E9-4721-45FE-969C-22157CB9EFF4}">
      <dgm:prSet/>
      <dgm:spPr/>
      <dgm:t>
        <a:bodyPr/>
        <a:lstStyle/>
        <a:p>
          <a:endParaRPr lang="tr-TR" sz="2000">
            <a:solidFill>
              <a:schemeClr val="bg1"/>
            </a:solidFill>
            <a:effectLst>
              <a:outerShdw blurRad="38100" dist="38100" dir="2700000" algn="tl">
                <a:srgbClr val="000000">
                  <a:alpha val="43137"/>
                </a:srgbClr>
              </a:outerShdw>
            </a:effectLst>
            <a:latin typeface="Cambria" pitchFamily="18" charset="0"/>
          </a:endParaRPr>
        </a:p>
      </dgm:t>
    </dgm:pt>
    <dgm:pt modelId="{F30C8EDD-933C-4D34-BA2A-4ECDD7AF6C5E}" type="sibTrans" cxnId="{237F75E9-4721-45FE-969C-22157CB9EFF4}">
      <dgm:prSet/>
      <dgm:spPr/>
      <dgm:t>
        <a:bodyPr/>
        <a:lstStyle/>
        <a:p>
          <a:endParaRPr lang="tr-TR" sz="2000">
            <a:solidFill>
              <a:schemeClr val="bg1"/>
            </a:solidFill>
            <a:effectLst>
              <a:outerShdw blurRad="38100" dist="38100" dir="2700000" algn="tl">
                <a:srgbClr val="000000">
                  <a:alpha val="43137"/>
                </a:srgbClr>
              </a:outerShdw>
            </a:effectLst>
            <a:latin typeface="Cambria" pitchFamily="18" charset="0"/>
          </a:endParaRPr>
        </a:p>
      </dgm:t>
    </dgm:pt>
    <dgm:pt modelId="{D04F24AD-C63F-4936-8546-C996A95418A2}" type="pres">
      <dgm:prSet presAssocID="{0B5B47B5-006D-4F38-B8F0-51F3BDAFD88B}" presName="Name0" presStyleCnt="0">
        <dgm:presLayoutVars>
          <dgm:chMax val="11"/>
          <dgm:chPref val="11"/>
          <dgm:dir/>
          <dgm:resizeHandles/>
        </dgm:presLayoutVars>
      </dgm:prSet>
      <dgm:spPr/>
      <dgm:t>
        <a:bodyPr/>
        <a:lstStyle/>
        <a:p>
          <a:endParaRPr lang="tr-TR"/>
        </a:p>
      </dgm:t>
    </dgm:pt>
    <dgm:pt modelId="{CCC5F22D-FFE5-4832-803F-F402A1318628}" type="pres">
      <dgm:prSet presAssocID="{A9B36A33-0B81-4FA1-88DE-017490EEC03A}" presName="Accent3" presStyleCnt="0"/>
      <dgm:spPr/>
      <dgm:t>
        <a:bodyPr/>
        <a:lstStyle/>
        <a:p>
          <a:endParaRPr lang="tr-TR"/>
        </a:p>
      </dgm:t>
    </dgm:pt>
    <dgm:pt modelId="{3D7E0226-85F5-4DA0-94F6-039379042910}" type="pres">
      <dgm:prSet presAssocID="{A9B36A33-0B81-4FA1-88DE-017490EEC03A}" presName="Accent" presStyleLbl="node1" presStyleIdx="0" presStyleCnt="3"/>
      <dgm:spPr/>
      <dgm:t>
        <a:bodyPr/>
        <a:lstStyle/>
        <a:p>
          <a:endParaRPr lang="tr-TR"/>
        </a:p>
      </dgm:t>
    </dgm:pt>
    <dgm:pt modelId="{2FDBCEBE-4D42-4373-944F-D59091B9EF53}" type="pres">
      <dgm:prSet presAssocID="{A9B36A33-0B81-4FA1-88DE-017490EEC03A}" presName="ParentBackground3" presStyleCnt="0"/>
      <dgm:spPr/>
      <dgm:t>
        <a:bodyPr/>
        <a:lstStyle/>
        <a:p>
          <a:endParaRPr lang="tr-TR"/>
        </a:p>
      </dgm:t>
    </dgm:pt>
    <dgm:pt modelId="{5D536791-C46A-4088-BC53-09FB93DCDEBC}" type="pres">
      <dgm:prSet presAssocID="{A9B36A33-0B81-4FA1-88DE-017490EEC03A}" presName="ParentBackground" presStyleLbl="fgAcc1" presStyleIdx="0" presStyleCnt="3"/>
      <dgm:spPr/>
      <dgm:t>
        <a:bodyPr/>
        <a:lstStyle/>
        <a:p>
          <a:endParaRPr lang="tr-TR"/>
        </a:p>
      </dgm:t>
    </dgm:pt>
    <dgm:pt modelId="{85CBA044-9AB5-4CFA-B1F8-7CAB7AB0C292}" type="pres">
      <dgm:prSet presAssocID="{A9B36A33-0B81-4FA1-88DE-017490EEC03A}" presName="Parent3" presStyleLbl="revTx" presStyleIdx="0" presStyleCnt="0">
        <dgm:presLayoutVars>
          <dgm:chMax val="1"/>
          <dgm:chPref val="1"/>
          <dgm:bulletEnabled val="1"/>
        </dgm:presLayoutVars>
      </dgm:prSet>
      <dgm:spPr/>
      <dgm:t>
        <a:bodyPr/>
        <a:lstStyle/>
        <a:p>
          <a:endParaRPr lang="tr-TR"/>
        </a:p>
      </dgm:t>
    </dgm:pt>
    <dgm:pt modelId="{7ADE8DBB-5079-4166-9111-C7571E52D343}" type="pres">
      <dgm:prSet presAssocID="{01CA9C87-6011-443A-9A76-EB8818435BCA}" presName="Accent2" presStyleCnt="0"/>
      <dgm:spPr/>
      <dgm:t>
        <a:bodyPr/>
        <a:lstStyle/>
        <a:p>
          <a:endParaRPr lang="tr-TR"/>
        </a:p>
      </dgm:t>
    </dgm:pt>
    <dgm:pt modelId="{2ED948F3-A14C-4EBB-9E6F-C364E019B9CC}" type="pres">
      <dgm:prSet presAssocID="{01CA9C87-6011-443A-9A76-EB8818435BCA}" presName="Accent" presStyleLbl="node1" presStyleIdx="1" presStyleCnt="3"/>
      <dgm:spPr/>
      <dgm:t>
        <a:bodyPr/>
        <a:lstStyle/>
        <a:p>
          <a:endParaRPr lang="tr-TR"/>
        </a:p>
      </dgm:t>
    </dgm:pt>
    <dgm:pt modelId="{C9AA1708-A959-4C63-A919-EBEEBB669E5C}" type="pres">
      <dgm:prSet presAssocID="{01CA9C87-6011-443A-9A76-EB8818435BCA}" presName="ParentBackground2" presStyleCnt="0"/>
      <dgm:spPr/>
      <dgm:t>
        <a:bodyPr/>
        <a:lstStyle/>
        <a:p>
          <a:endParaRPr lang="tr-TR"/>
        </a:p>
      </dgm:t>
    </dgm:pt>
    <dgm:pt modelId="{D34BFA6F-DD2D-48FB-B22B-D47526845CDD}" type="pres">
      <dgm:prSet presAssocID="{01CA9C87-6011-443A-9A76-EB8818435BCA}" presName="ParentBackground" presStyleLbl="fgAcc1" presStyleIdx="1" presStyleCnt="3"/>
      <dgm:spPr/>
      <dgm:t>
        <a:bodyPr/>
        <a:lstStyle/>
        <a:p>
          <a:endParaRPr lang="tr-TR"/>
        </a:p>
      </dgm:t>
    </dgm:pt>
    <dgm:pt modelId="{0E38CA44-9989-49B2-BE9C-E15AD7F30274}" type="pres">
      <dgm:prSet presAssocID="{01CA9C87-6011-443A-9A76-EB8818435BCA}" presName="Parent2" presStyleLbl="revTx" presStyleIdx="0" presStyleCnt="0">
        <dgm:presLayoutVars>
          <dgm:chMax val="1"/>
          <dgm:chPref val="1"/>
          <dgm:bulletEnabled val="1"/>
        </dgm:presLayoutVars>
      </dgm:prSet>
      <dgm:spPr/>
      <dgm:t>
        <a:bodyPr/>
        <a:lstStyle/>
        <a:p>
          <a:endParaRPr lang="tr-TR"/>
        </a:p>
      </dgm:t>
    </dgm:pt>
    <dgm:pt modelId="{DD2E37C9-9BA5-4AF9-8C2F-3B0BF2ED96CA}" type="pres">
      <dgm:prSet presAssocID="{403C9A4D-60BE-41A4-998C-3D1DD5F1BBC9}" presName="Accent1" presStyleCnt="0"/>
      <dgm:spPr/>
      <dgm:t>
        <a:bodyPr/>
        <a:lstStyle/>
        <a:p>
          <a:endParaRPr lang="tr-TR"/>
        </a:p>
      </dgm:t>
    </dgm:pt>
    <dgm:pt modelId="{D59D98F7-1757-427A-8AC1-3B713DC0B786}" type="pres">
      <dgm:prSet presAssocID="{403C9A4D-60BE-41A4-998C-3D1DD5F1BBC9}" presName="Accent" presStyleLbl="node1" presStyleIdx="2" presStyleCnt="3"/>
      <dgm:spPr/>
      <dgm:t>
        <a:bodyPr/>
        <a:lstStyle/>
        <a:p>
          <a:endParaRPr lang="tr-TR"/>
        </a:p>
      </dgm:t>
    </dgm:pt>
    <dgm:pt modelId="{1C26723B-6E25-45EA-AF6A-8219273DB42B}" type="pres">
      <dgm:prSet presAssocID="{403C9A4D-60BE-41A4-998C-3D1DD5F1BBC9}" presName="ParentBackground1" presStyleCnt="0"/>
      <dgm:spPr/>
      <dgm:t>
        <a:bodyPr/>
        <a:lstStyle/>
        <a:p>
          <a:endParaRPr lang="tr-TR"/>
        </a:p>
      </dgm:t>
    </dgm:pt>
    <dgm:pt modelId="{C8FAF0E8-DE28-4E13-A73C-191CE23C724C}" type="pres">
      <dgm:prSet presAssocID="{403C9A4D-60BE-41A4-998C-3D1DD5F1BBC9}" presName="ParentBackground" presStyleLbl="fgAcc1" presStyleIdx="2" presStyleCnt="3"/>
      <dgm:spPr/>
      <dgm:t>
        <a:bodyPr/>
        <a:lstStyle/>
        <a:p>
          <a:endParaRPr lang="tr-TR"/>
        </a:p>
      </dgm:t>
    </dgm:pt>
    <dgm:pt modelId="{EA5BFBB6-AD4E-4ADC-862C-3A1F5D36CC4F}" type="pres">
      <dgm:prSet presAssocID="{403C9A4D-60BE-41A4-998C-3D1DD5F1BBC9}" presName="Parent1" presStyleLbl="revTx" presStyleIdx="0" presStyleCnt="0">
        <dgm:presLayoutVars>
          <dgm:chMax val="1"/>
          <dgm:chPref val="1"/>
          <dgm:bulletEnabled val="1"/>
        </dgm:presLayoutVars>
      </dgm:prSet>
      <dgm:spPr/>
      <dgm:t>
        <a:bodyPr/>
        <a:lstStyle/>
        <a:p>
          <a:endParaRPr lang="tr-TR"/>
        </a:p>
      </dgm:t>
    </dgm:pt>
  </dgm:ptLst>
  <dgm:cxnLst>
    <dgm:cxn modelId="{4502A7EA-8132-4B18-B963-BB5E2F2491F7}" type="presOf" srcId="{A9B36A33-0B81-4FA1-88DE-017490EEC03A}" destId="{5D536791-C46A-4088-BC53-09FB93DCDEBC}" srcOrd="0" destOrd="0" presId="urn:microsoft.com/office/officeart/2011/layout/CircleProcess"/>
    <dgm:cxn modelId="{B82C532A-3500-4148-81AA-A0D7CF7E0E6D}" type="presOf" srcId="{403C9A4D-60BE-41A4-998C-3D1DD5F1BBC9}" destId="{C8FAF0E8-DE28-4E13-A73C-191CE23C724C}" srcOrd="0" destOrd="0" presId="urn:microsoft.com/office/officeart/2011/layout/CircleProcess"/>
    <dgm:cxn modelId="{36C80E24-9A51-40BA-89C6-BA9957343F15}" srcId="{0B5B47B5-006D-4F38-B8F0-51F3BDAFD88B}" destId="{01CA9C87-6011-443A-9A76-EB8818435BCA}" srcOrd="1" destOrd="0" parTransId="{152BFA08-1ABC-40A6-B1CF-369F09AC99B2}" sibTransId="{24DCC2AC-E237-43CD-8899-E7A62F4F7D18}"/>
    <dgm:cxn modelId="{237F75E9-4721-45FE-969C-22157CB9EFF4}" srcId="{0B5B47B5-006D-4F38-B8F0-51F3BDAFD88B}" destId="{A9B36A33-0B81-4FA1-88DE-017490EEC03A}" srcOrd="2" destOrd="0" parTransId="{2CC46C7D-E4E5-4AFC-A282-FCE1DC5A6219}" sibTransId="{F30C8EDD-933C-4D34-BA2A-4ECDD7AF6C5E}"/>
    <dgm:cxn modelId="{D5D1CD84-1599-4360-91D2-C8F84A1467AC}" srcId="{0B5B47B5-006D-4F38-B8F0-51F3BDAFD88B}" destId="{403C9A4D-60BE-41A4-998C-3D1DD5F1BBC9}" srcOrd="0" destOrd="0" parTransId="{C32B9112-5DEC-42CE-B9DA-AEA96B85BA85}" sibTransId="{E4401C85-F55C-41DD-84D3-58C9E25A4D78}"/>
    <dgm:cxn modelId="{3315394D-2871-407E-B9F6-D3DAC49AC288}" type="presOf" srcId="{A9B36A33-0B81-4FA1-88DE-017490EEC03A}" destId="{85CBA044-9AB5-4CFA-B1F8-7CAB7AB0C292}" srcOrd="1" destOrd="0" presId="urn:microsoft.com/office/officeart/2011/layout/CircleProcess"/>
    <dgm:cxn modelId="{DD084A1C-DB89-470A-9BC7-9A2EAD2605F7}" type="presOf" srcId="{01CA9C87-6011-443A-9A76-EB8818435BCA}" destId="{0E38CA44-9989-49B2-BE9C-E15AD7F30274}" srcOrd="1" destOrd="0" presId="urn:microsoft.com/office/officeart/2011/layout/CircleProcess"/>
    <dgm:cxn modelId="{E7049611-8173-496D-965D-5C5739BBD767}" type="presOf" srcId="{01CA9C87-6011-443A-9A76-EB8818435BCA}" destId="{D34BFA6F-DD2D-48FB-B22B-D47526845CDD}" srcOrd="0" destOrd="0" presId="urn:microsoft.com/office/officeart/2011/layout/CircleProcess"/>
    <dgm:cxn modelId="{EDA6FF0C-DB54-4633-912A-387749D1CB82}" type="presOf" srcId="{403C9A4D-60BE-41A4-998C-3D1DD5F1BBC9}" destId="{EA5BFBB6-AD4E-4ADC-862C-3A1F5D36CC4F}" srcOrd="1" destOrd="0" presId="urn:microsoft.com/office/officeart/2011/layout/CircleProcess"/>
    <dgm:cxn modelId="{F615BF30-C2E4-4983-A39E-6E82A93C04BC}" type="presOf" srcId="{0B5B47B5-006D-4F38-B8F0-51F3BDAFD88B}" destId="{D04F24AD-C63F-4936-8546-C996A95418A2}" srcOrd="0" destOrd="0" presId="urn:microsoft.com/office/officeart/2011/layout/CircleProcess"/>
    <dgm:cxn modelId="{4AA3411F-9791-4B7B-BBA3-2B24ABBC6DCC}" type="presParOf" srcId="{D04F24AD-C63F-4936-8546-C996A95418A2}" destId="{CCC5F22D-FFE5-4832-803F-F402A1318628}" srcOrd="0" destOrd="0" presId="urn:microsoft.com/office/officeart/2011/layout/CircleProcess"/>
    <dgm:cxn modelId="{99A93E90-0A02-4CCB-B0A3-25B619BD6226}" type="presParOf" srcId="{CCC5F22D-FFE5-4832-803F-F402A1318628}" destId="{3D7E0226-85F5-4DA0-94F6-039379042910}" srcOrd="0" destOrd="0" presId="urn:microsoft.com/office/officeart/2011/layout/CircleProcess"/>
    <dgm:cxn modelId="{DFA68CE8-CBF9-4187-B555-8B1D8C8E97B9}" type="presParOf" srcId="{D04F24AD-C63F-4936-8546-C996A95418A2}" destId="{2FDBCEBE-4D42-4373-944F-D59091B9EF53}" srcOrd="1" destOrd="0" presId="urn:microsoft.com/office/officeart/2011/layout/CircleProcess"/>
    <dgm:cxn modelId="{62E2FA68-20A7-409C-ABD1-77340D524F79}" type="presParOf" srcId="{2FDBCEBE-4D42-4373-944F-D59091B9EF53}" destId="{5D536791-C46A-4088-BC53-09FB93DCDEBC}" srcOrd="0" destOrd="0" presId="urn:microsoft.com/office/officeart/2011/layout/CircleProcess"/>
    <dgm:cxn modelId="{CEEF7CFA-5123-41E2-9248-2D68DF55917F}" type="presParOf" srcId="{D04F24AD-C63F-4936-8546-C996A95418A2}" destId="{85CBA044-9AB5-4CFA-B1F8-7CAB7AB0C292}" srcOrd="2" destOrd="0" presId="urn:microsoft.com/office/officeart/2011/layout/CircleProcess"/>
    <dgm:cxn modelId="{DC5A0B27-0D0F-4514-B3F0-5581AB39F34E}" type="presParOf" srcId="{D04F24AD-C63F-4936-8546-C996A95418A2}" destId="{7ADE8DBB-5079-4166-9111-C7571E52D343}" srcOrd="3" destOrd="0" presId="urn:microsoft.com/office/officeart/2011/layout/CircleProcess"/>
    <dgm:cxn modelId="{E9227FC3-AAFD-455C-B643-8E1AA1F46CE9}" type="presParOf" srcId="{7ADE8DBB-5079-4166-9111-C7571E52D343}" destId="{2ED948F3-A14C-4EBB-9E6F-C364E019B9CC}" srcOrd="0" destOrd="0" presId="urn:microsoft.com/office/officeart/2011/layout/CircleProcess"/>
    <dgm:cxn modelId="{8DCE416E-3EF7-4535-A35F-0E24FCBE7E9A}" type="presParOf" srcId="{D04F24AD-C63F-4936-8546-C996A95418A2}" destId="{C9AA1708-A959-4C63-A919-EBEEBB669E5C}" srcOrd="4" destOrd="0" presId="urn:microsoft.com/office/officeart/2011/layout/CircleProcess"/>
    <dgm:cxn modelId="{D39C2644-DB4C-450F-BE9F-42FD0F9F9035}" type="presParOf" srcId="{C9AA1708-A959-4C63-A919-EBEEBB669E5C}" destId="{D34BFA6F-DD2D-48FB-B22B-D47526845CDD}" srcOrd="0" destOrd="0" presId="urn:microsoft.com/office/officeart/2011/layout/CircleProcess"/>
    <dgm:cxn modelId="{981F745B-B176-47C9-B50B-A5A47083A87D}" type="presParOf" srcId="{D04F24AD-C63F-4936-8546-C996A95418A2}" destId="{0E38CA44-9989-49B2-BE9C-E15AD7F30274}" srcOrd="5" destOrd="0" presId="urn:microsoft.com/office/officeart/2011/layout/CircleProcess"/>
    <dgm:cxn modelId="{C639EBED-8BE3-47BA-AC0E-17B488BF0211}" type="presParOf" srcId="{D04F24AD-C63F-4936-8546-C996A95418A2}" destId="{DD2E37C9-9BA5-4AF9-8C2F-3B0BF2ED96CA}" srcOrd="6" destOrd="0" presId="urn:microsoft.com/office/officeart/2011/layout/CircleProcess"/>
    <dgm:cxn modelId="{DAE06756-0F51-44DE-9369-194A47B253C5}" type="presParOf" srcId="{DD2E37C9-9BA5-4AF9-8C2F-3B0BF2ED96CA}" destId="{D59D98F7-1757-427A-8AC1-3B713DC0B786}" srcOrd="0" destOrd="0" presId="urn:microsoft.com/office/officeart/2011/layout/CircleProcess"/>
    <dgm:cxn modelId="{0956DEAB-BA48-4231-83F2-3EDA01E5DE3E}" type="presParOf" srcId="{D04F24AD-C63F-4936-8546-C996A95418A2}" destId="{1C26723B-6E25-45EA-AF6A-8219273DB42B}" srcOrd="7" destOrd="0" presId="urn:microsoft.com/office/officeart/2011/layout/CircleProcess"/>
    <dgm:cxn modelId="{68087E1C-DC1B-4E50-BCC7-ECCD1747CC6A}" type="presParOf" srcId="{1C26723B-6E25-45EA-AF6A-8219273DB42B}" destId="{C8FAF0E8-DE28-4E13-A73C-191CE23C724C}" srcOrd="0" destOrd="0" presId="urn:microsoft.com/office/officeart/2011/layout/CircleProcess"/>
    <dgm:cxn modelId="{5E653395-0EE3-4DFF-9F6E-1DFB253C0BB8}" type="presParOf" srcId="{D04F24AD-C63F-4936-8546-C996A95418A2}" destId="{EA5BFBB6-AD4E-4ADC-862C-3A1F5D36CC4F}" srcOrd="8" destOrd="0" presId="urn:microsoft.com/office/officeart/2011/layout/Circle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BADF7BE-44C7-4B95-B1B9-473FE9EAE2DA}" type="doc">
      <dgm:prSet loTypeId="urn:microsoft.com/office/officeart/2005/8/layout/hList6" loCatId="list" qsTypeId="urn:microsoft.com/office/officeart/2005/8/quickstyle/3d1" qsCatId="3D" csTypeId="urn:microsoft.com/office/officeart/2005/8/colors/colorful3" csCatId="colorful" phldr="1"/>
      <dgm:spPr/>
      <dgm:t>
        <a:bodyPr/>
        <a:lstStyle/>
        <a:p>
          <a:endParaRPr lang="tr-TR"/>
        </a:p>
      </dgm:t>
    </dgm:pt>
    <dgm:pt modelId="{F96A6FA0-818A-4161-B424-A8E193A7F598}">
      <dgm:prSet phldrT="[Metin]" custT="1"/>
      <dgm:spPr/>
      <dgm:t>
        <a:bodyPr/>
        <a:lstStyle/>
        <a:p>
          <a:r>
            <a:rPr lang="tr-TR" sz="1600" b="0" dirty="0" smtClean="0">
              <a:solidFill>
                <a:schemeClr val="bg1"/>
              </a:solidFill>
              <a:effectLst>
                <a:outerShdw blurRad="38100" dist="38100" dir="2700000" algn="tl">
                  <a:srgbClr val="000000">
                    <a:alpha val="43137"/>
                  </a:srgbClr>
                </a:outerShdw>
              </a:effectLst>
              <a:latin typeface="Cambria" pitchFamily="18" charset="0"/>
            </a:rPr>
            <a:t>Dil</a:t>
          </a:r>
          <a:r>
            <a:rPr lang="tr-TR" sz="1600" b="0" baseline="0" dirty="0" smtClean="0">
              <a:solidFill>
                <a:schemeClr val="bg1"/>
              </a:solidFill>
              <a:effectLst>
                <a:outerShdw blurRad="38100" dist="38100" dir="2700000" algn="tl">
                  <a:srgbClr val="000000">
                    <a:alpha val="43137"/>
                  </a:srgbClr>
                </a:outerShdw>
              </a:effectLst>
              <a:latin typeface="Cambria" pitchFamily="18" charset="0"/>
            </a:rPr>
            <a:t> ve konuşma bozuklukları 2 grupta incelenir: 1. organik bozukluklar 2.işlevsel bozukluklar. Organik bozukluklar, sinir-kas mekanizmasındaki sorunlardır. Yarık dudak, yarık damak gibi sorunlar sesletim bozukluklarına neden olur.</a:t>
          </a:r>
          <a:endParaRPr lang="tr-TR" sz="1600" b="0" dirty="0">
            <a:solidFill>
              <a:schemeClr val="bg1"/>
            </a:solidFill>
            <a:effectLst>
              <a:outerShdw blurRad="38100" dist="38100" dir="2700000" algn="tl">
                <a:srgbClr val="000000">
                  <a:alpha val="43137"/>
                </a:srgbClr>
              </a:outerShdw>
            </a:effectLst>
            <a:latin typeface="Cambria" pitchFamily="18" charset="0"/>
          </a:endParaRPr>
        </a:p>
      </dgm:t>
    </dgm:pt>
    <dgm:pt modelId="{5AE3B54B-CB8F-46DF-BC4A-26066CA005FA}" type="parTrans" cxnId="{D96CB0ED-9184-481C-8AEB-47FAA7B247C4}">
      <dgm:prSet/>
      <dgm:spPr/>
      <dgm:t>
        <a:bodyPr/>
        <a:lstStyle/>
        <a:p>
          <a:endParaRPr lang="tr-TR" sz="1600">
            <a:solidFill>
              <a:schemeClr val="bg1"/>
            </a:solidFill>
            <a:effectLst>
              <a:outerShdw blurRad="38100" dist="38100" dir="2700000" algn="tl">
                <a:srgbClr val="000000">
                  <a:alpha val="43137"/>
                </a:srgbClr>
              </a:outerShdw>
            </a:effectLst>
            <a:latin typeface="Cambria" pitchFamily="18" charset="0"/>
          </a:endParaRPr>
        </a:p>
      </dgm:t>
    </dgm:pt>
    <dgm:pt modelId="{1A936AE0-8464-410F-84FA-4601436E602B}" type="sibTrans" cxnId="{D96CB0ED-9184-481C-8AEB-47FAA7B247C4}">
      <dgm:prSet/>
      <dgm:spPr/>
      <dgm:t>
        <a:bodyPr/>
        <a:lstStyle/>
        <a:p>
          <a:endParaRPr lang="tr-TR" sz="1600">
            <a:solidFill>
              <a:schemeClr val="bg1"/>
            </a:solidFill>
            <a:effectLst>
              <a:outerShdw blurRad="38100" dist="38100" dir="2700000" algn="tl">
                <a:srgbClr val="000000">
                  <a:alpha val="43137"/>
                </a:srgbClr>
              </a:outerShdw>
            </a:effectLst>
            <a:latin typeface="Cambria" pitchFamily="18" charset="0"/>
          </a:endParaRPr>
        </a:p>
      </dgm:t>
    </dgm:pt>
    <dgm:pt modelId="{4A843019-D452-4213-9374-0B271137286C}">
      <dgm:prSet phldrT="[Metin]" custT="1"/>
      <dgm:spPr/>
      <dgm:t>
        <a:bodyPr/>
        <a:lstStyle/>
        <a:p>
          <a:r>
            <a:rPr lang="tr-TR" sz="1600" b="0" dirty="0" smtClean="0">
              <a:solidFill>
                <a:schemeClr val="bg1"/>
              </a:solidFill>
              <a:effectLst>
                <a:outerShdw blurRad="38100" dist="38100" dir="2700000" algn="tl">
                  <a:srgbClr val="000000">
                    <a:alpha val="43137"/>
                  </a:srgbClr>
                </a:outerShdw>
              </a:effectLst>
              <a:latin typeface="Cambria" pitchFamily="18" charset="0"/>
            </a:rPr>
            <a:t>İşlevsel bozuklukların nedeni bilinmez. Akıcılık, kekemelik, duygusal sıkıntıya bağlı ses kaybı gibi sorunlar bu gruba girer. Bunların dışında hem işlevsel hem organik nedenli iletişim sorunları da olabilir.</a:t>
          </a:r>
          <a:endParaRPr lang="tr-TR" sz="1600" b="0" dirty="0">
            <a:solidFill>
              <a:schemeClr val="bg1"/>
            </a:solidFill>
            <a:effectLst>
              <a:outerShdw blurRad="38100" dist="38100" dir="2700000" algn="tl">
                <a:srgbClr val="000000">
                  <a:alpha val="43137"/>
                </a:srgbClr>
              </a:outerShdw>
            </a:effectLst>
            <a:latin typeface="Cambria" pitchFamily="18" charset="0"/>
          </a:endParaRPr>
        </a:p>
      </dgm:t>
    </dgm:pt>
    <dgm:pt modelId="{84806CE9-E85F-4346-BC81-E6B86E4E0A37}" type="parTrans" cxnId="{BC67C3C6-D326-4756-B68C-AD3F59932E78}">
      <dgm:prSet/>
      <dgm:spPr/>
      <dgm:t>
        <a:bodyPr/>
        <a:lstStyle/>
        <a:p>
          <a:endParaRPr lang="tr-TR" sz="1600">
            <a:solidFill>
              <a:schemeClr val="bg1"/>
            </a:solidFill>
            <a:effectLst>
              <a:outerShdw blurRad="38100" dist="38100" dir="2700000" algn="tl">
                <a:srgbClr val="000000">
                  <a:alpha val="43137"/>
                </a:srgbClr>
              </a:outerShdw>
            </a:effectLst>
            <a:latin typeface="Cambria" pitchFamily="18" charset="0"/>
          </a:endParaRPr>
        </a:p>
      </dgm:t>
    </dgm:pt>
    <dgm:pt modelId="{7B23FC88-BEC4-410E-9602-BB2B0B93B934}" type="sibTrans" cxnId="{BC67C3C6-D326-4756-B68C-AD3F59932E78}">
      <dgm:prSet/>
      <dgm:spPr/>
      <dgm:t>
        <a:bodyPr/>
        <a:lstStyle/>
        <a:p>
          <a:endParaRPr lang="tr-TR" sz="1600">
            <a:solidFill>
              <a:schemeClr val="bg1"/>
            </a:solidFill>
            <a:effectLst>
              <a:outerShdw blurRad="38100" dist="38100" dir="2700000" algn="tl">
                <a:srgbClr val="000000">
                  <a:alpha val="43137"/>
                </a:srgbClr>
              </a:outerShdw>
            </a:effectLst>
            <a:latin typeface="Cambria" pitchFamily="18" charset="0"/>
          </a:endParaRPr>
        </a:p>
      </dgm:t>
    </dgm:pt>
    <dgm:pt modelId="{6AAD5613-EAE4-4D84-989E-C36F9400EA61}">
      <dgm:prSet phldrT="[Metin]" custT="1"/>
      <dgm:spPr/>
      <dgm:t>
        <a:bodyPr/>
        <a:lstStyle/>
        <a:p>
          <a:r>
            <a:rPr lang="tr-TR" sz="1600" b="0" dirty="0" smtClean="0">
              <a:solidFill>
                <a:schemeClr val="bg1"/>
              </a:solidFill>
              <a:effectLst>
                <a:outerShdw blurRad="38100" dist="38100" dir="2700000" algn="tl">
                  <a:srgbClr val="000000">
                    <a:alpha val="43137"/>
                  </a:srgbClr>
                </a:outerShdw>
              </a:effectLst>
              <a:latin typeface="Cambria" pitchFamily="18" charset="0"/>
            </a:rPr>
            <a:t>Havale ya da travmalar da </a:t>
          </a:r>
          <a:r>
            <a:rPr lang="tr-TR" sz="1600" b="0" i="1" dirty="0" smtClean="0">
              <a:solidFill>
                <a:schemeClr val="bg1"/>
              </a:solidFill>
              <a:effectLst>
                <a:outerShdw blurRad="38100" dist="38100" dir="2700000" algn="tl">
                  <a:srgbClr val="000000">
                    <a:alpha val="43137"/>
                  </a:srgbClr>
                </a:outerShdw>
              </a:effectLst>
              <a:latin typeface="Cambria" pitchFamily="18" charset="0"/>
            </a:rPr>
            <a:t>edinilmiş bozukluk </a:t>
          </a:r>
          <a:r>
            <a:rPr lang="tr-TR" sz="1600" b="0" dirty="0" smtClean="0">
              <a:solidFill>
                <a:schemeClr val="bg1"/>
              </a:solidFill>
              <a:effectLst>
                <a:outerShdw blurRad="38100" dist="38100" dir="2700000" algn="tl">
                  <a:srgbClr val="000000">
                    <a:alpha val="43137"/>
                  </a:srgbClr>
                </a:outerShdw>
              </a:effectLst>
              <a:latin typeface="Cambria" pitchFamily="18" charset="0"/>
            </a:rPr>
            <a:t>olarak dili etkiler. Çevresel faktörler, zihinsel gerilik, çevrede yetersiz uyaran olması gibi nedenlerle de iletişim sorunları doğabilir.</a:t>
          </a:r>
          <a:endParaRPr lang="tr-TR" sz="1600" b="0" dirty="0">
            <a:solidFill>
              <a:schemeClr val="bg1"/>
            </a:solidFill>
            <a:effectLst>
              <a:outerShdw blurRad="38100" dist="38100" dir="2700000" algn="tl">
                <a:srgbClr val="000000">
                  <a:alpha val="43137"/>
                </a:srgbClr>
              </a:outerShdw>
            </a:effectLst>
            <a:latin typeface="Cambria" pitchFamily="18" charset="0"/>
          </a:endParaRPr>
        </a:p>
      </dgm:t>
    </dgm:pt>
    <dgm:pt modelId="{947D9977-68CF-4EC8-8DEC-9C63AFF2E391}" type="parTrans" cxnId="{63C4288B-E587-44D1-81CC-CA6A32A2AED7}">
      <dgm:prSet/>
      <dgm:spPr/>
      <dgm:t>
        <a:bodyPr/>
        <a:lstStyle/>
        <a:p>
          <a:endParaRPr lang="tr-TR" sz="1600">
            <a:solidFill>
              <a:schemeClr val="bg1"/>
            </a:solidFill>
            <a:effectLst>
              <a:outerShdw blurRad="38100" dist="38100" dir="2700000" algn="tl">
                <a:srgbClr val="000000">
                  <a:alpha val="43137"/>
                </a:srgbClr>
              </a:outerShdw>
            </a:effectLst>
            <a:latin typeface="Cambria" pitchFamily="18" charset="0"/>
          </a:endParaRPr>
        </a:p>
      </dgm:t>
    </dgm:pt>
    <dgm:pt modelId="{2BF78307-5186-4DD7-BAF0-D20B872EE66C}" type="sibTrans" cxnId="{63C4288B-E587-44D1-81CC-CA6A32A2AED7}">
      <dgm:prSet/>
      <dgm:spPr/>
      <dgm:t>
        <a:bodyPr/>
        <a:lstStyle/>
        <a:p>
          <a:endParaRPr lang="tr-TR" sz="1600">
            <a:solidFill>
              <a:schemeClr val="bg1"/>
            </a:solidFill>
            <a:effectLst>
              <a:outerShdw blurRad="38100" dist="38100" dir="2700000" algn="tl">
                <a:srgbClr val="000000">
                  <a:alpha val="43137"/>
                </a:srgbClr>
              </a:outerShdw>
            </a:effectLst>
            <a:latin typeface="Cambria" pitchFamily="18" charset="0"/>
          </a:endParaRPr>
        </a:p>
      </dgm:t>
    </dgm:pt>
    <dgm:pt modelId="{2B8CAA86-0E47-4E22-9AB1-C42D5F0DFA10}" type="pres">
      <dgm:prSet presAssocID="{CBADF7BE-44C7-4B95-B1B9-473FE9EAE2DA}" presName="Name0" presStyleCnt="0">
        <dgm:presLayoutVars>
          <dgm:dir/>
          <dgm:resizeHandles val="exact"/>
        </dgm:presLayoutVars>
      </dgm:prSet>
      <dgm:spPr/>
      <dgm:t>
        <a:bodyPr/>
        <a:lstStyle/>
        <a:p>
          <a:endParaRPr lang="tr-TR"/>
        </a:p>
      </dgm:t>
    </dgm:pt>
    <dgm:pt modelId="{B24C0525-DA6E-47BE-8CCA-23E59AD921E9}" type="pres">
      <dgm:prSet presAssocID="{F96A6FA0-818A-4161-B424-A8E193A7F598}" presName="node" presStyleLbl="node1" presStyleIdx="0" presStyleCnt="3">
        <dgm:presLayoutVars>
          <dgm:bulletEnabled val="1"/>
        </dgm:presLayoutVars>
      </dgm:prSet>
      <dgm:spPr>
        <a:prstGeom prst="wedgeEllipseCallout">
          <a:avLst/>
        </a:prstGeom>
      </dgm:spPr>
      <dgm:t>
        <a:bodyPr/>
        <a:lstStyle/>
        <a:p>
          <a:endParaRPr lang="tr-TR"/>
        </a:p>
      </dgm:t>
    </dgm:pt>
    <dgm:pt modelId="{63A110F4-00CE-49F6-A3FF-833B4DF3596F}" type="pres">
      <dgm:prSet presAssocID="{1A936AE0-8464-410F-84FA-4601436E602B}" presName="sibTrans" presStyleCnt="0"/>
      <dgm:spPr/>
      <dgm:t>
        <a:bodyPr/>
        <a:lstStyle/>
        <a:p>
          <a:endParaRPr lang="tr-TR"/>
        </a:p>
      </dgm:t>
    </dgm:pt>
    <dgm:pt modelId="{3C05A013-EE1E-44AE-92A9-AB95134FB547}" type="pres">
      <dgm:prSet presAssocID="{4A843019-D452-4213-9374-0B271137286C}" presName="node" presStyleLbl="node1" presStyleIdx="1" presStyleCnt="3">
        <dgm:presLayoutVars>
          <dgm:bulletEnabled val="1"/>
        </dgm:presLayoutVars>
      </dgm:prSet>
      <dgm:spPr>
        <a:prstGeom prst="wedgeEllipseCallout">
          <a:avLst/>
        </a:prstGeom>
      </dgm:spPr>
      <dgm:t>
        <a:bodyPr/>
        <a:lstStyle/>
        <a:p>
          <a:endParaRPr lang="tr-TR"/>
        </a:p>
      </dgm:t>
    </dgm:pt>
    <dgm:pt modelId="{EACF815F-0450-4112-8936-197792C63CDC}" type="pres">
      <dgm:prSet presAssocID="{7B23FC88-BEC4-410E-9602-BB2B0B93B934}" presName="sibTrans" presStyleCnt="0"/>
      <dgm:spPr/>
      <dgm:t>
        <a:bodyPr/>
        <a:lstStyle/>
        <a:p>
          <a:endParaRPr lang="tr-TR"/>
        </a:p>
      </dgm:t>
    </dgm:pt>
    <dgm:pt modelId="{8D31386B-0105-4FAD-8DB9-038416A64DFA}" type="pres">
      <dgm:prSet presAssocID="{6AAD5613-EAE4-4D84-989E-C36F9400EA61}" presName="node" presStyleLbl="node1" presStyleIdx="2" presStyleCnt="3">
        <dgm:presLayoutVars>
          <dgm:bulletEnabled val="1"/>
        </dgm:presLayoutVars>
      </dgm:prSet>
      <dgm:spPr>
        <a:prstGeom prst="wedgeEllipseCallout">
          <a:avLst/>
        </a:prstGeom>
      </dgm:spPr>
      <dgm:t>
        <a:bodyPr/>
        <a:lstStyle/>
        <a:p>
          <a:endParaRPr lang="tr-TR"/>
        </a:p>
      </dgm:t>
    </dgm:pt>
  </dgm:ptLst>
  <dgm:cxnLst>
    <dgm:cxn modelId="{BC67C3C6-D326-4756-B68C-AD3F59932E78}" srcId="{CBADF7BE-44C7-4B95-B1B9-473FE9EAE2DA}" destId="{4A843019-D452-4213-9374-0B271137286C}" srcOrd="1" destOrd="0" parTransId="{84806CE9-E85F-4346-BC81-E6B86E4E0A37}" sibTransId="{7B23FC88-BEC4-410E-9602-BB2B0B93B934}"/>
    <dgm:cxn modelId="{FA895EE4-BB94-4242-9E6E-DF9893D662E5}" type="presOf" srcId="{CBADF7BE-44C7-4B95-B1B9-473FE9EAE2DA}" destId="{2B8CAA86-0E47-4E22-9AB1-C42D5F0DFA10}" srcOrd="0" destOrd="0" presId="urn:microsoft.com/office/officeart/2005/8/layout/hList6"/>
    <dgm:cxn modelId="{D96CB0ED-9184-481C-8AEB-47FAA7B247C4}" srcId="{CBADF7BE-44C7-4B95-B1B9-473FE9EAE2DA}" destId="{F96A6FA0-818A-4161-B424-A8E193A7F598}" srcOrd="0" destOrd="0" parTransId="{5AE3B54B-CB8F-46DF-BC4A-26066CA005FA}" sibTransId="{1A936AE0-8464-410F-84FA-4601436E602B}"/>
    <dgm:cxn modelId="{C7A45A14-8ED3-48FA-9687-D5E32E291DD8}" type="presOf" srcId="{4A843019-D452-4213-9374-0B271137286C}" destId="{3C05A013-EE1E-44AE-92A9-AB95134FB547}" srcOrd="0" destOrd="0" presId="urn:microsoft.com/office/officeart/2005/8/layout/hList6"/>
    <dgm:cxn modelId="{F13795EA-8C6D-4FFD-B97E-8106157DD7E8}" type="presOf" srcId="{6AAD5613-EAE4-4D84-989E-C36F9400EA61}" destId="{8D31386B-0105-4FAD-8DB9-038416A64DFA}" srcOrd="0" destOrd="0" presId="urn:microsoft.com/office/officeart/2005/8/layout/hList6"/>
    <dgm:cxn modelId="{63C4288B-E587-44D1-81CC-CA6A32A2AED7}" srcId="{CBADF7BE-44C7-4B95-B1B9-473FE9EAE2DA}" destId="{6AAD5613-EAE4-4D84-989E-C36F9400EA61}" srcOrd="2" destOrd="0" parTransId="{947D9977-68CF-4EC8-8DEC-9C63AFF2E391}" sibTransId="{2BF78307-5186-4DD7-BAF0-D20B872EE66C}"/>
    <dgm:cxn modelId="{860622DD-B1C0-45D9-9408-6627A6C20AC7}" type="presOf" srcId="{F96A6FA0-818A-4161-B424-A8E193A7F598}" destId="{B24C0525-DA6E-47BE-8CCA-23E59AD921E9}" srcOrd="0" destOrd="0" presId="urn:microsoft.com/office/officeart/2005/8/layout/hList6"/>
    <dgm:cxn modelId="{F27EF82A-A3AD-426A-AEA7-FBF208FE9407}" type="presParOf" srcId="{2B8CAA86-0E47-4E22-9AB1-C42D5F0DFA10}" destId="{B24C0525-DA6E-47BE-8CCA-23E59AD921E9}" srcOrd="0" destOrd="0" presId="urn:microsoft.com/office/officeart/2005/8/layout/hList6"/>
    <dgm:cxn modelId="{8B2A39E8-2C6E-42B4-917D-4BDF997BC970}" type="presParOf" srcId="{2B8CAA86-0E47-4E22-9AB1-C42D5F0DFA10}" destId="{63A110F4-00CE-49F6-A3FF-833B4DF3596F}" srcOrd="1" destOrd="0" presId="urn:microsoft.com/office/officeart/2005/8/layout/hList6"/>
    <dgm:cxn modelId="{2147596E-B5D0-42A9-842D-E0D57B0D2683}" type="presParOf" srcId="{2B8CAA86-0E47-4E22-9AB1-C42D5F0DFA10}" destId="{3C05A013-EE1E-44AE-92A9-AB95134FB547}" srcOrd="2" destOrd="0" presId="urn:microsoft.com/office/officeart/2005/8/layout/hList6"/>
    <dgm:cxn modelId="{835A6BBD-8185-4F68-A796-C543FD9A0A66}" type="presParOf" srcId="{2B8CAA86-0E47-4E22-9AB1-C42D5F0DFA10}" destId="{EACF815F-0450-4112-8936-197792C63CDC}" srcOrd="3" destOrd="0" presId="urn:microsoft.com/office/officeart/2005/8/layout/hList6"/>
    <dgm:cxn modelId="{8F7E375F-02AF-446F-812C-3A38E9756870}" type="presParOf" srcId="{2B8CAA86-0E47-4E22-9AB1-C42D5F0DFA10}" destId="{8D31386B-0105-4FAD-8DB9-038416A64DFA}"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5EDD432-5CF0-43DD-9E8D-51616B7EE978}" type="doc">
      <dgm:prSet loTypeId="urn:microsoft.com/office/officeart/2005/8/layout/vList5" loCatId="list" qsTypeId="urn:microsoft.com/office/officeart/2005/8/quickstyle/3d1" qsCatId="3D" csTypeId="urn:microsoft.com/office/officeart/2005/8/colors/accent5_5" csCatId="accent5" phldr="1"/>
      <dgm:spPr/>
      <dgm:t>
        <a:bodyPr/>
        <a:lstStyle/>
        <a:p>
          <a:endParaRPr lang="tr-TR"/>
        </a:p>
      </dgm:t>
    </dgm:pt>
    <dgm:pt modelId="{58B95D76-1694-4419-B9C3-05B92E6B614F}">
      <dgm:prSet phldrT="[Metin]" custT="1"/>
      <dgm:spPr/>
      <dgm:t>
        <a:bodyPr/>
        <a:lstStyle/>
        <a:p>
          <a:r>
            <a:rPr lang="tr-TR" sz="2000" b="1" dirty="0" smtClean="0">
              <a:effectLst>
                <a:outerShdw blurRad="38100" dist="38100" dir="2700000" algn="tl">
                  <a:srgbClr val="000000">
                    <a:alpha val="43137"/>
                  </a:srgbClr>
                </a:outerShdw>
              </a:effectLst>
              <a:latin typeface="Cambria" pitchFamily="18" charset="0"/>
            </a:rPr>
            <a:t>Ses Bozuklukları</a:t>
          </a:r>
          <a:endParaRPr lang="tr-TR" sz="2000" b="1" dirty="0">
            <a:effectLst>
              <a:outerShdw blurRad="38100" dist="38100" dir="2700000" algn="tl">
                <a:srgbClr val="000000">
                  <a:alpha val="43137"/>
                </a:srgbClr>
              </a:outerShdw>
            </a:effectLst>
            <a:latin typeface="Cambria" pitchFamily="18" charset="0"/>
          </a:endParaRPr>
        </a:p>
      </dgm:t>
    </dgm:pt>
    <dgm:pt modelId="{90D3D755-E437-4D0A-9745-A779BD797AF5}" type="parTrans" cxnId="{A1293476-88E7-45BD-8DA2-0BA3E4DBE773}">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7B152A36-49FF-4294-9F7E-0172C0013E08}" type="sibTrans" cxnId="{A1293476-88E7-45BD-8DA2-0BA3E4DBE773}">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A451A736-BE71-4D67-9863-35696BCD5EA7}">
      <dgm:prSet phldrT="[Metin]" custT="1"/>
      <dgm:spPr/>
      <dgm:t>
        <a:bodyPr/>
        <a:lstStyle/>
        <a:p>
          <a:r>
            <a:rPr lang="tr-TR" sz="1600" dirty="0" smtClean="0">
              <a:effectLst>
                <a:outerShdw blurRad="38100" dist="38100" dir="2700000" algn="tl">
                  <a:srgbClr val="000000">
                    <a:alpha val="43137"/>
                  </a:srgbClr>
                </a:outerShdw>
              </a:effectLst>
              <a:latin typeface="Cambria" pitchFamily="18" charset="0"/>
            </a:rPr>
            <a:t>Sesin perde, şiddet ve kalite özelliklerinin iletişimi engellemesidir. Sesin yanlış kullanımı da buna sebep olabilir. Vokal ses enfeksiyonu, boğaz temizleme, yemek borusunun asitten etkilenmesi, alerji, astım gibi nedenlerle ses bozuk çıkabilir.</a:t>
          </a:r>
          <a:endParaRPr lang="tr-TR" sz="1600" dirty="0">
            <a:effectLst>
              <a:outerShdw blurRad="38100" dist="38100" dir="2700000" algn="tl">
                <a:srgbClr val="000000">
                  <a:alpha val="43137"/>
                </a:srgbClr>
              </a:outerShdw>
            </a:effectLst>
            <a:latin typeface="Cambria" pitchFamily="18" charset="0"/>
          </a:endParaRPr>
        </a:p>
      </dgm:t>
    </dgm:pt>
    <dgm:pt modelId="{E3470774-C91D-4EFA-9E0B-A766B6C78164}" type="parTrans" cxnId="{19F39388-15C1-458C-A2A2-0890EA6F4AEC}">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4744800E-65DC-4319-A854-37F401DF6CD7}" type="sibTrans" cxnId="{19F39388-15C1-458C-A2A2-0890EA6F4AEC}">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C4705EB0-CBC5-4ACE-AEF3-824052BA27FC}">
      <dgm:prSet phldrT="[Metin]" custT="1"/>
      <dgm:spPr/>
      <dgm:t>
        <a:bodyPr/>
        <a:lstStyle/>
        <a:p>
          <a:r>
            <a:rPr lang="tr-TR" sz="2000" b="1" dirty="0" smtClean="0">
              <a:effectLst>
                <a:outerShdw blurRad="38100" dist="38100" dir="2700000" algn="tl">
                  <a:srgbClr val="000000">
                    <a:alpha val="43137"/>
                  </a:srgbClr>
                </a:outerShdw>
              </a:effectLst>
              <a:latin typeface="Cambria" pitchFamily="18" charset="0"/>
            </a:rPr>
            <a:t>Akıcılık Bozuklukları</a:t>
          </a:r>
          <a:endParaRPr lang="tr-TR" sz="2000" b="1" dirty="0">
            <a:effectLst>
              <a:outerShdw blurRad="38100" dist="38100" dir="2700000" algn="tl">
                <a:srgbClr val="000000">
                  <a:alpha val="43137"/>
                </a:srgbClr>
              </a:outerShdw>
            </a:effectLst>
            <a:latin typeface="Cambria" pitchFamily="18" charset="0"/>
          </a:endParaRPr>
        </a:p>
      </dgm:t>
    </dgm:pt>
    <dgm:pt modelId="{A4848975-6687-4613-A09A-44D571E55514}" type="parTrans" cxnId="{3EB2B2B0-6CCA-474E-8A58-3EDE0A1A513F}">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56E56B15-FA03-468F-AA19-8C281D63A913}" type="sibTrans" cxnId="{3EB2B2B0-6CCA-474E-8A58-3EDE0A1A513F}">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DFF2C7B1-D285-47CE-95BE-4CC93F65533F}">
      <dgm:prSet phldrT="[Metin]" custT="1"/>
      <dgm:spPr/>
      <dgm:t>
        <a:bodyPr/>
        <a:lstStyle/>
        <a:p>
          <a:r>
            <a:rPr lang="tr-TR" sz="1600" dirty="0" smtClean="0">
              <a:effectLst>
                <a:outerShdw blurRad="38100" dist="38100" dir="2700000" algn="tl">
                  <a:srgbClr val="000000">
                    <a:alpha val="43137"/>
                  </a:srgbClr>
                </a:outerShdw>
              </a:effectLst>
              <a:latin typeface="Cambria" pitchFamily="18" charset="0"/>
            </a:rPr>
            <a:t>Konuşma akışındaki bazı kesilmelerle karakterizedir. Sesleri yanlış sıralama; </a:t>
          </a:r>
          <a:r>
            <a:rPr lang="tr-TR" sz="1600" i="1" dirty="0" smtClean="0">
              <a:effectLst>
                <a:outerShdw blurRad="38100" dist="38100" dir="2700000" algn="tl">
                  <a:srgbClr val="000000">
                    <a:alpha val="43137"/>
                  </a:srgbClr>
                </a:outerShdw>
              </a:effectLst>
              <a:latin typeface="Cambria" pitchFamily="18" charset="0"/>
            </a:rPr>
            <a:t>televizyon-</a:t>
          </a:r>
          <a:r>
            <a:rPr lang="tr-TR" sz="1600" i="1" dirty="0" err="1" smtClean="0">
              <a:effectLst>
                <a:outerShdw blurRad="38100" dist="38100" dir="2700000" algn="tl">
                  <a:srgbClr val="000000">
                    <a:alpha val="43137"/>
                  </a:srgbClr>
                </a:outerShdw>
              </a:effectLst>
              <a:latin typeface="Cambria" pitchFamily="18" charset="0"/>
            </a:rPr>
            <a:t>tevelizyon</a:t>
          </a:r>
          <a:r>
            <a:rPr lang="tr-TR" sz="1600" i="1" dirty="0" smtClean="0">
              <a:effectLst>
                <a:outerShdw blurRad="38100" dist="38100" dir="2700000" algn="tl">
                  <a:srgbClr val="000000">
                    <a:alpha val="43137"/>
                  </a:srgbClr>
                </a:outerShdw>
              </a:effectLst>
              <a:latin typeface="Cambria" pitchFamily="18" charset="0"/>
            </a:rPr>
            <a:t>. </a:t>
          </a:r>
          <a:r>
            <a:rPr lang="tr-TR" sz="1600" i="0" dirty="0" smtClean="0">
              <a:effectLst>
                <a:outerShdw blurRad="38100" dist="38100" dir="2700000" algn="tl">
                  <a:srgbClr val="000000">
                    <a:alpha val="43137"/>
                  </a:srgbClr>
                </a:outerShdw>
              </a:effectLst>
              <a:latin typeface="Cambria" pitchFamily="18" charset="0"/>
            </a:rPr>
            <a:t>Sözcük tekrarları, takılmalar, ‘</a:t>
          </a:r>
          <a:r>
            <a:rPr lang="tr-TR" sz="1600" i="0" dirty="0" err="1" smtClean="0">
              <a:effectLst>
                <a:outerShdw blurRad="38100" dist="38100" dir="2700000" algn="tl">
                  <a:srgbClr val="000000">
                    <a:alpha val="43137"/>
                  </a:srgbClr>
                </a:outerShdw>
              </a:effectLst>
              <a:latin typeface="Cambria" pitchFamily="18" charset="0"/>
            </a:rPr>
            <a:t>ıııı’lama</a:t>
          </a:r>
          <a:r>
            <a:rPr lang="tr-TR" sz="1600" i="0" dirty="0" smtClean="0">
              <a:effectLst>
                <a:outerShdw blurRad="38100" dist="38100" dir="2700000" algn="tl">
                  <a:srgbClr val="000000">
                    <a:alpha val="43137"/>
                  </a:srgbClr>
                </a:outerShdw>
              </a:effectLst>
              <a:latin typeface="Cambria" pitchFamily="18" charset="0"/>
            </a:rPr>
            <a:t>, kekemelik görülür. İyi bir konuşma modeli ve tedavi ile düzelebilir.</a:t>
          </a:r>
          <a:endParaRPr lang="tr-TR" sz="1600" dirty="0">
            <a:effectLst>
              <a:outerShdw blurRad="38100" dist="38100" dir="2700000" algn="tl">
                <a:srgbClr val="000000">
                  <a:alpha val="43137"/>
                </a:srgbClr>
              </a:outerShdw>
            </a:effectLst>
            <a:latin typeface="Cambria" pitchFamily="18" charset="0"/>
          </a:endParaRPr>
        </a:p>
      </dgm:t>
    </dgm:pt>
    <dgm:pt modelId="{41FB8D8F-BBAD-4769-A1E5-DF322DAFCE3F}" type="parTrans" cxnId="{B8C14C0D-F82E-41FA-998E-BD299974EBE6}">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F1460BE2-721A-42B5-8696-836E8583C4B0}" type="sibTrans" cxnId="{B8C14C0D-F82E-41FA-998E-BD299974EBE6}">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B851E32E-2EF7-4B60-BB2C-E787E141DE3B}">
      <dgm:prSet phldrT="[Metin]" custT="1"/>
      <dgm:spPr/>
      <dgm:t>
        <a:bodyPr/>
        <a:lstStyle/>
        <a:p>
          <a:r>
            <a:rPr lang="tr-TR" sz="2000" b="1" dirty="0" smtClean="0">
              <a:effectLst>
                <a:outerShdw blurRad="38100" dist="38100" dir="2700000" algn="tl">
                  <a:srgbClr val="000000">
                    <a:alpha val="43137"/>
                  </a:srgbClr>
                </a:outerShdw>
              </a:effectLst>
              <a:latin typeface="Cambria" pitchFamily="18" charset="0"/>
            </a:rPr>
            <a:t>Sesletim Bozuklukları</a:t>
          </a:r>
          <a:endParaRPr lang="tr-TR" sz="2000" b="1" dirty="0">
            <a:effectLst>
              <a:outerShdw blurRad="38100" dist="38100" dir="2700000" algn="tl">
                <a:srgbClr val="000000">
                  <a:alpha val="43137"/>
                </a:srgbClr>
              </a:outerShdw>
            </a:effectLst>
            <a:latin typeface="Cambria" pitchFamily="18" charset="0"/>
          </a:endParaRPr>
        </a:p>
      </dgm:t>
    </dgm:pt>
    <dgm:pt modelId="{00C361CD-B791-4BBA-AA2D-3D53E313D2D0}" type="parTrans" cxnId="{FAD8473C-F6A2-4F99-AD2A-95D31C4CE03C}">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84DCD734-94ED-4652-93B3-8B12F549BCFE}" type="sibTrans" cxnId="{FAD8473C-F6A2-4F99-AD2A-95D31C4CE03C}">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4E7E6079-1E0E-4F38-9F07-CB41EDC2E1E3}">
      <dgm:prSet phldrT="[Metin]" custT="1"/>
      <dgm:spPr/>
      <dgm:t>
        <a:bodyPr/>
        <a:lstStyle/>
        <a:p>
          <a:r>
            <a:rPr lang="tr-TR" sz="1600" dirty="0" smtClean="0">
              <a:effectLst>
                <a:outerShdw blurRad="38100" dist="38100" dir="2700000" algn="tl">
                  <a:srgbClr val="000000">
                    <a:alpha val="43137"/>
                  </a:srgbClr>
                </a:outerShdw>
              </a:effectLst>
              <a:latin typeface="Cambria" pitchFamily="18" charset="0"/>
            </a:rPr>
            <a:t>Sözcük üretim hatalarıyla fark edilir. Ses değişir yada başka bir sesle yer değiştirir. S ve z gibi seslerin üretiminde zorlanma, sözcüklere ses ekleme ya da eksiltme; </a:t>
          </a:r>
          <a:r>
            <a:rPr lang="tr-TR" sz="1600" i="1" dirty="0" smtClean="0">
              <a:effectLst>
                <a:outerShdw blurRad="38100" dist="38100" dir="2700000" algn="tl">
                  <a:srgbClr val="000000">
                    <a:alpha val="43137"/>
                  </a:srgbClr>
                </a:outerShdw>
              </a:effectLst>
              <a:latin typeface="Cambria" pitchFamily="18" charset="0"/>
            </a:rPr>
            <a:t>oku(l)da</a:t>
          </a:r>
          <a:r>
            <a:rPr lang="tr-TR" sz="1600" dirty="0" smtClean="0">
              <a:effectLst>
                <a:outerShdw blurRad="38100" dist="38100" dir="2700000" algn="tl">
                  <a:srgbClr val="000000">
                    <a:alpha val="43137"/>
                  </a:srgbClr>
                </a:outerShdw>
              </a:effectLst>
              <a:latin typeface="Cambria" pitchFamily="18" charset="0"/>
            </a:rPr>
            <a:t> gibi. Ağız anomalileri bu duruma neden olabilir. Diğer bir etmen ise çevresinin sesletim yeterliliğidir. Ses çıkarma taklit yoluyla olur.</a:t>
          </a:r>
          <a:endParaRPr lang="tr-TR" sz="1600" dirty="0">
            <a:effectLst>
              <a:outerShdw blurRad="38100" dist="38100" dir="2700000" algn="tl">
                <a:srgbClr val="000000">
                  <a:alpha val="43137"/>
                </a:srgbClr>
              </a:outerShdw>
            </a:effectLst>
            <a:latin typeface="Cambria" pitchFamily="18" charset="0"/>
          </a:endParaRPr>
        </a:p>
      </dgm:t>
    </dgm:pt>
    <dgm:pt modelId="{9CD0C108-38AC-4091-989E-50BF076CBC3E}" type="parTrans" cxnId="{17629F9C-5889-492B-AAF5-57FF7DE29294}">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64216041-89E9-441E-AD6D-44F707C1CFE2}" type="sibTrans" cxnId="{17629F9C-5889-492B-AAF5-57FF7DE29294}">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324BA67C-AD55-4CB5-B2EB-7C7846294D4A}" type="pres">
      <dgm:prSet presAssocID="{35EDD432-5CF0-43DD-9E8D-51616B7EE978}" presName="Name0" presStyleCnt="0">
        <dgm:presLayoutVars>
          <dgm:dir/>
          <dgm:animLvl val="lvl"/>
          <dgm:resizeHandles val="exact"/>
        </dgm:presLayoutVars>
      </dgm:prSet>
      <dgm:spPr/>
      <dgm:t>
        <a:bodyPr/>
        <a:lstStyle/>
        <a:p>
          <a:endParaRPr lang="tr-TR"/>
        </a:p>
      </dgm:t>
    </dgm:pt>
    <dgm:pt modelId="{D3566561-7F7F-47D2-8108-9A958E241C60}" type="pres">
      <dgm:prSet presAssocID="{58B95D76-1694-4419-B9C3-05B92E6B614F}" presName="linNode" presStyleCnt="0"/>
      <dgm:spPr/>
    </dgm:pt>
    <dgm:pt modelId="{E0EF2B6E-32B3-4331-9AB9-8E02970F68CE}" type="pres">
      <dgm:prSet presAssocID="{58B95D76-1694-4419-B9C3-05B92E6B614F}" presName="parentText" presStyleLbl="node1" presStyleIdx="0" presStyleCnt="3" custScaleX="64251">
        <dgm:presLayoutVars>
          <dgm:chMax val="1"/>
          <dgm:bulletEnabled val="1"/>
        </dgm:presLayoutVars>
      </dgm:prSet>
      <dgm:spPr>
        <a:prstGeom prst="flowChartPunchedCard">
          <a:avLst/>
        </a:prstGeom>
      </dgm:spPr>
      <dgm:t>
        <a:bodyPr/>
        <a:lstStyle/>
        <a:p>
          <a:endParaRPr lang="tr-TR"/>
        </a:p>
      </dgm:t>
    </dgm:pt>
    <dgm:pt modelId="{D560ECF3-F1B1-4E38-8E43-F41DF0ED1527}" type="pres">
      <dgm:prSet presAssocID="{58B95D76-1694-4419-B9C3-05B92E6B614F}" presName="descendantText" presStyleLbl="alignAccFollowNode1" presStyleIdx="0" presStyleCnt="3" custScaleX="117391">
        <dgm:presLayoutVars>
          <dgm:bulletEnabled val="1"/>
        </dgm:presLayoutVars>
      </dgm:prSet>
      <dgm:spPr/>
      <dgm:t>
        <a:bodyPr/>
        <a:lstStyle/>
        <a:p>
          <a:endParaRPr lang="tr-TR"/>
        </a:p>
      </dgm:t>
    </dgm:pt>
    <dgm:pt modelId="{5908E6FC-3E58-4DBE-A009-FD1B8E5706EC}" type="pres">
      <dgm:prSet presAssocID="{7B152A36-49FF-4294-9F7E-0172C0013E08}" presName="sp" presStyleCnt="0"/>
      <dgm:spPr/>
    </dgm:pt>
    <dgm:pt modelId="{C64B37E1-86C0-4C25-967A-6A622DB37577}" type="pres">
      <dgm:prSet presAssocID="{B851E32E-2EF7-4B60-BB2C-E787E141DE3B}" presName="linNode" presStyleCnt="0"/>
      <dgm:spPr/>
    </dgm:pt>
    <dgm:pt modelId="{51C69F3D-A0A4-4AF5-876F-296C159AAEC3}" type="pres">
      <dgm:prSet presAssocID="{B851E32E-2EF7-4B60-BB2C-E787E141DE3B}" presName="parentText" presStyleLbl="node1" presStyleIdx="1" presStyleCnt="3" custScaleX="64251">
        <dgm:presLayoutVars>
          <dgm:chMax val="1"/>
          <dgm:bulletEnabled val="1"/>
        </dgm:presLayoutVars>
      </dgm:prSet>
      <dgm:spPr>
        <a:prstGeom prst="flowChartPunchedCard">
          <a:avLst/>
        </a:prstGeom>
      </dgm:spPr>
      <dgm:t>
        <a:bodyPr/>
        <a:lstStyle/>
        <a:p>
          <a:endParaRPr lang="tr-TR"/>
        </a:p>
      </dgm:t>
    </dgm:pt>
    <dgm:pt modelId="{5A4908A6-47E7-45D5-82EA-7369DC99156F}" type="pres">
      <dgm:prSet presAssocID="{B851E32E-2EF7-4B60-BB2C-E787E141DE3B}" presName="descendantText" presStyleLbl="alignAccFollowNode1" presStyleIdx="1" presStyleCnt="3" custScaleX="117391">
        <dgm:presLayoutVars>
          <dgm:bulletEnabled val="1"/>
        </dgm:presLayoutVars>
      </dgm:prSet>
      <dgm:spPr/>
      <dgm:t>
        <a:bodyPr/>
        <a:lstStyle/>
        <a:p>
          <a:endParaRPr lang="tr-TR"/>
        </a:p>
      </dgm:t>
    </dgm:pt>
    <dgm:pt modelId="{C2C2296D-4FF9-4447-B879-D7B43072965E}" type="pres">
      <dgm:prSet presAssocID="{84DCD734-94ED-4652-93B3-8B12F549BCFE}" presName="sp" presStyleCnt="0"/>
      <dgm:spPr/>
    </dgm:pt>
    <dgm:pt modelId="{55970E34-3115-4391-95B1-A43324EA4055}" type="pres">
      <dgm:prSet presAssocID="{C4705EB0-CBC5-4ACE-AEF3-824052BA27FC}" presName="linNode" presStyleCnt="0"/>
      <dgm:spPr/>
    </dgm:pt>
    <dgm:pt modelId="{D00F1413-30B2-4945-AC63-AAEB1877FA74}" type="pres">
      <dgm:prSet presAssocID="{C4705EB0-CBC5-4ACE-AEF3-824052BA27FC}" presName="parentText" presStyleLbl="node1" presStyleIdx="2" presStyleCnt="3" custScaleX="64251">
        <dgm:presLayoutVars>
          <dgm:chMax val="1"/>
          <dgm:bulletEnabled val="1"/>
        </dgm:presLayoutVars>
      </dgm:prSet>
      <dgm:spPr>
        <a:prstGeom prst="flowChartPunchedCard">
          <a:avLst/>
        </a:prstGeom>
      </dgm:spPr>
      <dgm:t>
        <a:bodyPr/>
        <a:lstStyle/>
        <a:p>
          <a:endParaRPr lang="tr-TR"/>
        </a:p>
      </dgm:t>
    </dgm:pt>
    <dgm:pt modelId="{E63AAF11-AB05-4CB3-A2CE-F50156FBE743}" type="pres">
      <dgm:prSet presAssocID="{C4705EB0-CBC5-4ACE-AEF3-824052BA27FC}" presName="descendantText" presStyleLbl="alignAccFollowNode1" presStyleIdx="2" presStyleCnt="3" custScaleX="117391">
        <dgm:presLayoutVars>
          <dgm:bulletEnabled val="1"/>
        </dgm:presLayoutVars>
      </dgm:prSet>
      <dgm:spPr/>
      <dgm:t>
        <a:bodyPr/>
        <a:lstStyle/>
        <a:p>
          <a:endParaRPr lang="tr-TR"/>
        </a:p>
      </dgm:t>
    </dgm:pt>
  </dgm:ptLst>
  <dgm:cxnLst>
    <dgm:cxn modelId="{F76C9BB1-37BC-4A07-8ECD-0E2FC72CEDAA}" type="presOf" srcId="{4E7E6079-1E0E-4F38-9F07-CB41EDC2E1E3}" destId="{5A4908A6-47E7-45D5-82EA-7369DC99156F}" srcOrd="0" destOrd="0" presId="urn:microsoft.com/office/officeart/2005/8/layout/vList5"/>
    <dgm:cxn modelId="{17629F9C-5889-492B-AAF5-57FF7DE29294}" srcId="{B851E32E-2EF7-4B60-BB2C-E787E141DE3B}" destId="{4E7E6079-1E0E-4F38-9F07-CB41EDC2E1E3}" srcOrd="0" destOrd="0" parTransId="{9CD0C108-38AC-4091-989E-50BF076CBC3E}" sibTransId="{64216041-89E9-441E-AD6D-44F707C1CFE2}"/>
    <dgm:cxn modelId="{76C314D2-49B2-46FD-A748-ED0D9E2343B4}" type="presOf" srcId="{DFF2C7B1-D285-47CE-95BE-4CC93F65533F}" destId="{E63AAF11-AB05-4CB3-A2CE-F50156FBE743}" srcOrd="0" destOrd="0" presId="urn:microsoft.com/office/officeart/2005/8/layout/vList5"/>
    <dgm:cxn modelId="{A1293476-88E7-45BD-8DA2-0BA3E4DBE773}" srcId="{35EDD432-5CF0-43DD-9E8D-51616B7EE978}" destId="{58B95D76-1694-4419-B9C3-05B92E6B614F}" srcOrd="0" destOrd="0" parTransId="{90D3D755-E437-4D0A-9745-A779BD797AF5}" sibTransId="{7B152A36-49FF-4294-9F7E-0172C0013E08}"/>
    <dgm:cxn modelId="{D7D1D8D0-070D-4D6B-B797-9ACBEC45B278}" type="presOf" srcId="{A451A736-BE71-4D67-9863-35696BCD5EA7}" destId="{D560ECF3-F1B1-4E38-8E43-F41DF0ED1527}" srcOrd="0" destOrd="0" presId="urn:microsoft.com/office/officeart/2005/8/layout/vList5"/>
    <dgm:cxn modelId="{19F39388-15C1-458C-A2A2-0890EA6F4AEC}" srcId="{58B95D76-1694-4419-B9C3-05B92E6B614F}" destId="{A451A736-BE71-4D67-9863-35696BCD5EA7}" srcOrd="0" destOrd="0" parTransId="{E3470774-C91D-4EFA-9E0B-A766B6C78164}" sibTransId="{4744800E-65DC-4319-A854-37F401DF6CD7}"/>
    <dgm:cxn modelId="{77177850-9737-4926-8D2A-017847949D28}" type="presOf" srcId="{B851E32E-2EF7-4B60-BB2C-E787E141DE3B}" destId="{51C69F3D-A0A4-4AF5-876F-296C159AAEC3}" srcOrd="0" destOrd="0" presId="urn:microsoft.com/office/officeart/2005/8/layout/vList5"/>
    <dgm:cxn modelId="{B8C14C0D-F82E-41FA-998E-BD299974EBE6}" srcId="{C4705EB0-CBC5-4ACE-AEF3-824052BA27FC}" destId="{DFF2C7B1-D285-47CE-95BE-4CC93F65533F}" srcOrd="0" destOrd="0" parTransId="{41FB8D8F-BBAD-4769-A1E5-DF322DAFCE3F}" sibTransId="{F1460BE2-721A-42B5-8696-836E8583C4B0}"/>
    <dgm:cxn modelId="{FAD8473C-F6A2-4F99-AD2A-95D31C4CE03C}" srcId="{35EDD432-5CF0-43DD-9E8D-51616B7EE978}" destId="{B851E32E-2EF7-4B60-BB2C-E787E141DE3B}" srcOrd="1" destOrd="0" parTransId="{00C361CD-B791-4BBA-AA2D-3D53E313D2D0}" sibTransId="{84DCD734-94ED-4652-93B3-8B12F549BCFE}"/>
    <dgm:cxn modelId="{3EB2B2B0-6CCA-474E-8A58-3EDE0A1A513F}" srcId="{35EDD432-5CF0-43DD-9E8D-51616B7EE978}" destId="{C4705EB0-CBC5-4ACE-AEF3-824052BA27FC}" srcOrd="2" destOrd="0" parTransId="{A4848975-6687-4613-A09A-44D571E55514}" sibTransId="{56E56B15-FA03-468F-AA19-8C281D63A913}"/>
    <dgm:cxn modelId="{E02B5B22-89A6-4141-9CA7-6917CFBB2B9A}" type="presOf" srcId="{58B95D76-1694-4419-B9C3-05B92E6B614F}" destId="{E0EF2B6E-32B3-4331-9AB9-8E02970F68CE}" srcOrd="0" destOrd="0" presId="urn:microsoft.com/office/officeart/2005/8/layout/vList5"/>
    <dgm:cxn modelId="{44060433-0C0D-489B-92EA-6DB79E82FA43}" type="presOf" srcId="{35EDD432-5CF0-43DD-9E8D-51616B7EE978}" destId="{324BA67C-AD55-4CB5-B2EB-7C7846294D4A}" srcOrd="0" destOrd="0" presId="urn:microsoft.com/office/officeart/2005/8/layout/vList5"/>
    <dgm:cxn modelId="{26E0D2D6-31E4-4322-BEF7-564549ED883F}" type="presOf" srcId="{C4705EB0-CBC5-4ACE-AEF3-824052BA27FC}" destId="{D00F1413-30B2-4945-AC63-AAEB1877FA74}" srcOrd="0" destOrd="0" presId="urn:microsoft.com/office/officeart/2005/8/layout/vList5"/>
    <dgm:cxn modelId="{113809E9-4D29-4BA5-9FB3-EDFAD43B2507}" type="presParOf" srcId="{324BA67C-AD55-4CB5-B2EB-7C7846294D4A}" destId="{D3566561-7F7F-47D2-8108-9A958E241C60}" srcOrd="0" destOrd="0" presId="urn:microsoft.com/office/officeart/2005/8/layout/vList5"/>
    <dgm:cxn modelId="{E29C9A14-DF0B-471F-B7A7-A6383388B250}" type="presParOf" srcId="{D3566561-7F7F-47D2-8108-9A958E241C60}" destId="{E0EF2B6E-32B3-4331-9AB9-8E02970F68CE}" srcOrd="0" destOrd="0" presId="urn:microsoft.com/office/officeart/2005/8/layout/vList5"/>
    <dgm:cxn modelId="{AEF56A92-DE7C-4DD6-A017-52C64A000C20}" type="presParOf" srcId="{D3566561-7F7F-47D2-8108-9A958E241C60}" destId="{D560ECF3-F1B1-4E38-8E43-F41DF0ED1527}" srcOrd="1" destOrd="0" presId="urn:microsoft.com/office/officeart/2005/8/layout/vList5"/>
    <dgm:cxn modelId="{A686FDF7-8DD9-4FBB-A3E9-3953AB6C42BC}" type="presParOf" srcId="{324BA67C-AD55-4CB5-B2EB-7C7846294D4A}" destId="{5908E6FC-3E58-4DBE-A009-FD1B8E5706EC}" srcOrd="1" destOrd="0" presId="urn:microsoft.com/office/officeart/2005/8/layout/vList5"/>
    <dgm:cxn modelId="{7C16BAB5-3C24-4419-9D3B-FACBDA0D86A9}" type="presParOf" srcId="{324BA67C-AD55-4CB5-B2EB-7C7846294D4A}" destId="{C64B37E1-86C0-4C25-967A-6A622DB37577}" srcOrd="2" destOrd="0" presId="urn:microsoft.com/office/officeart/2005/8/layout/vList5"/>
    <dgm:cxn modelId="{7EB8A1DE-6528-428B-9DA4-D427CCD85215}" type="presParOf" srcId="{C64B37E1-86C0-4C25-967A-6A622DB37577}" destId="{51C69F3D-A0A4-4AF5-876F-296C159AAEC3}" srcOrd="0" destOrd="0" presId="urn:microsoft.com/office/officeart/2005/8/layout/vList5"/>
    <dgm:cxn modelId="{5BC1D2BC-5500-4F44-8464-625F615DD7F8}" type="presParOf" srcId="{C64B37E1-86C0-4C25-967A-6A622DB37577}" destId="{5A4908A6-47E7-45D5-82EA-7369DC99156F}" srcOrd="1" destOrd="0" presId="urn:microsoft.com/office/officeart/2005/8/layout/vList5"/>
    <dgm:cxn modelId="{28AB9AB1-7F46-47E4-8E8A-537819D6DB10}" type="presParOf" srcId="{324BA67C-AD55-4CB5-B2EB-7C7846294D4A}" destId="{C2C2296D-4FF9-4447-B879-D7B43072965E}" srcOrd="3" destOrd="0" presId="urn:microsoft.com/office/officeart/2005/8/layout/vList5"/>
    <dgm:cxn modelId="{AC8A9B93-644B-46FD-B9E8-854C03D3D5CD}" type="presParOf" srcId="{324BA67C-AD55-4CB5-B2EB-7C7846294D4A}" destId="{55970E34-3115-4391-95B1-A43324EA4055}" srcOrd="4" destOrd="0" presId="urn:microsoft.com/office/officeart/2005/8/layout/vList5"/>
    <dgm:cxn modelId="{678A4058-7926-4C61-A9C8-06731D9C4F16}" type="presParOf" srcId="{55970E34-3115-4391-95B1-A43324EA4055}" destId="{D00F1413-30B2-4945-AC63-AAEB1877FA74}" srcOrd="0" destOrd="0" presId="urn:microsoft.com/office/officeart/2005/8/layout/vList5"/>
    <dgm:cxn modelId="{00D46BA9-191F-4808-A6A4-609A98F66A24}" type="presParOf" srcId="{55970E34-3115-4391-95B1-A43324EA4055}" destId="{E63AAF11-AB05-4CB3-A2CE-F50156FBE743}"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5E6F86A-4E95-458E-8F64-6CD5A3C64FD1}" type="doc">
      <dgm:prSet loTypeId="urn:microsoft.com/office/officeart/2008/layout/VerticalCurvedList" loCatId="list" qsTypeId="urn:microsoft.com/office/officeart/2005/8/quickstyle/3d2#2" qsCatId="3D" csTypeId="urn:microsoft.com/office/officeart/2005/8/colors/colorful2" csCatId="colorful" phldr="1"/>
      <dgm:spPr/>
      <dgm:t>
        <a:bodyPr/>
        <a:lstStyle/>
        <a:p>
          <a:endParaRPr lang="tr-TR"/>
        </a:p>
      </dgm:t>
    </dgm:pt>
    <dgm:pt modelId="{5EA195F5-22F0-4854-86CA-85B22C38D18E}">
      <dgm:prSet phldrT="[Metin]" custT="1"/>
      <dgm:spPr/>
      <dgm:t>
        <a:bodyPr/>
        <a:lstStyle/>
        <a:p>
          <a:r>
            <a:rPr lang="tr-TR" sz="2000" dirty="0" smtClean="0">
              <a:solidFill>
                <a:schemeClr val="bg1"/>
              </a:solidFill>
              <a:effectLst>
                <a:outerShdw blurRad="38100" dist="38100" dir="2700000" algn="tl">
                  <a:srgbClr val="000000">
                    <a:alpha val="43137"/>
                  </a:srgbClr>
                </a:outerShdw>
              </a:effectLst>
              <a:latin typeface="Cambria" pitchFamily="18" charset="0"/>
            </a:rPr>
            <a:t>Sesbilgisi/Fonoloji (sesler)</a:t>
          </a:r>
          <a:endParaRPr lang="tr-TR" sz="2000" dirty="0">
            <a:solidFill>
              <a:schemeClr val="bg1"/>
            </a:solidFill>
            <a:effectLst>
              <a:outerShdw blurRad="38100" dist="38100" dir="2700000" algn="tl">
                <a:srgbClr val="000000">
                  <a:alpha val="43137"/>
                </a:srgbClr>
              </a:outerShdw>
            </a:effectLst>
            <a:latin typeface="Cambria" pitchFamily="18" charset="0"/>
          </a:endParaRPr>
        </a:p>
      </dgm:t>
    </dgm:pt>
    <dgm:pt modelId="{85DB7465-3C82-4139-A153-E58A8066D466}" type="parTrans" cxnId="{FF24EA32-EE81-49A7-A3FF-14A1BB997579}">
      <dgm:prSet/>
      <dgm:spPr/>
      <dgm:t>
        <a:bodyPr/>
        <a:lstStyle/>
        <a:p>
          <a:endParaRPr lang="tr-TR" sz="2000">
            <a:solidFill>
              <a:schemeClr val="bg1"/>
            </a:solidFill>
            <a:effectLst>
              <a:outerShdw blurRad="38100" dist="38100" dir="2700000" algn="tl">
                <a:srgbClr val="000000">
                  <a:alpha val="43137"/>
                </a:srgbClr>
              </a:outerShdw>
            </a:effectLst>
            <a:latin typeface="Cambria" pitchFamily="18" charset="0"/>
          </a:endParaRPr>
        </a:p>
      </dgm:t>
    </dgm:pt>
    <dgm:pt modelId="{BC8FB44A-42DF-4B0C-8A75-714F12ABF60A}" type="sibTrans" cxnId="{FF24EA32-EE81-49A7-A3FF-14A1BB997579}">
      <dgm:prSet/>
      <dgm:spPr/>
      <dgm:t>
        <a:bodyPr/>
        <a:lstStyle/>
        <a:p>
          <a:endParaRPr lang="tr-TR" sz="2000">
            <a:solidFill>
              <a:schemeClr val="bg1"/>
            </a:solidFill>
            <a:effectLst>
              <a:outerShdw blurRad="38100" dist="38100" dir="2700000" algn="tl">
                <a:srgbClr val="000000">
                  <a:alpha val="43137"/>
                </a:srgbClr>
              </a:outerShdw>
            </a:effectLst>
            <a:latin typeface="Cambria" pitchFamily="18" charset="0"/>
          </a:endParaRPr>
        </a:p>
      </dgm:t>
    </dgm:pt>
    <dgm:pt modelId="{23476C4B-166C-4300-8832-355B563676A4}">
      <dgm:prSet phldrT="[Metin]" custT="1"/>
      <dgm:spPr/>
      <dgm:t>
        <a:bodyPr/>
        <a:lstStyle/>
        <a:p>
          <a:r>
            <a:rPr lang="tr-TR" sz="2000" dirty="0" err="1" smtClean="0">
              <a:solidFill>
                <a:schemeClr val="bg1"/>
              </a:solidFill>
              <a:effectLst>
                <a:outerShdw blurRad="38100" dist="38100" dir="2700000" algn="tl">
                  <a:srgbClr val="000000">
                    <a:alpha val="43137"/>
                  </a:srgbClr>
                </a:outerShdw>
              </a:effectLst>
              <a:latin typeface="Cambria" pitchFamily="18" charset="0"/>
            </a:rPr>
            <a:t>Anlambilgisi</a:t>
          </a:r>
          <a:r>
            <a:rPr lang="tr-TR" sz="2000" dirty="0" smtClean="0">
              <a:solidFill>
                <a:schemeClr val="bg1"/>
              </a:solidFill>
              <a:effectLst>
                <a:outerShdw blurRad="38100" dist="38100" dir="2700000" algn="tl">
                  <a:srgbClr val="000000">
                    <a:alpha val="43137"/>
                  </a:srgbClr>
                </a:outerShdw>
              </a:effectLst>
              <a:latin typeface="Cambria" pitchFamily="18" charset="0"/>
            </a:rPr>
            <a:t>/</a:t>
          </a:r>
          <a:r>
            <a:rPr lang="tr-TR" sz="2000" dirty="0" err="1" smtClean="0">
              <a:solidFill>
                <a:schemeClr val="bg1"/>
              </a:solidFill>
              <a:effectLst>
                <a:outerShdw blurRad="38100" dist="38100" dir="2700000" algn="tl">
                  <a:srgbClr val="000000">
                    <a:alpha val="43137"/>
                  </a:srgbClr>
                </a:outerShdw>
              </a:effectLst>
              <a:latin typeface="Cambria" pitchFamily="18" charset="0"/>
            </a:rPr>
            <a:t>Semantiks</a:t>
          </a:r>
          <a:r>
            <a:rPr lang="tr-TR" sz="2000" dirty="0" smtClean="0">
              <a:solidFill>
                <a:schemeClr val="bg1"/>
              </a:solidFill>
              <a:effectLst>
                <a:outerShdw blurRad="38100" dist="38100" dir="2700000" algn="tl">
                  <a:srgbClr val="000000">
                    <a:alpha val="43137"/>
                  </a:srgbClr>
                </a:outerShdw>
              </a:effectLst>
              <a:latin typeface="Cambria" pitchFamily="18" charset="0"/>
            </a:rPr>
            <a:t> (sözcük ve cümle anlamı)</a:t>
          </a:r>
          <a:endParaRPr lang="tr-TR" sz="2000" dirty="0">
            <a:solidFill>
              <a:schemeClr val="bg1"/>
            </a:solidFill>
            <a:effectLst>
              <a:outerShdw blurRad="38100" dist="38100" dir="2700000" algn="tl">
                <a:srgbClr val="000000">
                  <a:alpha val="43137"/>
                </a:srgbClr>
              </a:outerShdw>
            </a:effectLst>
            <a:latin typeface="Cambria" pitchFamily="18" charset="0"/>
          </a:endParaRPr>
        </a:p>
      </dgm:t>
    </dgm:pt>
    <dgm:pt modelId="{F130F4AB-99C9-437E-9B9E-649725109024}" type="parTrans" cxnId="{2C4225FD-1E39-4DF3-814E-6B178F92F2A9}">
      <dgm:prSet/>
      <dgm:spPr/>
      <dgm:t>
        <a:bodyPr/>
        <a:lstStyle/>
        <a:p>
          <a:endParaRPr lang="tr-TR" sz="2000">
            <a:solidFill>
              <a:schemeClr val="bg1"/>
            </a:solidFill>
            <a:effectLst>
              <a:outerShdw blurRad="38100" dist="38100" dir="2700000" algn="tl">
                <a:srgbClr val="000000">
                  <a:alpha val="43137"/>
                </a:srgbClr>
              </a:outerShdw>
            </a:effectLst>
            <a:latin typeface="Cambria" pitchFamily="18" charset="0"/>
          </a:endParaRPr>
        </a:p>
      </dgm:t>
    </dgm:pt>
    <dgm:pt modelId="{B1BA172E-F76D-48E5-9A5C-126ED3E541CF}" type="sibTrans" cxnId="{2C4225FD-1E39-4DF3-814E-6B178F92F2A9}">
      <dgm:prSet/>
      <dgm:spPr/>
      <dgm:t>
        <a:bodyPr/>
        <a:lstStyle/>
        <a:p>
          <a:endParaRPr lang="tr-TR" sz="2000">
            <a:solidFill>
              <a:schemeClr val="bg1"/>
            </a:solidFill>
            <a:effectLst>
              <a:outerShdw blurRad="38100" dist="38100" dir="2700000" algn="tl">
                <a:srgbClr val="000000">
                  <a:alpha val="43137"/>
                </a:srgbClr>
              </a:outerShdw>
            </a:effectLst>
            <a:latin typeface="Cambria" pitchFamily="18" charset="0"/>
          </a:endParaRPr>
        </a:p>
      </dgm:t>
    </dgm:pt>
    <dgm:pt modelId="{0F480262-B9ED-44EB-9471-453659E665E6}">
      <dgm:prSet phldrT="[Metin]" custT="1"/>
      <dgm:spPr/>
      <dgm:t>
        <a:bodyPr/>
        <a:lstStyle/>
        <a:p>
          <a:r>
            <a:rPr lang="tr-TR" sz="2000" dirty="0" err="1" smtClean="0">
              <a:solidFill>
                <a:schemeClr val="bg1"/>
              </a:solidFill>
              <a:effectLst>
                <a:outerShdw blurRad="38100" dist="38100" dir="2700000" algn="tl">
                  <a:srgbClr val="000000">
                    <a:alpha val="43137"/>
                  </a:srgbClr>
                </a:outerShdw>
              </a:effectLst>
              <a:latin typeface="Cambria" pitchFamily="18" charset="0"/>
            </a:rPr>
            <a:t>Edimbilgisi</a:t>
          </a:r>
          <a:r>
            <a:rPr lang="tr-TR" sz="2000" dirty="0" smtClean="0">
              <a:solidFill>
                <a:schemeClr val="bg1"/>
              </a:solidFill>
              <a:effectLst>
                <a:outerShdw blurRad="38100" dist="38100" dir="2700000" algn="tl">
                  <a:srgbClr val="000000">
                    <a:alpha val="43137"/>
                  </a:srgbClr>
                </a:outerShdw>
              </a:effectLst>
              <a:latin typeface="Cambria" pitchFamily="18" charset="0"/>
            </a:rPr>
            <a:t>/Pragmatik (dilin sosyal kullanımı)</a:t>
          </a:r>
          <a:endParaRPr lang="tr-TR" sz="2000" dirty="0">
            <a:solidFill>
              <a:schemeClr val="bg1"/>
            </a:solidFill>
            <a:effectLst>
              <a:outerShdw blurRad="38100" dist="38100" dir="2700000" algn="tl">
                <a:srgbClr val="000000">
                  <a:alpha val="43137"/>
                </a:srgbClr>
              </a:outerShdw>
            </a:effectLst>
            <a:latin typeface="Cambria" pitchFamily="18" charset="0"/>
          </a:endParaRPr>
        </a:p>
      </dgm:t>
    </dgm:pt>
    <dgm:pt modelId="{B3F482BD-C8E5-4ABB-96D0-029353CED60D}" type="parTrans" cxnId="{3C3A4C6E-2D3C-4D89-BC11-F777FB4E4D9B}">
      <dgm:prSet/>
      <dgm:spPr/>
      <dgm:t>
        <a:bodyPr/>
        <a:lstStyle/>
        <a:p>
          <a:endParaRPr lang="tr-TR" sz="2000">
            <a:solidFill>
              <a:schemeClr val="bg1"/>
            </a:solidFill>
            <a:effectLst>
              <a:outerShdw blurRad="38100" dist="38100" dir="2700000" algn="tl">
                <a:srgbClr val="000000">
                  <a:alpha val="43137"/>
                </a:srgbClr>
              </a:outerShdw>
            </a:effectLst>
            <a:latin typeface="Cambria" pitchFamily="18" charset="0"/>
          </a:endParaRPr>
        </a:p>
      </dgm:t>
    </dgm:pt>
    <dgm:pt modelId="{C3AE2A58-C71C-4BC2-BF8B-07B95016F930}" type="sibTrans" cxnId="{3C3A4C6E-2D3C-4D89-BC11-F777FB4E4D9B}">
      <dgm:prSet/>
      <dgm:spPr/>
      <dgm:t>
        <a:bodyPr/>
        <a:lstStyle/>
        <a:p>
          <a:endParaRPr lang="tr-TR" sz="2000">
            <a:solidFill>
              <a:schemeClr val="bg1"/>
            </a:solidFill>
            <a:effectLst>
              <a:outerShdw blurRad="38100" dist="38100" dir="2700000" algn="tl">
                <a:srgbClr val="000000">
                  <a:alpha val="43137"/>
                </a:srgbClr>
              </a:outerShdw>
            </a:effectLst>
            <a:latin typeface="Cambria" pitchFamily="18" charset="0"/>
          </a:endParaRPr>
        </a:p>
      </dgm:t>
    </dgm:pt>
    <dgm:pt modelId="{1B2708BA-63B1-4093-AF80-0F3112B0927E}">
      <dgm:prSet phldrT="[Metin]" custT="1"/>
      <dgm:spPr/>
      <dgm:t>
        <a:bodyPr/>
        <a:lstStyle/>
        <a:p>
          <a:r>
            <a:rPr lang="tr-TR" sz="2000" dirty="0" smtClean="0">
              <a:solidFill>
                <a:schemeClr val="bg1"/>
              </a:solidFill>
              <a:effectLst>
                <a:outerShdw blurRad="38100" dist="38100" dir="2700000" algn="tl">
                  <a:srgbClr val="000000">
                    <a:alpha val="43137"/>
                  </a:srgbClr>
                </a:outerShdw>
              </a:effectLst>
              <a:latin typeface="Cambria" pitchFamily="18" charset="0"/>
            </a:rPr>
            <a:t>Biçimbilgisi/Morfoloji (sözcük biçimleri)</a:t>
          </a:r>
          <a:endParaRPr lang="tr-TR" sz="2000" dirty="0">
            <a:solidFill>
              <a:schemeClr val="bg1"/>
            </a:solidFill>
            <a:effectLst>
              <a:outerShdw blurRad="38100" dist="38100" dir="2700000" algn="tl">
                <a:srgbClr val="000000">
                  <a:alpha val="43137"/>
                </a:srgbClr>
              </a:outerShdw>
            </a:effectLst>
            <a:latin typeface="Cambria" pitchFamily="18" charset="0"/>
          </a:endParaRPr>
        </a:p>
      </dgm:t>
    </dgm:pt>
    <dgm:pt modelId="{F11CFE5D-EC6B-49AF-9D33-3DD166E4AEFA}" type="parTrans" cxnId="{65604264-7811-45CB-8142-799EB2EACB83}">
      <dgm:prSet/>
      <dgm:spPr/>
      <dgm:t>
        <a:bodyPr/>
        <a:lstStyle/>
        <a:p>
          <a:endParaRPr lang="tr-TR" sz="2000">
            <a:solidFill>
              <a:schemeClr val="bg1"/>
            </a:solidFill>
            <a:effectLst>
              <a:outerShdw blurRad="38100" dist="38100" dir="2700000" algn="tl">
                <a:srgbClr val="000000">
                  <a:alpha val="43137"/>
                </a:srgbClr>
              </a:outerShdw>
            </a:effectLst>
            <a:latin typeface="Cambria" pitchFamily="18" charset="0"/>
          </a:endParaRPr>
        </a:p>
      </dgm:t>
    </dgm:pt>
    <dgm:pt modelId="{8A9489E6-C379-4409-AF6E-AF7DE6B27DD9}" type="sibTrans" cxnId="{65604264-7811-45CB-8142-799EB2EACB83}">
      <dgm:prSet/>
      <dgm:spPr/>
      <dgm:t>
        <a:bodyPr/>
        <a:lstStyle/>
        <a:p>
          <a:endParaRPr lang="tr-TR" sz="2000">
            <a:solidFill>
              <a:schemeClr val="bg1"/>
            </a:solidFill>
            <a:effectLst>
              <a:outerShdw blurRad="38100" dist="38100" dir="2700000" algn="tl">
                <a:srgbClr val="000000">
                  <a:alpha val="43137"/>
                </a:srgbClr>
              </a:outerShdw>
            </a:effectLst>
            <a:latin typeface="Cambria" pitchFamily="18" charset="0"/>
          </a:endParaRPr>
        </a:p>
      </dgm:t>
    </dgm:pt>
    <dgm:pt modelId="{0CAC8303-2969-4051-8230-AA89E39DF932}">
      <dgm:prSet phldrT="[Metin]" custT="1"/>
      <dgm:spPr/>
      <dgm:t>
        <a:bodyPr/>
        <a:lstStyle/>
        <a:p>
          <a:r>
            <a:rPr lang="tr-TR" sz="2000" dirty="0" err="1" smtClean="0">
              <a:solidFill>
                <a:schemeClr val="bg1"/>
              </a:solidFill>
              <a:effectLst>
                <a:outerShdw blurRad="38100" dist="38100" dir="2700000" algn="tl">
                  <a:srgbClr val="000000">
                    <a:alpha val="43137"/>
                  </a:srgbClr>
                </a:outerShdw>
              </a:effectLst>
              <a:latin typeface="Cambria" pitchFamily="18" charset="0"/>
            </a:rPr>
            <a:t>Sözdizim</a:t>
          </a:r>
          <a:r>
            <a:rPr lang="tr-TR" sz="2000" dirty="0" smtClean="0">
              <a:solidFill>
                <a:schemeClr val="bg1"/>
              </a:solidFill>
              <a:effectLst>
                <a:outerShdw blurRad="38100" dist="38100" dir="2700000" algn="tl">
                  <a:srgbClr val="000000">
                    <a:alpha val="43137"/>
                  </a:srgbClr>
                </a:outerShdw>
              </a:effectLst>
              <a:latin typeface="Cambria" pitchFamily="18" charset="0"/>
            </a:rPr>
            <a:t>/Sentaks (cümle yapısı)</a:t>
          </a:r>
          <a:endParaRPr lang="tr-TR" sz="2000" dirty="0">
            <a:solidFill>
              <a:schemeClr val="bg1"/>
            </a:solidFill>
            <a:effectLst>
              <a:outerShdw blurRad="38100" dist="38100" dir="2700000" algn="tl">
                <a:srgbClr val="000000">
                  <a:alpha val="43137"/>
                </a:srgbClr>
              </a:outerShdw>
            </a:effectLst>
            <a:latin typeface="Cambria" pitchFamily="18" charset="0"/>
          </a:endParaRPr>
        </a:p>
      </dgm:t>
    </dgm:pt>
    <dgm:pt modelId="{357B390E-604B-42AB-A812-0A77F19EDD37}" type="parTrans" cxnId="{956B79CF-88D7-4464-A679-77D8E17EC64B}">
      <dgm:prSet/>
      <dgm:spPr/>
      <dgm:t>
        <a:bodyPr/>
        <a:lstStyle/>
        <a:p>
          <a:endParaRPr lang="tr-TR" sz="2000">
            <a:solidFill>
              <a:schemeClr val="bg1"/>
            </a:solidFill>
            <a:effectLst>
              <a:outerShdw blurRad="38100" dist="38100" dir="2700000" algn="tl">
                <a:srgbClr val="000000">
                  <a:alpha val="43137"/>
                </a:srgbClr>
              </a:outerShdw>
            </a:effectLst>
            <a:latin typeface="Cambria" pitchFamily="18" charset="0"/>
          </a:endParaRPr>
        </a:p>
      </dgm:t>
    </dgm:pt>
    <dgm:pt modelId="{AFF05885-9FDD-4169-BA84-7C511058C2D7}" type="sibTrans" cxnId="{956B79CF-88D7-4464-A679-77D8E17EC64B}">
      <dgm:prSet/>
      <dgm:spPr/>
      <dgm:t>
        <a:bodyPr/>
        <a:lstStyle/>
        <a:p>
          <a:endParaRPr lang="tr-TR" sz="2000">
            <a:solidFill>
              <a:schemeClr val="bg1"/>
            </a:solidFill>
            <a:effectLst>
              <a:outerShdw blurRad="38100" dist="38100" dir="2700000" algn="tl">
                <a:srgbClr val="000000">
                  <a:alpha val="43137"/>
                </a:srgbClr>
              </a:outerShdw>
            </a:effectLst>
            <a:latin typeface="Cambria" pitchFamily="18" charset="0"/>
          </a:endParaRPr>
        </a:p>
      </dgm:t>
    </dgm:pt>
    <dgm:pt modelId="{ADEA594D-20E3-4F67-81F8-4949A694667D}" type="pres">
      <dgm:prSet presAssocID="{E5E6F86A-4E95-458E-8F64-6CD5A3C64FD1}" presName="Name0" presStyleCnt="0">
        <dgm:presLayoutVars>
          <dgm:chMax val="7"/>
          <dgm:chPref val="7"/>
          <dgm:dir/>
        </dgm:presLayoutVars>
      </dgm:prSet>
      <dgm:spPr/>
      <dgm:t>
        <a:bodyPr/>
        <a:lstStyle/>
        <a:p>
          <a:endParaRPr lang="tr-TR"/>
        </a:p>
      </dgm:t>
    </dgm:pt>
    <dgm:pt modelId="{A5D51496-37B0-479F-9A0E-D51A07176D92}" type="pres">
      <dgm:prSet presAssocID="{E5E6F86A-4E95-458E-8F64-6CD5A3C64FD1}" presName="Name1" presStyleCnt="0"/>
      <dgm:spPr/>
      <dgm:t>
        <a:bodyPr/>
        <a:lstStyle/>
        <a:p>
          <a:endParaRPr lang="tr-TR"/>
        </a:p>
      </dgm:t>
    </dgm:pt>
    <dgm:pt modelId="{8A02DB50-30D2-4C4B-AE9F-B3FD9A48F7D5}" type="pres">
      <dgm:prSet presAssocID="{E5E6F86A-4E95-458E-8F64-6CD5A3C64FD1}" presName="cycle" presStyleCnt="0"/>
      <dgm:spPr/>
      <dgm:t>
        <a:bodyPr/>
        <a:lstStyle/>
        <a:p>
          <a:endParaRPr lang="tr-TR"/>
        </a:p>
      </dgm:t>
    </dgm:pt>
    <dgm:pt modelId="{169EDEC2-18DA-43BB-B3E8-28EBD012CD98}" type="pres">
      <dgm:prSet presAssocID="{E5E6F86A-4E95-458E-8F64-6CD5A3C64FD1}" presName="srcNode" presStyleLbl="node1" presStyleIdx="0" presStyleCnt="5"/>
      <dgm:spPr/>
      <dgm:t>
        <a:bodyPr/>
        <a:lstStyle/>
        <a:p>
          <a:endParaRPr lang="tr-TR"/>
        </a:p>
      </dgm:t>
    </dgm:pt>
    <dgm:pt modelId="{B9D21561-A076-4EF9-BFEE-F0E827217381}" type="pres">
      <dgm:prSet presAssocID="{E5E6F86A-4E95-458E-8F64-6CD5A3C64FD1}" presName="conn" presStyleLbl="parChTrans1D2" presStyleIdx="0" presStyleCnt="1"/>
      <dgm:spPr/>
      <dgm:t>
        <a:bodyPr/>
        <a:lstStyle/>
        <a:p>
          <a:endParaRPr lang="tr-TR"/>
        </a:p>
      </dgm:t>
    </dgm:pt>
    <dgm:pt modelId="{5F4235F5-98BD-4F70-A078-686E6EF84C6D}" type="pres">
      <dgm:prSet presAssocID="{E5E6F86A-4E95-458E-8F64-6CD5A3C64FD1}" presName="extraNode" presStyleLbl="node1" presStyleIdx="0" presStyleCnt="5"/>
      <dgm:spPr/>
      <dgm:t>
        <a:bodyPr/>
        <a:lstStyle/>
        <a:p>
          <a:endParaRPr lang="tr-TR"/>
        </a:p>
      </dgm:t>
    </dgm:pt>
    <dgm:pt modelId="{78554C61-17AB-4604-A506-34E4A4C96013}" type="pres">
      <dgm:prSet presAssocID="{E5E6F86A-4E95-458E-8F64-6CD5A3C64FD1}" presName="dstNode" presStyleLbl="node1" presStyleIdx="0" presStyleCnt="5"/>
      <dgm:spPr/>
      <dgm:t>
        <a:bodyPr/>
        <a:lstStyle/>
        <a:p>
          <a:endParaRPr lang="tr-TR"/>
        </a:p>
      </dgm:t>
    </dgm:pt>
    <dgm:pt modelId="{E74CB3F9-17C4-419E-997B-5B3F44090D03}" type="pres">
      <dgm:prSet presAssocID="{5EA195F5-22F0-4854-86CA-85B22C38D18E}" presName="text_1" presStyleLbl="node1" presStyleIdx="0" presStyleCnt="5">
        <dgm:presLayoutVars>
          <dgm:bulletEnabled val="1"/>
        </dgm:presLayoutVars>
      </dgm:prSet>
      <dgm:spPr>
        <a:prstGeom prst="snip2DiagRect">
          <a:avLst/>
        </a:prstGeom>
      </dgm:spPr>
      <dgm:t>
        <a:bodyPr/>
        <a:lstStyle/>
        <a:p>
          <a:endParaRPr lang="tr-TR"/>
        </a:p>
      </dgm:t>
    </dgm:pt>
    <dgm:pt modelId="{BBBDB187-18E7-4069-A6A9-E47DE091A2FA}" type="pres">
      <dgm:prSet presAssocID="{5EA195F5-22F0-4854-86CA-85B22C38D18E}" presName="accent_1" presStyleCnt="0"/>
      <dgm:spPr/>
      <dgm:t>
        <a:bodyPr/>
        <a:lstStyle/>
        <a:p>
          <a:endParaRPr lang="tr-TR"/>
        </a:p>
      </dgm:t>
    </dgm:pt>
    <dgm:pt modelId="{D994C27A-5738-49DE-8EF8-939251551E68}" type="pres">
      <dgm:prSet presAssocID="{5EA195F5-22F0-4854-86CA-85B22C38D18E}" presName="accentRepeatNode" presStyleLbl="solidFgAcc1" presStyleIdx="0" presStyleCnt="5"/>
      <dgm:spPr>
        <a:prstGeom prst="pentagon">
          <a:avLst/>
        </a:prstGeom>
        <a:gradFill rotWithShape="0">
          <a:gsLst>
            <a:gs pos="0">
              <a:srgbClr val="FFEFD1"/>
            </a:gs>
            <a:gs pos="64999">
              <a:srgbClr val="F0EBD5"/>
            </a:gs>
            <a:gs pos="100000">
              <a:srgbClr val="D1C39F"/>
            </a:gs>
          </a:gsLst>
          <a:lin ang="5400000" scaled="0"/>
        </a:gradFill>
        <a:ln>
          <a:noFill/>
        </a:ln>
      </dgm:spPr>
      <dgm:t>
        <a:bodyPr/>
        <a:lstStyle/>
        <a:p>
          <a:endParaRPr lang="tr-TR"/>
        </a:p>
      </dgm:t>
    </dgm:pt>
    <dgm:pt modelId="{EDC5621E-E6EA-4631-986B-C0003CDE2357}" type="pres">
      <dgm:prSet presAssocID="{1B2708BA-63B1-4093-AF80-0F3112B0927E}" presName="text_2" presStyleLbl="node1" presStyleIdx="1" presStyleCnt="5">
        <dgm:presLayoutVars>
          <dgm:bulletEnabled val="1"/>
        </dgm:presLayoutVars>
      </dgm:prSet>
      <dgm:spPr>
        <a:prstGeom prst="snip2DiagRect">
          <a:avLst/>
        </a:prstGeom>
      </dgm:spPr>
      <dgm:t>
        <a:bodyPr/>
        <a:lstStyle/>
        <a:p>
          <a:endParaRPr lang="tr-TR"/>
        </a:p>
      </dgm:t>
    </dgm:pt>
    <dgm:pt modelId="{87C08F53-9619-40F4-AD7C-9844948039E7}" type="pres">
      <dgm:prSet presAssocID="{1B2708BA-63B1-4093-AF80-0F3112B0927E}" presName="accent_2" presStyleCnt="0"/>
      <dgm:spPr/>
      <dgm:t>
        <a:bodyPr/>
        <a:lstStyle/>
        <a:p>
          <a:endParaRPr lang="tr-TR"/>
        </a:p>
      </dgm:t>
    </dgm:pt>
    <dgm:pt modelId="{87774F3A-6F4A-4BAF-A2F6-8467B8D1A8CF}" type="pres">
      <dgm:prSet presAssocID="{1B2708BA-63B1-4093-AF80-0F3112B0927E}" presName="accentRepeatNode" presStyleLbl="solidFgAcc1" presStyleIdx="1" presStyleCnt="5"/>
      <dgm:spPr>
        <a:prstGeom prst="pentagon">
          <a:avLst/>
        </a:prstGeom>
        <a:gradFill rotWithShape="0">
          <a:gsLst>
            <a:gs pos="0">
              <a:srgbClr val="FFEFD1"/>
            </a:gs>
            <a:gs pos="64999">
              <a:srgbClr val="F0EBD5"/>
            </a:gs>
            <a:gs pos="100000">
              <a:srgbClr val="D1C39F"/>
            </a:gs>
          </a:gsLst>
          <a:lin ang="5400000" scaled="0"/>
        </a:gradFill>
        <a:ln>
          <a:noFill/>
        </a:ln>
      </dgm:spPr>
      <dgm:t>
        <a:bodyPr/>
        <a:lstStyle/>
        <a:p>
          <a:endParaRPr lang="tr-TR"/>
        </a:p>
      </dgm:t>
    </dgm:pt>
    <dgm:pt modelId="{C4B7A5B2-EBC3-43A3-B07B-D072F2CE0CE4}" type="pres">
      <dgm:prSet presAssocID="{0CAC8303-2969-4051-8230-AA89E39DF932}" presName="text_3" presStyleLbl="node1" presStyleIdx="2" presStyleCnt="5">
        <dgm:presLayoutVars>
          <dgm:bulletEnabled val="1"/>
        </dgm:presLayoutVars>
      </dgm:prSet>
      <dgm:spPr>
        <a:prstGeom prst="snip2DiagRect">
          <a:avLst/>
        </a:prstGeom>
      </dgm:spPr>
      <dgm:t>
        <a:bodyPr/>
        <a:lstStyle/>
        <a:p>
          <a:endParaRPr lang="tr-TR"/>
        </a:p>
      </dgm:t>
    </dgm:pt>
    <dgm:pt modelId="{E4D66172-DFB7-418D-ACBA-7D0E658A18A1}" type="pres">
      <dgm:prSet presAssocID="{0CAC8303-2969-4051-8230-AA89E39DF932}" presName="accent_3" presStyleCnt="0"/>
      <dgm:spPr/>
      <dgm:t>
        <a:bodyPr/>
        <a:lstStyle/>
        <a:p>
          <a:endParaRPr lang="tr-TR"/>
        </a:p>
      </dgm:t>
    </dgm:pt>
    <dgm:pt modelId="{9E9B9690-B480-4242-BF47-19FD6AB4E7C8}" type="pres">
      <dgm:prSet presAssocID="{0CAC8303-2969-4051-8230-AA89E39DF932}" presName="accentRepeatNode" presStyleLbl="solidFgAcc1" presStyleIdx="2" presStyleCnt="5"/>
      <dgm:spPr>
        <a:prstGeom prst="pentagon">
          <a:avLst/>
        </a:prstGeom>
        <a:gradFill rotWithShape="0">
          <a:gsLst>
            <a:gs pos="0">
              <a:srgbClr val="FFEFD1"/>
            </a:gs>
            <a:gs pos="64999">
              <a:srgbClr val="F0EBD5"/>
            </a:gs>
            <a:gs pos="100000">
              <a:srgbClr val="D1C39F"/>
            </a:gs>
          </a:gsLst>
          <a:lin ang="5400000" scaled="0"/>
        </a:gradFill>
        <a:ln>
          <a:noFill/>
        </a:ln>
      </dgm:spPr>
      <dgm:t>
        <a:bodyPr/>
        <a:lstStyle/>
        <a:p>
          <a:endParaRPr lang="tr-TR"/>
        </a:p>
      </dgm:t>
    </dgm:pt>
    <dgm:pt modelId="{F6FF60A8-14ED-4F4C-8E9D-294CBA840BFC}" type="pres">
      <dgm:prSet presAssocID="{23476C4B-166C-4300-8832-355B563676A4}" presName="text_4" presStyleLbl="node1" presStyleIdx="3" presStyleCnt="5">
        <dgm:presLayoutVars>
          <dgm:bulletEnabled val="1"/>
        </dgm:presLayoutVars>
      </dgm:prSet>
      <dgm:spPr>
        <a:prstGeom prst="snip2DiagRect">
          <a:avLst/>
        </a:prstGeom>
      </dgm:spPr>
      <dgm:t>
        <a:bodyPr/>
        <a:lstStyle/>
        <a:p>
          <a:endParaRPr lang="tr-TR"/>
        </a:p>
      </dgm:t>
    </dgm:pt>
    <dgm:pt modelId="{52F44553-1391-4DF1-81F8-CFC0A7EADADF}" type="pres">
      <dgm:prSet presAssocID="{23476C4B-166C-4300-8832-355B563676A4}" presName="accent_4" presStyleCnt="0"/>
      <dgm:spPr/>
      <dgm:t>
        <a:bodyPr/>
        <a:lstStyle/>
        <a:p>
          <a:endParaRPr lang="tr-TR"/>
        </a:p>
      </dgm:t>
    </dgm:pt>
    <dgm:pt modelId="{48968A8B-C920-433E-9D5D-419A6D3CF085}" type="pres">
      <dgm:prSet presAssocID="{23476C4B-166C-4300-8832-355B563676A4}" presName="accentRepeatNode" presStyleLbl="solidFgAcc1" presStyleIdx="3" presStyleCnt="5"/>
      <dgm:spPr>
        <a:prstGeom prst="pentagon">
          <a:avLst/>
        </a:prstGeom>
        <a:gradFill rotWithShape="0">
          <a:gsLst>
            <a:gs pos="0">
              <a:srgbClr val="FFEFD1"/>
            </a:gs>
            <a:gs pos="64999">
              <a:srgbClr val="F0EBD5"/>
            </a:gs>
            <a:gs pos="100000">
              <a:srgbClr val="D1C39F"/>
            </a:gs>
          </a:gsLst>
          <a:lin ang="5400000" scaled="0"/>
        </a:gradFill>
        <a:ln>
          <a:noFill/>
        </a:ln>
      </dgm:spPr>
      <dgm:t>
        <a:bodyPr/>
        <a:lstStyle/>
        <a:p>
          <a:endParaRPr lang="tr-TR"/>
        </a:p>
      </dgm:t>
    </dgm:pt>
    <dgm:pt modelId="{8CC690E1-54E3-4B4D-8A7E-10A966DF426D}" type="pres">
      <dgm:prSet presAssocID="{0F480262-B9ED-44EB-9471-453659E665E6}" presName="text_5" presStyleLbl="node1" presStyleIdx="4" presStyleCnt="5">
        <dgm:presLayoutVars>
          <dgm:bulletEnabled val="1"/>
        </dgm:presLayoutVars>
      </dgm:prSet>
      <dgm:spPr>
        <a:prstGeom prst="snip2DiagRect">
          <a:avLst/>
        </a:prstGeom>
      </dgm:spPr>
      <dgm:t>
        <a:bodyPr/>
        <a:lstStyle/>
        <a:p>
          <a:endParaRPr lang="tr-TR"/>
        </a:p>
      </dgm:t>
    </dgm:pt>
    <dgm:pt modelId="{52F74DFA-FE97-4FEA-91CA-1D2BFD43AC53}" type="pres">
      <dgm:prSet presAssocID="{0F480262-B9ED-44EB-9471-453659E665E6}" presName="accent_5" presStyleCnt="0"/>
      <dgm:spPr/>
      <dgm:t>
        <a:bodyPr/>
        <a:lstStyle/>
        <a:p>
          <a:endParaRPr lang="tr-TR"/>
        </a:p>
      </dgm:t>
    </dgm:pt>
    <dgm:pt modelId="{0B7EF461-DC33-4DCF-9711-DC78189D85C3}" type="pres">
      <dgm:prSet presAssocID="{0F480262-B9ED-44EB-9471-453659E665E6}" presName="accentRepeatNode" presStyleLbl="solidFgAcc1" presStyleIdx="4" presStyleCnt="5"/>
      <dgm:spPr>
        <a:prstGeom prst="pentagon">
          <a:avLst/>
        </a:prstGeom>
        <a:gradFill rotWithShape="0">
          <a:gsLst>
            <a:gs pos="0">
              <a:srgbClr val="FFEFD1"/>
            </a:gs>
            <a:gs pos="64999">
              <a:srgbClr val="F0EBD5"/>
            </a:gs>
            <a:gs pos="100000">
              <a:srgbClr val="D1C39F"/>
            </a:gs>
          </a:gsLst>
          <a:lin ang="5400000" scaled="0"/>
        </a:gradFill>
        <a:ln>
          <a:noFill/>
        </a:ln>
      </dgm:spPr>
      <dgm:t>
        <a:bodyPr/>
        <a:lstStyle/>
        <a:p>
          <a:endParaRPr lang="tr-TR"/>
        </a:p>
      </dgm:t>
    </dgm:pt>
  </dgm:ptLst>
  <dgm:cxnLst>
    <dgm:cxn modelId="{2C4225FD-1E39-4DF3-814E-6B178F92F2A9}" srcId="{E5E6F86A-4E95-458E-8F64-6CD5A3C64FD1}" destId="{23476C4B-166C-4300-8832-355B563676A4}" srcOrd="3" destOrd="0" parTransId="{F130F4AB-99C9-437E-9B9E-649725109024}" sibTransId="{B1BA172E-F76D-48E5-9A5C-126ED3E541CF}"/>
    <dgm:cxn modelId="{7FAD2031-44F5-43BA-8143-C3DFDD9FDC0C}" type="presOf" srcId="{0CAC8303-2969-4051-8230-AA89E39DF932}" destId="{C4B7A5B2-EBC3-43A3-B07B-D072F2CE0CE4}" srcOrd="0" destOrd="0" presId="urn:microsoft.com/office/officeart/2008/layout/VerticalCurvedList"/>
    <dgm:cxn modelId="{FF24EA32-EE81-49A7-A3FF-14A1BB997579}" srcId="{E5E6F86A-4E95-458E-8F64-6CD5A3C64FD1}" destId="{5EA195F5-22F0-4854-86CA-85B22C38D18E}" srcOrd="0" destOrd="0" parTransId="{85DB7465-3C82-4139-A153-E58A8066D466}" sibTransId="{BC8FB44A-42DF-4B0C-8A75-714F12ABF60A}"/>
    <dgm:cxn modelId="{3C3A4C6E-2D3C-4D89-BC11-F777FB4E4D9B}" srcId="{E5E6F86A-4E95-458E-8F64-6CD5A3C64FD1}" destId="{0F480262-B9ED-44EB-9471-453659E665E6}" srcOrd="4" destOrd="0" parTransId="{B3F482BD-C8E5-4ABB-96D0-029353CED60D}" sibTransId="{C3AE2A58-C71C-4BC2-BF8B-07B95016F930}"/>
    <dgm:cxn modelId="{EA906028-AC5F-47F8-A5EF-A09639377BE5}" type="presOf" srcId="{0F480262-B9ED-44EB-9471-453659E665E6}" destId="{8CC690E1-54E3-4B4D-8A7E-10A966DF426D}" srcOrd="0" destOrd="0" presId="urn:microsoft.com/office/officeart/2008/layout/VerticalCurvedList"/>
    <dgm:cxn modelId="{65604264-7811-45CB-8142-799EB2EACB83}" srcId="{E5E6F86A-4E95-458E-8F64-6CD5A3C64FD1}" destId="{1B2708BA-63B1-4093-AF80-0F3112B0927E}" srcOrd="1" destOrd="0" parTransId="{F11CFE5D-EC6B-49AF-9D33-3DD166E4AEFA}" sibTransId="{8A9489E6-C379-4409-AF6E-AF7DE6B27DD9}"/>
    <dgm:cxn modelId="{956B79CF-88D7-4464-A679-77D8E17EC64B}" srcId="{E5E6F86A-4E95-458E-8F64-6CD5A3C64FD1}" destId="{0CAC8303-2969-4051-8230-AA89E39DF932}" srcOrd="2" destOrd="0" parTransId="{357B390E-604B-42AB-A812-0A77F19EDD37}" sibTransId="{AFF05885-9FDD-4169-BA84-7C511058C2D7}"/>
    <dgm:cxn modelId="{2DE128A0-BED9-4801-9685-6CD348958D41}" type="presOf" srcId="{5EA195F5-22F0-4854-86CA-85B22C38D18E}" destId="{E74CB3F9-17C4-419E-997B-5B3F44090D03}" srcOrd="0" destOrd="0" presId="urn:microsoft.com/office/officeart/2008/layout/VerticalCurvedList"/>
    <dgm:cxn modelId="{BA82972B-4D99-407C-AC9F-C2B63D0EA565}" type="presOf" srcId="{1B2708BA-63B1-4093-AF80-0F3112B0927E}" destId="{EDC5621E-E6EA-4631-986B-C0003CDE2357}" srcOrd="0" destOrd="0" presId="urn:microsoft.com/office/officeart/2008/layout/VerticalCurvedList"/>
    <dgm:cxn modelId="{136EB12B-B2C2-4871-A939-2326A5DCC6A4}" type="presOf" srcId="{E5E6F86A-4E95-458E-8F64-6CD5A3C64FD1}" destId="{ADEA594D-20E3-4F67-81F8-4949A694667D}" srcOrd="0" destOrd="0" presId="urn:microsoft.com/office/officeart/2008/layout/VerticalCurvedList"/>
    <dgm:cxn modelId="{4DB6211F-C8B6-4B54-AE00-9A7B7F002B9A}" type="presOf" srcId="{BC8FB44A-42DF-4B0C-8A75-714F12ABF60A}" destId="{B9D21561-A076-4EF9-BFEE-F0E827217381}" srcOrd="0" destOrd="0" presId="urn:microsoft.com/office/officeart/2008/layout/VerticalCurvedList"/>
    <dgm:cxn modelId="{172591EE-1081-4BD7-91D8-A26B57D69B1C}" type="presOf" srcId="{23476C4B-166C-4300-8832-355B563676A4}" destId="{F6FF60A8-14ED-4F4C-8E9D-294CBA840BFC}" srcOrd="0" destOrd="0" presId="urn:microsoft.com/office/officeart/2008/layout/VerticalCurvedList"/>
    <dgm:cxn modelId="{9E8BECA5-E85A-499F-9633-6209508CEA91}" type="presParOf" srcId="{ADEA594D-20E3-4F67-81F8-4949A694667D}" destId="{A5D51496-37B0-479F-9A0E-D51A07176D92}" srcOrd="0" destOrd="0" presId="urn:microsoft.com/office/officeart/2008/layout/VerticalCurvedList"/>
    <dgm:cxn modelId="{93B0A0CA-4919-4BCF-8006-A9984A6A3217}" type="presParOf" srcId="{A5D51496-37B0-479F-9A0E-D51A07176D92}" destId="{8A02DB50-30D2-4C4B-AE9F-B3FD9A48F7D5}" srcOrd="0" destOrd="0" presId="urn:microsoft.com/office/officeart/2008/layout/VerticalCurvedList"/>
    <dgm:cxn modelId="{EB3CFB7F-6135-45A7-8B96-238AFA1360C6}" type="presParOf" srcId="{8A02DB50-30D2-4C4B-AE9F-B3FD9A48F7D5}" destId="{169EDEC2-18DA-43BB-B3E8-28EBD012CD98}" srcOrd="0" destOrd="0" presId="urn:microsoft.com/office/officeart/2008/layout/VerticalCurvedList"/>
    <dgm:cxn modelId="{195C7F39-4501-4382-8E0B-81EDA26A0700}" type="presParOf" srcId="{8A02DB50-30D2-4C4B-AE9F-B3FD9A48F7D5}" destId="{B9D21561-A076-4EF9-BFEE-F0E827217381}" srcOrd="1" destOrd="0" presId="urn:microsoft.com/office/officeart/2008/layout/VerticalCurvedList"/>
    <dgm:cxn modelId="{B9EC4FE6-15B2-45AA-86B3-28142657EC0B}" type="presParOf" srcId="{8A02DB50-30D2-4C4B-AE9F-B3FD9A48F7D5}" destId="{5F4235F5-98BD-4F70-A078-686E6EF84C6D}" srcOrd="2" destOrd="0" presId="urn:microsoft.com/office/officeart/2008/layout/VerticalCurvedList"/>
    <dgm:cxn modelId="{3196E1A0-10AB-4B28-B4DF-A226944107C5}" type="presParOf" srcId="{8A02DB50-30D2-4C4B-AE9F-B3FD9A48F7D5}" destId="{78554C61-17AB-4604-A506-34E4A4C96013}" srcOrd="3" destOrd="0" presId="urn:microsoft.com/office/officeart/2008/layout/VerticalCurvedList"/>
    <dgm:cxn modelId="{78230BF7-D626-4D27-9F5C-72A98A89232D}" type="presParOf" srcId="{A5D51496-37B0-479F-9A0E-D51A07176D92}" destId="{E74CB3F9-17C4-419E-997B-5B3F44090D03}" srcOrd="1" destOrd="0" presId="urn:microsoft.com/office/officeart/2008/layout/VerticalCurvedList"/>
    <dgm:cxn modelId="{AA170246-6731-44C6-BED2-D9A2EBE0FC9D}" type="presParOf" srcId="{A5D51496-37B0-479F-9A0E-D51A07176D92}" destId="{BBBDB187-18E7-4069-A6A9-E47DE091A2FA}" srcOrd="2" destOrd="0" presId="urn:microsoft.com/office/officeart/2008/layout/VerticalCurvedList"/>
    <dgm:cxn modelId="{0F8DF319-F1A8-4226-BD33-A7923012DB21}" type="presParOf" srcId="{BBBDB187-18E7-4069-A6A9-E47DE091A2FA}" destId="{D994C27A-5738-49DE-8EF8-939251551E68}" srcOrd="0" destOrd="0" presId="urn:microsoft.com/office/officeart/2008/layout/VerticalCurvedList"/>
    <dgm:cxn modelId="{5956D2FB-D5FA-45DF-872B-DBD44AD8DF8C}" type="presParOf" srcId="{A5D51496-37B0-479F-9A0E-D51A07176D92}" destId="{EDC5621E-E6EA-4631-986B-C0003CDE2357}" srcOrd="3" destOrd="0" presId="urn:microsoft.com/office/officeart/2008/layout/VerticalCurvedList"/>
    <dgm:cxn modelId="{FD009049-58CF-4093-8BA2-5202151C857F}" type="presParOf" srcId="{A5D51496-37B0-479F-9A0E-D51A07176D92}" destId="{87C08F53-9619-40F4-AD7C-9844948039E7}" srcOrd="4" destOrd="0" presId="urn:microsoft.com/office/officeart/2008/layout/VerticalCurvedList"/>
    <dgm:cxn modelId="{0D4BBF0F-C32E-4222-8863-42BAFF65D757}" type="presParOf" srcId="{87C08F53-9619-40F4-AD7C-9844948039E7}" destId="{87774F3A-6F4A-4BAF-A2F6-8467B8D1A8CF}" srcOrd="0" destOrd="0" presId="urn:microsoft.com/office/officeart/2008/layout/VerticalCurvedList"/>
    <dgm:cxn modelId="{54A89B82-651C-4DE6-A926-7BA698BF8647}" type="presParOf" srcId="{A5D51496-37B0-479F-9A0E-D51A07176D92}" destId="{C4B7A5B2-EBC3-43A3-B07B-D072F2CE0CE4}" srcOrd="5" destOrd="0" presId="urn:microsoft.com/office/officeart/2008/layout/VerticalCurvedList"/>
    <dgm:cxn modelId="{89B41AF0-6674-4262-A7E9-BC22A11F0497}" type="presParOf" srcId="{A5D51496-37B0-479F-9A0E-D51A07176D92}" destId="{E4D66172-DFB7-418D-ACBA-7D0E658A18A1}" srcOrd="6" destOrd="0" presId="urn:microsoft.com/office/officeart/2008/layout/VerticalCurvedList"/>
    <dgm:cxn modelId="{A861F723-6335-4AA3-ADEE-6DA16B0CFBF1}" type="presParOf" srcId="{E4D66172-DFB7-418D-ACBA-7D0E658A18A1}" destId="{9E9B9690-B480-4242-BF47-19FD6AB4E7C8}" srcOrd="0" destOrd="0" presId="urn:microsoft.com/office/officeart/2008/layout/VerticalCurvedList"/>
    <dgm:cxn modelId="{8A649707-4AFE-44DD-BB6B-52537E5CD40D}" type="presParOf" srcId="{A5D51496-37B0-479F-9A0E-D51A07176D92}" destId="{F6FF60A8-14ED-4F4C-8E9D-294CBA840BFC}" srcOrd="7" destOrd="0" presId="urn:microsoft.com/office/officeart/2008/layout/VerticalCurvedList"/>
    <dgm:cxn modelId="{20278FD2-997D-42F2-966D-F9AA28E7179E}" type="presParOf" srcId="{A5D51496-37B0-479F-9A0E-D51A07176D92}" destId="{52F44553-1391-4DF1-81F8-CFC0A7EADADF}" srcOrd="8" destOrd="0" presId="urn:microsoft.com/office/officeart/2008/layout/VerticalCurvedList"/>
    <dgm:cxn modelId="{00CE2E4B-DE27-4D0C-9798-174649BDA4B3}" type="presParOf" srcId="{52F44553-1391-4DF1-81F8-CFC0A7EADADF}" destId="{48968A8B-C920-433E-9D5D-419A6D3CF085}" srcOrd="0" destOrd="0" presId="urn:microsoft.com/office/officeart/2008/layout/VerticalCurvedList"/>
    <dgm:cxn modelId="{9DB46C9B-F38A-4076-9562-E33F234772E9}" type="presParOf" srcId="{A5D51496-37B0-479F-9A0E-D51A07176D92}" destId="{8CC690E1-54E3-4B4D-8A7E-10A966DF426D}" srcOrd="9" destOrd="0" presId="urn:microsoft.com/office/officeart/2008/layout/VerticalCurvedList"/>
    <dgm:cxn modelId="{A1672348-2B87-4062-9259-65CEAB057527}" type="presParOf" srcId="{A5D51496-37B0-479F-9A0E-D51A07176D92}" destId="{52F74DFA-FE97-4FEA-91CA-1D2BFD43AC53}" srcOrd="10" destOrd="0" presId="urn:microsoft.com/office/officeart/2008/layout/VerticalCurvedList"/>
    <dgm:cxn modelId="{43CCAE64-053C-4A08-99C8-1C7C2D1B13CD}" type="presParOf" srcId="{52F74DFA-FE97-4FEA-91CA-1D2BFD43AC53}" destId="{0B7EF461-DC33-4DCF-9711-DC78189D85C3}"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5EDD432-5CF0-43DD-9E8D-51616B7EE978}" type="doc">
      <dgm:prSet loTypeId="urn:microsoft.com/office/officeart/2005/8/layout/vList5" loCatId="list" qsTypeId="urn:microsoft.com/office/officeart/2005/8/quickstyle/3d1" qsCatId="3D" csTypeId="urn:microsoft.com/office/officeart/2005/8/colors/accent0_3" csCatId="mainScheme" phldr="1"/>
      <dgm:spPr/>
      <dgm:t>
        <a:bodyPr/>
        <a:lstStyle/>
        <a:p>
          <a:endParaRPr lang="tr-TR"/>
        </a:p>
      </dgm:t>
    </dgm:pt>
    <dgm:pt modelId="{58B95D76-1694-4419-B9C3-05B92E6B614F}">
      <dgm:prSet phldrT="[Metin]" custT="1"/>
      <dgm:spPr/>
      <dgm:t>
        <a:bodyPr/>
        <a:lstStyle/>
        <a:p>
          <a:r>
            <a:rPr lang="tr-TR" sz="2000" b="1" dirty="0" smtClean="0">
              <a:effectLst>
                <a:outerShdw blurRad="38100" dist="38100" dir="2700000" algn="tl">
                  <a:srgbClr val="000000">
                    <a:alpha val="43137"/>
                  </a:srgbClr>
                </a:outerShdw>
              </a:effectLst>
              <a:latin typeface="Cambria" pitchFamily="18" charset="0"/>
            </a:rPr>
            <a:t>İfade Edici Dil Bozuklukları</a:t>
          </a:r>
          <a:endParaRPr lang="tr-TR" sz="2000" b="1" dirty="0">
            <a:effectLst>
              <a:outerShdw blurRad="38100" dist="38100" dir="2700000" algn="tl">
                <a:srgbClr val="000000">
                  <a:alpha val="43137"/>
                </a:srgbClr>
              </a:outerShdw>
            </a:effectLst>
            <a:latin typeface="Cambria" pitchFamily="18" charset="0"/>
          </a:endParaRPr>
        </a:p>
      </dgm:t>
    </dgm:pt>
    <dgm:pt modelId="{90D3D755-E437-4D0A-9745-A779BD797AF5}" type="parTrans" cxnId="{A1293476-88E7-45BD-8DA2-0BA3E4DBE773}">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7B152A36-49FF-4294-9F7E-0172C0013E08}" type="sibTrans" cxnId="{A1293476-88E7-45BD-8DA2-0BA3E4DBE773}">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A451A736-BE71-4D67-9863-35696BCD5EA7}">
      <dgm:prSet phldrT="[Metin]" custT="1"/>
      <dgm:spPr/>
      <dgm:t>
        <a:bodyPr/>
        <a:lstStyle/>
        <a:p>
          <a:r>
            <a:rPr lang="tr-TR" sz="1600" dirty="0" smtClean="0">
              <a:effectLst>
                <a:outerShdw blurRad="38100" dist="38100" dir="2700000" algn="tl">
                  <a:srgbClr val="000000">
                    <a:alpha val="43137"/>
                  </a:srgbClr>
                </a:outerShdw>
              </a:effectLst>
              <a:latin typeface="Cambria" pitchFamily="18" charset="0"/>
            </a:rPr>
            <a:t>3 yaş veya üzeri çocuklar dili anladıklarına dair hiç belirti göstermezler. Ses çıkarır fakat bu sesleri iletişim için kullanmazlar. Sözel olmayan zeka, doğum süreci, işitme, motor beceriler normaldir. Genetik, orta kulak iltihabı yada travmadan kaynaklı olabilir.</a:t>
          </a:r>
          <a:endParaRPr lang="tr-TR" sz="1600" dirty="0">
            <a:effectLst>
              <a:outerShdw blurRad="38100" dist="38100" dir="2700000" algn="tl">
                <a:srgbClr val="000000">
                  <a:alpha val="43137"/>
                </a:srgbClr>
              </a:outerShdw>
            </a:effectLst>
            <a:latin typeface="Cambria" pitchFamily="18" charset="0"/>
          </a:endParaRPr>
        </a:p>
      </dgm:t>
    </dgm:pt>
    <dgm:pt modelId="{E3470774-C91D-4EFA-9E0B-A766B6C78164}" type="parTrans" cxnId="{19F39388-15C1-458C-A2A2-0890EA6F4AEC}">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4744800E-65DC-4319-A854-37F401DF6CD7}" type="sibTrans" cxnId="{19F39388-15C1-458C-A2A2-0890EA6F4AEC}">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C4705EB0-CBC5-4ACE-AEF3-824052BA27FC}">
      <dgm:prSet phldrT="[Metin]" custT="1"/>
      <dgm:spPr/>
      <dgm:t>
        <a:bodyPr/>
        <a:lstStyle/>
        <a:p>
          <a:r>
            <a:rPr lang="tr-TR" sz="2000" b="1" dirty="0" smtClean="0">
              <a:effectLst>
                <a:outerShdw blurRad="38100" dist="38100" dir="2700000" algn="tl">
                  <a:srgbClr val="000000">
                    <a:alpha val="43137"/>
                  </a:srgbClr>
                </a:outerShdw>
              </a:effectLst>
              <a:latin typeface="Cambria" pitchFamily="18" charset="0"/>
            </a:rPr>
            <a:t>Dil Öğrenme Güçlüğü</a:t>
          </a:r>
          <a:endParaRPr lang="tr-TR" sz="2000" b="1" dirty="0">
            <a:effectLst>
              <a:outerShdw blurRad="38100" dist="38100" dir="2700000" algn="tl">
                <a:srgbClr val="000000">
                  <a:alpha val="43137"/>
                </a:srgbClr>
              </a:outerShdw>
            </a:effectLst>
            <a:latin typeface="Cambria" pitchFamily="18" charset="0"/>
          </a:endParaRPr>
        </a:p>
      </dgm:t>
    </dgm:pt>
    <dgm:pt modelId="{A4848975-6687-4613-A09A-44D571E55514}" type="parTrans" cxnId="{3EB2B2B0-6CCA-474E-8A58-3EDE0A1A513F}">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56E56B15-FA03-468F-AA19-8C281D63A913}" type="sibTrans" cxnId="{3EB2B2B0-6CCA-474E-8A58-3EDE0A1A513F}">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DFF2C7B1-D285-47CE-95BE-4CC93F65533F}">
      <dgm:prSet phldrT="[Metin]" custT="1"/>
      <dgm:spPr/>
      <dgm:t>
        <a:bodyPr/>
        <a:lstStyle/>
        <a:p>
          <a:r>
            <a:rPr lang="tr-TR" sz="1600" dirty="0" smtClean="0">
              <a:effectLst>
                <a:outerShdw blurRad="38100" dist="38100" dir="2700000" algn="tl">
                  <a:srgbClr val="000000">
                    <a:alpha val="43137"/>
                  </a:srgbClr>
                </a:outerShdw>
              </a:effectLst>
              <a:latin typeface="Cambria" pitchFamily="18" charset="0"/>
            </a:rPr>
            <a:t>Özgül dil bozukluğu ileride öğrenme güçlüğü ve </a:t>
          </a:r>
          <a:r>
            <a:rPr lang="tr-TR" sz="1600" dirty="0" err="1" smtClean="0">
              <a:effectLst>
                <a:outerShdw blurRad="38100" dist="38100" dir="2700000" algn="tl">
                  <a:srgbClr val="000000">
                    <a:alpha val="43137"/>
                  </a:srgbClr>
                </a:outerShdw>
              </a:effectLst>
              <a:latin typeface="Cambria" pitchFamily="18" charset="0"/>
            </a:rPr>
            <a:t>disleksiye</a:t>
          </a:r>
          <a:r>
            <a:rPr lang="tr-TR" sz="1600" dirty="0" smtClean="0">
              <a:effectLst>
                <a:outerShdw blurRad="38100" dist="38100" dir="2700000" algn="tl">
                  <a:srgbClr val="000000">
                    <a:alpha val="43137"/>
                  </a:srgbClr>
                </a:outerShdw>
              </a:effectLst>
              <a:latin typeface="Cambria" pitchFamily="18" charset="0"/>
            </a:rPr>
            <a:t> dönüşebilir. Dil bozukluğunun akademik öğrenmeyi, okuma-yazmayı, bilişsel becerileri etkileme durumudur.</a:t>
          </a:r>
          <a:endParaRPr lang="tr-TR" sz="1600" dirty="0">
            <a:effectLst>
              <a:outerShdw blurRad="38100" dist="38100" dir="2700000" algn="tl">
                <a:srgbClr val="000000">
                  <a:alpha val="43137"/>
                </a:srgbClr>
              </a:outerShdw>
            </a:effectLst>
            <a:latin typeface="Cambria" pitchFamily="18" charset="0"/>
          </a:endParaRPr>
        </a:p>
      </dgm:t>
    </dgm:pt>
    <dgm:pt modelId="{41FB8D8F-BBAD-4769-A1E5-DF322DAFCE3F}" type="parTrans" cxnId="{B8C14C0D-F82E-41FA-998E-BD299974EBE6}">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F1460BE2-721A-42B5-8696-836E8583C4B0}" type="sibTrans" cxnId="{B8C14C0D-F82E-41FA-998E-BD299974EBE6}">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B851E32E-2EF7-4B60-BB2C-E787E141DE3B}">
      <dgm:prSet phldrT="[Metin]" custT="1"/>
      <dgm:spPr/>
      <dgm:t>
        <a:bodyPr/>
        <a:lstStyle/>
        <a:p>
          <a:r>
            <a:rPr lang="tr-TR" sz="2000" b="1" dirty="0" smtClean="0">
              <a:effectLst>
                <a:outerShdw blurRad="38100" dist="38100" dir="2700000" algn="tl">
                  <a:srgbClr val="000000">
                    <a:alpha val="43137"/>
                  </a:srgbClr>
                </a:outerShdw>
              </a:effectLst>
              <a:latin typeface="Cambria" pitchFamily="18" charset="0"/>
            </a:rPr>
            <a:t>Özgül Dil Bozuklukları</a:t>
          </a:r>
          <a:endParaRPr lang="tr-TR" sz="2000" b="1" dirty="0">
            <a:effectLst>
              <a:outerShdw blurRad="38100" dist="38100" dir="2700000" algn="tl">
                <a:srgbClr val="000000">
                  <a:alpha val="43137"/>
                </a:srgbClr>
              </a:outerShdw>
            </a:effectLst>
            <a:latin typeface="Cambria" pitchFamily="18" charset="0"/>
          </a:endParaRPr>
        </a:p>
      </dgm:t>
    </dgm:pt>
    <dgm:pt modelId="{00C361CD-B791-4BBA-AA2D-3D53E313D2D0}" type="parTrans" cxnId="{FAD8473C-F6A2-4F99-AD2A-95D31C4CE03C}">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84DCD734-94ED-4652-93B3-8B12F549BCFE}" type="sibTrans" cxnId="{FAD8473C-F6A2-4F99-AD2A-95D31C4CE03C}">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4E7E6079-1E0E-4F38-9F07-CB41EDC2E1E3}">
      <dgm:prSet phldrT="[Metin]" custT="1"/>
      <dgm:spPr/>
      <dgm:t>
        <a:bodyPr/>
        <a:lstStyle/>
        <a:p>
          <a:r>
            <a:rPr lang="tr-TR" sz="1600" dirty="0" smtClean="0">
              <a:effectLst>
                <a:outerShdw blurRad="38100" dist="38100" dir="2700000" algn="tl">
                  <a:srgbClr val="000000">
                    <a:alpha val="43137"/>
                  </a:srgbClr>
                </a:outerShdw>
              </a:effectLst>
              <a:latin typeface="Cambria" pitchFamily="18" charset="0"/>
            </a:rPr>
            <a:t>Genel</a:t>
          </a:r>
          <a:r>
            <a:rPr lang="tr-TR" sz="1600" baseline="0" dirty="0" smtClean="0">
              <a:effectLst>
                <a:outerShdw blurRad="38100" dist="38100" dir="2700000" algn="tl">
                  <a:srgbClr val="000000">
                    <a:alpha val="43137"/>
                  </a:srgbClr>
                </a:outerShdw>
              </a:effectLst>
              <a:latin typeface="Cambria" pitchFamily="18" charset="0"/>
            </a:rPr>
            <a:t> zeka oral yapı ve işlevleri ve işitme engelinin kaynak gösterilmediği bir durumdur. Beyin asimetrileri vardır. Nörolojik bir gecikme dil gecikmesine neden olur. Hem alıcı hem ifade edici dil bozukluğudur.</a:t>
          </a:r>
          <a:endParaRPr lang="tr-TR" sz="1600" dirty="0">
            <a:effectLst>
              <a:outerShdw blurRad="38100" dist="38100" dir="2700000" algn="tl">
                <a:srgbClr val="000000">
                  <a:alpha val="43137"/>
                </a:srgbClr>
              </a:outerShdw>
            </a:effectLst>
            <a:latin typeface="Cambria" pitchFamily="18" charset="0"/>
          </a:endParaRPr>
        </a:p>
      </dgm:t>
    </dgm:pt>
    <dgm:pt modelId="{9CD0C108-38AC-4091-989E-50BF076CBC3E}" type="parTrans" cxnId="{17629F9C-5889-492B-AAF5-57FF7DE29294}">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64216041-89E9-441E-AD6D-44F707C1CFE2}" type="sibTrans" cxnId="{17629F9C-5889-492B-AAF5-57FF7DE29294}">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324BA67C-AD55-4CB5-B2EB-7C7846294D4A}" type="pres">
      <dgm:prSet presAssocID="{35EDD432-5CF0-43DD-9E8D-51616B7EE978}" presName="Name0" presStyleCnt="0">
        <dgm:presLayoutVars>
          <dgm:dir/>
          <dgm:animLvl val="lvl"/>
          <dgm:resizeHandles val="exact"/>
        </dgm:presLayoutVars>
      </dgm:prSet>
      <dgm:spPr/>
      <dgm:t>
        <a:bodyPr/>
        <a:lstStyle/>
        <a:p>
          <a:endParaRPr lang="tr-TR"/>
        </a:p>
      </dgm:t>
    </dgm:pt>
    <dgm:pt modelId="{D3566561-7F7F-47D2-8108-9A958E241C60}" type="pres">
      <dgm:prSet presAssocID="{58B95D76-1694-4419-B9C3-05B92E6B614F}" presName="linNode" presStyleCnt="0"/>
      <dgm:spPr/>
    </dgm:pt>
    <dgm:pt modelId="{E0EF2B6E-32B3-4331-9AB9-8E02970F68CE}" type="pres">
      <dgm:prSet presAssocID="{58B95D76-1694-4419-B9C3-05B92E6B614F}" presName="parentText" presStyleLbl="node1" presStyleIdx="0" presStyleCnt="3" custScaleX="64251">
        <dgm:presLayoutVars>
          <dgm:chMax val="1"/>
          <dgm:bulletEnabled val="1"/>
        </dgm:presLayoutVars>
      </dgm:prSet>
      <dgm:spPr>
        <a:prstGeom prst="snip2DiagRect">
          <a:avLst/>
        </a:prstGeom>
      </dgm:spPr>
      <dgm:t>
        <a:bodyPr/>
        <a:lstStyle/>
        <a:p>
          <a:endParaRPr lang="tr-TR"/>
        </a:p>
      </dgm:t>
    </dgm:pt>
    <dgm:pt modelId="{D560ECF3-F1B1-4E38-8E43-F41DF0ED1527}" type="pres">
      <dgm:prSet presAssocID="{58B95D76-1694-4419-B9C3-05B92E6B614F}" presName="descendantText" presStyleLbl="alignAccFollowNode1" presStyleIdx="0" presStyleCnt="3" custScaleX="117391">
        <dgm:presLayoutVars>
          <dgm:bulletEnabled val="1"/>
        </dgm:presLayoutVars>
      </dgm:prSet>
      <dgm:spPr>
        <a:prstGeom prst="snip2DiagRect">
          <a:avLst/>
        </a:prstGeom>
      </dgm:spPr>
      <dgm:t>
        <a:bodyPr/>
        <a:lstStyle/>
        <a:p>
          <a:endParaRPr lang="tr-TR"/>
        </a:p>
      </dgm:t>
    </dgm:pt>
    <dgm:pt modelId="{5908E6FC-3E58-4DBE-A009-FD1B8E5706EC}" type="pres">
      <dgm:prSet presAssocID="{7B152A36-49FF-4294-9F7E-0172C0013E08}" presName="sp" presStyleCnt="0"/>
      <dgm:spPr/>
    </dgm:pt>
    <dgm:pt modelId="{C64B37E1-86C0-4C25-967A-6A622DB37577}" type="pres">
      <dgm:prSet presAssocID="{B851E32E-2EF7-4B60-BB2C-E787E141DE3B}" presName="linNode" presStyleCnt="0"/>
      <dgm:spPr/>
    </dgm:pt>
    <dgm:pt modelId="{51C69F3D-A0A4-4AF5-876F-296C159AAEC3}" type="pres">
      <dgm:prSet presAssocID="{B851E32E-2EF7-4B60-BB2C-E787E141DE3B}" presName="parentText" presStyleLbl="node1" presStyleIdx="1" presStyleCnt="3" custScaleX="64251">
        <dgm:presLayoutVars>
          <dgm:chMax val="1"/>
          <dgm:bulletEnabled val="1"/>
        </dgm:presLayoutVars>
      </dgm:prSet>
      <dgm:spPr>
        <a:prstGeom prst="snip2DiagRect">
          <a:avLst/>
        </a:prstGeom>
      </dgm:spPr>
      <dgm:t>
        <a:bodyPr/>
        <a:lstStyle/>
        <a:p>
          <a:endParaRPr lang="tr-TR"/>
        </a:p>
      </dgm:t>
    </dgm:pt>
    <dgm:pt modelId="{5A4908A6-47E7-45D5-82EA-7369DC99156F}" type="pres">
      <dgm:prSet presAssocID="{B851E32E-2EF7-4B60-BB2C-E787E141DE3B}" presName="descendantText" presStyleLbl="alignAccFollowNode1" presStyleIdx="1" presStyleCnt="3" custScaleX="117391">
        <dgm:presLayoutVars>
          <dgm:bulletEnabled val="1"/>
        </dgm:presLayoutVars>
      </dgm:prSet>
      <dgm:spPr>
        <a:prstGeom prst="snip2DiagRect">
          <a:avLst/>
        </a:prstGeom>
      </dgm:spPr>
      <dgm:t>
        <a:bodyPr/>
        <a:lstStyle/>
        <a:p>
          <a:endParaRPr lang="tr-TR"/>
        </a:p>
      </dgm:t>
    </dgm:pt>
    <dgm:pt modelId="{C2C2296D-4FF9-4447-B879-D7B43072965E}" type="pres">
      <dgm:prSet presAssocID="{84DCD734-94ED-4652-93B3-8B12F549BCFE}" presName="sp" presStyleCnt="0"/>
      <dgm:spPr/>
    </dgm:pt>
    <dgm:pt modelId="{55970E34-3115-4391-95B1-A43324EA4055}" type="pres">
      <dgm:prSet presAssocID="{C4705EB0-CBC5-4ACE-AEF3-824052BA27FC}" presName="linNode" presStyleCnt="0"/>
      <dgm:spPr/>
    </dgm:pt>
    <dgm:pt modelId="{D00F1413-30B2-4945-AC63-AAEB1877FA74}" type="pres">
      <dgm:prSet presAssocID="{C4705EB0-CBC5-4ACE-AEF3-824052BA27FC}" presName="parentText" presStyleLbl="node1" presStyleIdx="2" presStyleCnt="3" custScaleX="64251">
        <dgm:presLayoutVars>
          <dgm:chMax val="1"/>
          <dgm:bulletEnabled val="1"/>
        </dgm:presLayoutVars>
      </dgm:prSet>
      <dgm:spPr>
        <a:prstGeom prst="snip2DiagRect">
          <a:avLst/>
        </a:prstGeom>
      </dgm:spPr>
      <dgm:t>
        <a:bodyPr/>
        <a:lstStyle/>
        <a:p>
          <a:endParaRPr lang="tr-TR"/>
        </a:p>
      </dgm:t>
    </dgm:pt>
    <dgm:pt modelId="{E63AAF11-AB05-4CB3-A2CE-F50156FBE743}" type="pres">
      <dgm:prSet presAssocID="{C4705EB0-CBC5-4ACE-AEF3-824052BA27FC}" presName="descendantText" presStyleLbl="alignAccFollowNode1" presStyleIdx="2" presStyleCnt="3" custScaleX="117391">
        <dgm:presLayoutVars>
          <dgm:bulletEnabled val="1"/>
        </dgm:presLayoutVars>
      </dgm:prSet>
      <dgm:spPr>
        <a:prstGeom prst="snip2DiagRect">
          <a:avLst/>
        </a:prstGeom>
      </dgm:spPr>
      <dgm:t>
        <a:bodyPr/>
        <a:lstStyle/>
        <a:p>
          <a:endParaRPr lang="tr-TR"/>
        </a:p>
      </dgm:t>
    </dgm:pt>
  </dgm:ptLst>
  <dgm:cxnLst>
    <dgm:cxn modelId="{17629F9C-5889-492B-AAF5-57FF7DE29294}" srcId="{B851E32E-2EF7-4B60-BB2C-E787E141DE3B}" destId="{4E7E6079-1E0E-4F38-9F07-CB41EDC2E1E3}" srcOrd="0" destOrd="0" parTransId="{9CD0C108-38AC-4091-989E-50BF076CBC3E}" sibTransId="{64216041-89E9-441E-AD6D-44F707C1CFE2}"/>
    <dgm:cxn modelId="{A1293476-88E7-45BD-8DA2-0BA3E4DBE773}" srcId="{35EDD432-5CF0-43DD-9E8D-51616B7EE978}" destId="{58B95D76-1694-4419-B9C3-05B92E6B614F}" srcOrd="0" destOrd="0" parTransId="{90D3D755-E437-4D0A-9745-A779BD797AF5}" sibTransId="{7B152A36-49FF-4294-9F7E-0172C0013E08}"/>
    <dgm:cxn modelId="{58F80BAE-54A6-44B7-B79A-EBA61A0924DE}" type="presOf" srcId="{A451A736-BE71-4D67-9863-35696BCD5EA7}" destId="{D560ECF3-F1B1-4E38-8E43-F41DF0ED1527}" srcOrd="0" destOrd="0" presId="urn:microsoft.com/office/officeart/2005/8/layout/vList5"/>
    <dgm:cxn modelId="{19F39388-15C1-458C-A2A2-0890EA6F4AEC}" srcId="{58B95D76-1694-4419-B9C3-05B92E6B614F}" destId="{A451A736-BE71-4D67-9863-35696BCD5EA7}" srcOrd="0" destOrd="0" parTransId="{E3470774-C91D-4EFA-9E0B-A766B6C78164}" sibTransId="{4744800E-65DC-4319-A854-37F401DF6CD7}"/>
    <dgm:cxn modelId="{B8C14C0D-F82E-41FA-998E-BD299974EBE6}" srcId="{C4705EB0-CBC5-4ACE-AEF3-824052BA27FC}" destId="{DFF2C7B1-D285-47CE-95BE-4CC93F65533F}" srcOrd="0" destOrd="0" parTransId="{41FB8D8F-BBAD-4769-A1E5-DF322DAFCE3F}" sibTransId="{F1460BE2-721A-42B5-8696-836E8583C4B0}"/>
    <dgm:cxn modelId="{1A302850-04D1-46AB-9C55-3079723CA5D6}" type="presOf" srcId="{4E7E6079-1E0E-4F38-9F07-CB41EDC2E1E3}" destId="{5A4908A6-47E7-45D5-82EA-7369DC99156F}" srcOrd="0" destOrd="0" presId="urn:microsoft.com/office/officeart/2005/8/layout/vList5"/>
    <dgm:cxn modelId="{95270E92-C650-41F4-9A6F-154CD1E13EAE}" type="presOf" srcId="{C4705EB0-CBC5-4ACE-AEF3-824052BA27FC}" destId="{D00F1413-30B2-4945-AC63-AAEB1877FA74}" srcOrd="0" destOrd="0" presId="urn:microsoft.com/office/officeart/2005/8/layout/vList5"/>
    <dgm:cxn modelId="{FAD8473C-F6A2-4F99-AD2A-95D31C4CE03C}" srcId="{35EDD432-5CF0-43DD-9E8D-51616B7EE978}" destId="{B851E32E-2EF7-4B60-BB2C-E787E141DE3B}" srcOrd="1" destOrd="0" parTransId="{00C361CD-B791-4BBA-AA2D-3D53E313D2D0}" sibTransId="{84DCD734-94ED-4652-93B3-8B12F549BCFE}"/>
    <dgm:cxn modelId="{C83F9F93-8131-4C5F-980F-4E3252A95A98}" type="presOf" srcId="{58B95D76-1694-4419-B9C3-05B92E6B614F}" destId="{E0EF2B6E-32B3-4331-9AB9-8E02970F68CE}" srcOrd="0" destOrd="0" presId="urn:microsoft.com/office/officeart/2005/8/layout/vList5"/>
    <dgm:cxn modelId="{F5DB639A-5B6C-46C5-B0EA-5A5451FA3A6D}" type="presOf" srcId="{DFF2C7B1-D285-47CE-95BE-4CC93F65533F}" destId="{E63AAF11-AB05-4CB3-A2CE-F50156FBE743}" srcOrd="0" destOrd="0" presId="urn:microsoft.com/office/officeart/2005/8/layout/vList5"/>
    <dgm:cxn modelId="{3EB2B2B0-6CCA-474E-8A58-3EDE0A1A513F}" srcId="{35EDD432-5CF0-43DD-9E8D-51616B7EE978}" destId="{C4705EB0-CBC5-4ACE-AEF3-824052BA27FC}" srcOrd="2" destOrd="0" parTransId="{A4848975-6687-4613-A09A-44D571E55514}" sibTransId="{56E56B15-FA03-468F-AA19-8C281D63A913}"/>
    <dgm:cxn modelId="{D4A2FF2F-8299-43D2-A401-40E23E024D32}" type="presOf" srcId="{35EDD432-5CF0-43DD-9E8D-51616B7EE978}" destId="{324BA67C-AD55-4CB5-B2EB-7C7846294D4A}" srcOrd="0" destOrd="0" presId="urn:microsoft.com/office/officeart/2005/8/layout/vList5"/>
    <dgm:cxn modelId="{C76BC6B7-5D1D-4F28-95D3-E942F5C05A5E}" type="presOf" srcId="{B851E32E-2EF7-4B60-BB2C-E787E141DE3B}" destId="{51C69F3D-A0A4-4AF5-876F-296C159AAEC3}" srcOrd="0" destOrd="0" presId="urn:microsoft.com/office/officeart/2005/8/layout/vList5"/>
    <dgm:cxn modelId="{E801BC8F-1DBD-45F2-8D55-813466952F40}" type="presParOf" srcId="{324BA67C-AD55-4CB5-B2EB-7C7846294D4A}" destId="{D3566561-7F7F-47D2-8108-9A958E241C60}" srcOrd="0" destOrd="0" presId="urn:microsoft.com/office/officeart/2005/8/layout/vList5"/>
    <dgm:cxn modelId="{E47A6B77-C5A6-4A1B-9169-D7885F6EE493}" type="presParOf" srcId="{D3566561-7F7F-47D2-8108-9A958E241C60}" destId="{E0EF2B6E-32B3-4331-9AB9-8E02970F68CE}" srcOrd="0" destOrd="0" presId="urn:microsoft.com/office/officeart/2005/8/layout/vList5"/>
    <dgm:cxn modelId="{1BFEAFE1-4EF1-48B9-ABB7-E82E9E6F565E}" type="presParOf" srcId="{D3566561-7F7F-47D2-8108-9A958E241C60}" destId="{D560ECF3-F1B1-4E38-8E43-F41DF0ED1527}" srcOrd="1" destOrd="0" presId="urn:microsoft.com/office/officeart/2005/8/layout/vList5"/>
    <dgm:cxn modelId="{B4A1479F-4836-4099-B11E-A809E4201046}" type="presParOf" srcId="{324BA67C-AD55-4CB5-B2EB-7C7846294D4A}" destId="{5908E6FC-3E58-4DBE-A009-FD1B8E5706EC}" srcOrd="1" destOrd="0" presId="urn:microsoft.com/office/officeart/2005/8/layout/vList5"/>
    <dgm:cxn modelId="{156DC4D8-E04F-41B9-8BBD-B9F840A91854}" type="presParOf" srcId="{324BA67C-AD55-4CB5-B2EB-7C7846294D4A}" destId="{C64B37E1-86C0-4C25-967A-6A622DB37577}" srcOrd="2" destOrd="0" presId="urn:microsoft.com/office/officeart/2005/8/layout/vList5"/>
    <dgm:cxn modelId="{5E517C82-7FBF-4506-A11F-39730893013C}" type="presParOf" srcId="{C64B37E1-86C0-4C25-967A-6A622DB37577}" destId="{51C69F3D-A0A4-4AF5-876F-296C159AAEC3}" srcOrd="0" destOrd="0" presId="urn:microsoft.com/office/officeart/2005/8/layout/vList5"/>
    <dgm:cxn modelId="{A8C0ABC1-4C7D-4C53-82B8-0700018FA33F}" type="presParOf" srcId="{C64B37E1-86C0-4C25-967A-6A622DB37577}" destId="{5A4908A6-47E7-45D5-82EA-7369DC99156F}" srcOrd="1" destOrd="0" presId="urn:microsoft.com/office/officeart/2005/8/layout/vList5"/>
    <dgm:cxn modelId="{84E88D48-5CEC-4F7D-B611-BA800EB90B3E}" type="presParOf" srcId="{324BA67C-AD55-4CB5-B2EB-7C7846294D4A}" destId="{C2C2296D-4FF9-4447-B879-D7B43072965E}" srcOrd="3" destOrd="0" presId="urn:microsoft.com/office/officeart/2005/8/layout/vList5"/>
    <dgm:cxn modelId="{0AAF7215-5A5E-4635-8B57-F32B9FFC64E6}" type="presParOf" srcId="{324BA67C-AD55-4CB5-B2EB-7C7846294D4A}" destId="{55970E34-3115-4391-95B1-A43324EA4055}" srcOrd="4" destOrd="0" presId="urn:microsoft.com/office/officeart/2005/8/layout/vList5"/>
    <dgm:cxn modelId="{FD146A75-77D5-4C95-BF7B-EBA3AC107EE0}" type="presParOf" srcId="{55970E34-3115-4391-95B1-A43324EA4055}" destId="{D00F1413-30B2-4945-AC63-AAEB1877FA74}" srcOrd="0" destOrd="0" presId="urn:microsoft.com/office/officeart/2005/8/layout/vList5"/>
    <dgm:cxn modelId="{CDA4A029-A945-41C5-9468-A7F2CF2FF401}" type="presParOf" srcId="{55970E34-3115-4391-95B1-A43324EA4055}" destId="{E63AAF11-AB05-4CB3-A2CE-F50156FBE743}"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9288132-404D-42B8-81E6-49251FA07102}" type="doc">
      <dgm:prSet loTypeId="urn:microsoft.com/office/officeart/2008/layout/AscendingPictureAccentProcess" loCatId="process" qsTypeId="urn:microsoft.com/office/officeart/2005/8/quickstyle/3d1" qsCatId="3D" csTypeId="urn:microsoft.com/office/officeart/2005/8/colors/colorful5" csCatId="colorful" phldr="1"/>
      <dgm:spPr/>
      <dgm:t>
        <a:bodyPr/>
        <a:lstStyle/>
        <a:p>
          <a:endParaRPr lang="tr-TR"/>
        </a:p>
      </dgm:t>
    </dgm:pt>
    <dgm:pt modelId="{24F19D62-1C02-4F10-8F6E-DCE205EAA610}">
      <dgm:prSet phldrT="[Metin]" custT="1"/>
      <dgm:spPr/>
      <dgm:t>
        <a:bodyPr/>
        <a:lstStyle/>
        <a:p>
          <a:r>
            <a:rPr lang="tr-TR" sz="2400" smtClean="0">
              <a:effectLst>
                <a:outerShdw blurRad="38100" dist="38100" dir="2700000" algn="tl">
                  <a:srgbClr val="000000">
                    <a:alpha val="43137"/>
                  </a:srgbClr>
                </a:outerShdw>
              </a:effectLst>
              <a:latin typeface="Cambria" pitchFamily="18" charset="0"/>
            </a:rPr>
            <a:t>Kolaylaştırıcı dil stratejileri</a:t>
          </a:r>
          <a:endParaRPr lang="tr-TR" sz="2400" dirty="0">
            <a:effectLst>
              <a:outerShdw blurRad="38100" dist="38100" dir="2700000" algn="tl">
                <a:srgbClr val="000000">
                  <a:alpha val="43137"/>
                </a:srgbClr>
              </a:outerShdw>
            </a:effectLst>
            <a:latin typeface="Cambria" pitchFamily="18" charset="0"/>
          </a:endParaRPr>
        </a:p>
      </dgm:t>
    </dgm:pt>
    <dgm:pt modelId="{DCDF6666-97BE-4A6E-BBBA-2A6AC5A3071E}" type="parTrans" cxnId="{B07BE09C-E319-4D38-9E9C-E58703A6F501}">
      <dgm:prSet/>
      <dgm:spPr/>
      <dgm:t>
        <a:bodyPr/>
        <a:lstStyle/>
        <a:p>
          <a:endParaRPr lang="tr-TR" sz="2400">
            <a:solidFill>
              <a:schemeClr val="bg1"/>
            </a:solidFill>
            <a:effectLst>
              <a:outerShdw blurRad="38100" dist="38100" dir="2700000" algn="tl">
                <a:srgbClr val="000000">
                  <a:alpha val="43137"/>
                </a:srgbClr>
              </a:outerShdw>
            </a:effectLst>
            <a:latin typeface="Cambria" pitchFamily="18" charset="0"/>
          </a:endParaRPr>
        </a:p>
      </dgm:t>
    </dgm:pt>
    <dgm:pt modelId="{C5D1EB3A-4C4D-42C4-8F87-9C660F95B3C3}" type="sibTrans" cxnId="{B07BE09C-E319-4D38-9E9C-E58703A6F501}">
      <dgm:prSet/>
      <dgm:spPr/>
      <dgm:t>
        <a:bodyPr/>
        <a:lstStyle/>
        <a:p>
          <a:endParaRPr lang="tr-TR" sz="2400">
            <a:solidFill>
              <a:schemeClr val="bg1"/>
            </a:solidFill>
            <a:effectLst>
              <a:outerShdw blurRad="38100" dist="38100" dir="2700000" algn="tl">
                <a:srgbClr val="000000">
                  <a:alpha val="43137"/>
                </a:srgbClr>
              </a:outerShdw>
            </a:effectLst>
            <a:latin typeface="Cambria" pitchFamily="18" charset="0"/>
          </a:endParaRPr>
        </a:p>
      </dgm:t>
    </dgm:pt>
    <dgm:pt modelId="{651904C7-1775-4316-B8C7-4E353BAB4B77}">
      <dgm:prSet phldrT="[Metin]" custT="1"/>
      <dgm:spPr/>
      <dgm:t>
        <a:bodyPr/>
        <a:lstStyle/>
        <a:p>
          <a:r>
            <a:rPr lang="tr-TR" sz="2400" dirty="0" err="1" smtClean="0">
              <a:effectLst>
                <a:outerShdw blurRad="38100" dist="38100" dir="2700000" algn="tl">
                  <a:srgbClr val="000000">
                    <a:alpha val="43137"/>
                  </a:srgbClr>
                </a:outerShdw>
              </a:effectLst>
              <a:latin typeface="Cambria" pitchFamily="18" charset="0"/>
            </a:rPr>
            <a:t>DoğaL</a:t>
          </a:r>
          <a:r>
            <a:rPr lang="tr-TR" sz="2400" dirty="0" smtClean="0">
              <a:effectLst>
                <a:outerShdw blurRad="38100" dist="38100" dir="2700000" algn="tl">
                  <a:srgbClr val="000000">
                    <a:alpha val="43137"/>
                  </a:srgbClr>
                </a:outerShdw>
              </a:effectLst>
              <a:latin typeface="Cambria" pitchFamily="18" charset="0"/>
            </a:rPr>
            <a:t> </a:t>
          </a:r>
          <a:r>
            <a:rPr lang="tr-TR" sz="2400" dirty="0" smtClean="0">
              <a:effectLst>
                <a:outerShdw blurRad="38100" dist="38100" dir="2700000" algn="tl">
                  <a:srgbClr val="000000">
                    <a:alpha val="43137"/>
                  </a:srgbClr>
                </a:outerShdw>
              </a:effectLst>
              <a:latin typeface="Cambria" pitchFamily="18" charset="0"/>
            </a:rPr>
            <a:t>dil yaklaşımı</a:t>
          </a:r>
          <a:endParaRPr lang="tr-TR" sz="2400" dirty="0">
            <a:effectLst>
              <a:outerShdw blurRad="38100" dist="38100" dir="2700000" algn="tl">
                <a:srgbClr val="000000">
                  <a:alpha val="43137"/>
                </a:srgbClr>
              </a:outerShdw>
            </a:effectLst>
            <a:latin typeface="Cambria" pitchFamily="18" charset="0"/>
          </a:endParaRPr>
        </a:p>
      </dgm:t>
    </dgm:pt>
    <dgm:pt modelId="{5D4A872F-C739-4EDC-8DE9-2775FA3BFAAB}" type="parTrans" cxnId="{864E5812-3895-4376-B3A3-C90F0971FDD8}">
      <dgm:prSet/>
      <dgm:spPr/>
      <dgm:t>
        <a:bodyPr/>
        <a:lstStyle/>
        <a:p>
          <a:endParaRPr lang="tr-TR" sz="2400">
            <a:solidFill>
              <a:schemeClr val="bg1"/>
            </a:solidFill>
            <a:effectLst>
              <a:outerShdw blurRad="38100" dist="38100" dir="2700000" algn="tl">
                <a:srgbClr val="000000">
                  <a:alpha val="43137"/>
                </a:srgbClr>
              </a:outerShdw>
            </a:effectLst>
            <a:latin typeface="Cambria" pitchFamily="18" charset="0"/>
          </a:endParaRPr>
        </a:p>
      </dgm:t>
    </dgm:pt>
    <dgm:pt modelId="{864AFD54-7CED-4E4F-AE59-A0CCCAB4651F}" type="sibTrans" cxnId="{864E5812-3895-4376-B3A3-C90F0971FDD8}">
      <dgm:prSet/>
      <dgm:spPr/>
      <dgm:t>
        <a:bodyPr/>
        <a:lstStyle/>
        <a:p>
          <a:endParaRPr lang="tr-TR" sz="2400">
            <a:solidFill>
              <a:schemeClr val="bg1"/>
            </a:solidFill>
            <a:effectLst>
              <a:outerShdw blurRad="38100" dist="38100" dir="2700000" algn="tl">
                <a:srgbClr val="000000">
                  <a:alpha val="43137"/>
                </a:srgbClr>
              </a:outerShdw>
            </a:effectLst>
            <a:latin typeface="Cambria" pitchFamily="18" charset="0"/>
          </a:endParaRPr>
        </a:p>
      </dgm:t>
    </dgm:pt>
    <dgm:pt modelId="{45FDDF85-3716-4551-AF59-48550593635C}" type="pres">
      <dgm:prSet presAssocID="{A9288132-404D-42B8-81E6-49251FA07102}" presName="Name0" presStyleCnt="0">
        <dgm:presLayoutVars>
          <dgm:chMax val="7"/>
          <dgm:chPref val="7"/>
          <dgm:dir/>
        </dgm:presLayoutVars>
      </dgm:prSet>
      <dgm:spPr/>
      <dgm:t>
        <a:bodyPr/>
        <a:lstStyle/>
        <a:p>
          <a:endParaRPr lang="tr-TR"/>
        </a:p>
      </dgm:t>
    </dgm:pt>
    <dgm:pt modelId="{CA751550-75D2-42E3-95EF-74D8815ECE6B}" type="pres">
      <dgm:prSet presAssocID="{A9288132-404D-42B8-81E6-49251FA07102}" presName="dot1" presStyleLbl="alignNode1" presStyleIdx="0" presStyleCnt="10"/>
      <dgm:spPr/>
      <dgm:t>
        <a:bodyPr/>
        <a:lstStyle/>
        <a:p>
          <a:endParaRPr lang="tr-TR"/>
        </a:p>
      </dgm:t>
    </dgm:pt>
    <dgm:pt modelId="{620A8590-F7CE-412F-8A91-12F14135F8B0}" type="pres">
      <dgm:prSet presAssocID="{A9288132-404D-42B8-81E6-49251FA07102}" presName="dot2" presStyleLbl="alignNode1" presStyleIdx="1" presStyleCnt="10"/>
      <dgm:spPr/>
      <dgm:t>
        <a:bodyPr/>
        <a:lstStyle/>
        <a:p>
          <a:endParaRPr lang="tr-TR"/>
        </a:p>
      </dgm:t>
    </dgm:pt>
    <dgm:pt modelId="{03745367-1743-44D0-8396-DBFC59B181A2}" type="pres">
      <dgm:prSet presAssocID="{A9288132-404D-42B8-81E6-49251FA07102}" presName="dot3" presStyleLbl="alignNode1" presStyleIdx="2" presStyleCnt="10"/>
      <dgm:spPr/>
      <dgm:t>
        <a:bodyPr/>
        <a:lstStyle/>
        <a:p>
          <a:endParaRPr lang="tr-TR"/>
        </a:p>
      </dgm:t>
    </dgm:pt>
    <dgm:pt modelId="{721EF087-C1A4-4B4A-8938-9E419A379349}" type="pres">
      <dgm:prSet presAssocID="{A9288132-404D-42B8-81E6-49251FA07102}" presName="dotArrow1" presStyleLbl="alignNode1" presStyleIdx="3" presStyleCnt="10"/>
      <dgm:spPr/>
      <dgm:t>
        <a:bodyPr/>
        <a:lstStyle/>
        <a:p>
          <a:endParaRPr lang="tr-TR"/>
        </a:p>
      </dgm:t>
    </dgm:pt>
    <dgm:pt modelId="{7D766B0B-F78E-443F-993A-3E12BE03DE34}" type="pres">
      <dgm:prSet presAssocID="{A9288132-404D-42B8-81E6-49251FA07102}" presName="dotArrow2" presStyleLbl="alignNode1" presStyleIdx="4" presStyleCnt="10"/>
      <dgm:spPr/>
      <dgm:t>
        <a:bodyPr/>
        <a:lstStyle/>
        <a:p>
          <a:endParaRPr lang="tr-TR"/>
        </a:p>
      </dgm:t>
    </dgm:pt>
    <dgm:pt modelId="{9190DFF0-8854-471B-85C2-149164757A6A}" type="pres">
      <dgm:prSet presAssocID="{A9288132-404D-42B8-81E6-49251FA07102}" presName="dotArrow3" presStyleLbl="alignNode1" presStyleIdx="5" presStyleCnt="10"/>
      <dgm:spPr/>
      <dgm:t>
        <a:bodyPr/>
        <a:lstStyle/>
        <a:p>
          <a:endParaRPr lang="tr-TR"/>
        </a:p>
      </dgm:t>
    </dgm:pt>
    <dgm:pt modelId="{DD3D44AB-5706-47DD-9D75-FAA976B967CE}" type="pres">
      <dgm:prSet presAssocID="{A9288132-404D-42B8-81E6-49251FA07102}" presName="dotArrow4" presStyleLbl="alignNode1" presStyleIdx="6" presStyleCnt="10"/>
      <dgm:spPr/>
      <dgm:t>
        <a:bodyPr/>
        <a:lstStyle/>
        <a:p>
          <a:endParaRPr lang="tr-TR"/>
        </a:p>
      </dgm:t>
    </dgm:pt>
    <dgm:pt modelId="{6B133089-8113-4422-9A92-EC29AAFF74A9}" type="pres">
      <dgm:prSet presAssocID="{A9288132-404D-42B8-81E6-49251FA07102}" presName="dotArrow5" presStyleLbl="alignNode1" presStyleIdx="7" presStyleCnt="10"/>
      <dgm:spPr/>
      <dgm:t>
        <a:bodyPr/>
        <a:lstStyle/>
        <a:p>
          <a:endParaRPr lang="tr-TR"/>
        </a:p>
      </dgm:t>
    </dgm:pt>
    <dgm:pt modelId="{B1F3BCE1-17C2-4639-B24B-CE137573D0EC}" type="pres">
      <dgm:prSet presAssocID="{A9288132-404D-42B8-81E6-49251FA07102}" presName="dotArrow6" presStyleLbl="alignNode1" presStyleIdx="8" presStyleCnt="10"/>
      <dgm:spPr/>
      <dgm:t>
        <a:bodyPr/>
        <a:lstStyle/>
        <a:p>
          <a:endParaRPr lang="tr-TR"/>
        </a:p>
      </dgm:t>
    </dgm:pt>
    <dgm:pt modelId="{6ADFFE7D-C6C3-41B2-956E-B22582AE3ADB}" type="pres">
      <dgm:prSet presAssocID="{A9288132-404D-42B8-81E6-49251FA07102}" presName="dotArrow7" presStyleLbl="alignNode1" presStyleIdx="9" presStyleCnt="10"/>
      <dgm:spPr/>
      <dgm:t>
        <a:bodyPr/>
        <a:lstStyle/>
        <a:p>
          <a:endParaRPr lang="tr-TR"/>
        </a:p>
      </dgm:t>
    </dgm:pt>
    <dgm:pt modelId="{A71C9674-4466-479A-B724-50AD1F114DD0}" type="pres">
      <dgm:prSet presAssocID="{24F19D62-1C02-4F10-8F6E-DCE205EAA610}" presName="parTx1" presStyleLbl="node1" presStyleIdx="0" presStyleCnt="2"/>
      <dgm:spPr/>
      <dgm:t>
        <a:bodyPr/>
        <a:lstStyle/>
        <a:p>
          <a:endParaRPr lang="tr-TR"/>
        </a:p>
      </dgm:t>
    </dgm:pt>
    <dgm:pt modelId="{DDE45C2C-62FD-40C6-AE5E-276F89A3B12A}" type="pres">
      <dgm:prSet presAssocID="{C5D1EB3A-4C4D-42C4-8F87-9C660F95B3C3}" presName="picture1" presStyleCnt="0"/>
      <dgm:spPr/>
      <dgm:t>
        <a:bodyPr/>
        <a:lstStyle/>
        <a:p>
          <a:endParaRPr lang="tr-TR"/>
        </a:p>
      </dgm:t>
    </dgm:pt>
    <dgm:pt modelId="{2112D420-E30A-4E1C-8B7C-75ECB179B3F4}" type="pres">
      <dgm:prSet presAssocID="{C5D1EB3A-4C4D-42C4-8F87-9C660F95B3C3}" presName="imageRepeatNode" presStyleLbl="fgImgPlace1" presStyleIdx="0" presStyleCnt="2"/>
      <dgm:spPr>
        <a:prstGeom prst="star7">
          <a:avLst/>
        </a:prstGeom>
      </dgm:spPr>
      <dgm:t>
        <a:bodyPr/>
        <a:lstStyle/>
        <a:p>
          <a:endParaRPr lang="tr-TR"/>
        </a:p>
      </dgm:t>
    </dgm:pt>
    <dgm:pt modelId="{0F99E284-CA20-4375-9483-64C9A5B0360C}" type="pres">
      <dgm:prSet presAssocID="{651904C7-1775-4316-B8C7-4E353BAB4B77}" presName="parTx2" presStyleLbl="node1" presStyleIdx="1" presStyleCnt="2"/>
      <dgm:spPr/>
      <dgm:t>
        <a:bodyPr/>
        <a:lstStyle/>
        <a:p>
          <a:endParaRPr lang="tr-TR"/>
        </a:p>
      </dgm:t>
    </dgm:pt>
    <dgm:pt modelId="{7C72A4E0-1069-4BC4-AAD7-32BDDF3BA5AB}" type="pres">
      <dgm:prSet presAssocID="{864AFD54-7CED-4E4F-AE59-A0CCCAB4651F}" presName="picture2" presStyleCnt="0"/>
      <dgm:spPr/>
      <dgm:t>
        <a:bodyPr/>
        <a:lstStyle/>
        <a:p>
          <a:endParaRPr lang="tr-TR"/>
        </a:p>
      </dgm:t>
    </dgm:pt>
    <dgm:pt modelId="{958D709C-D8A7-406C-BBEF-3DFAD7A9B20F}" type="pres">
      <dgm:prSet presAssocID="{864AFD54-7CED-4E4F-AE59-A0CCCAB4651F}" presName="imageRepeatNode" presStyleLbl="fgImgPlace1" presStyleIdx="1" presStyleCnt="2"/>
      <dgm:spPr>
        <a:prstGeom prst="star7">
          <a:avLst/>
        </a:prstGeom>
      </dgm:spPr>
      <dgm:t>
        <a:bodyPr/>
        <a:lstStyle/>
        <a:p>
          <a:endParaRPr lang="tr-TR"/>
        </a:p>
      </dgm:t>
    </dgm:pt>
  </dgm:ptLst>
  <dgm:cxnLst>
    <dgm:cxn modelId="{44A1D6C8-7CA6-4926-A32D-B7365ED11B12}" type="presOf" srcId="{651904C7-1775-4316-B8C7-4E353BAB4B77}" destId="{0F99E284-CA20-4375-9483-64C9A5B0360C}" srcOrd="0" destOrd="0" presId="urn:microsoft.com/office/officeart/2008/layout/AscendingPictureAccentProcess"/>
    <dgm:cxn modelId="{885CDB63-2B8E-4C1B-859B-B62E5064B116}" type="presOf" srcId="{24F19D62-1C02-4F10-8F6E-DCE205EAA610}" destId="{A71C9674-4466-479A-B724-50AD1F114DD0}" srcOrd="0" destOrd="0" presId="urn:microsoft.com/office/officeart/2008/layout/AscendingPictureAccentProcess"/>
    <dgm:cxn modelId="{626AC9DC-1889-461F-8A26-83BD415B2266}" type="presOf" srcId="{A9288132-404D-42B8-81E6-49251FA07102}" destId="{45FDDF85-3716-4551-AF59-48550593635C}" srcOrd="0" destOrd="0" presId="urn:microsoft.com/office/officeart/2008/layout/AscendingPictureAccentProcess"/>
    <dgm:cxn modelId="{691D719C-FA26-43E2-90D7-5B9D67B5D31B}" type="presOf" srcId="{C5D1EB3A-4C4D-42C4-8F87-9C660F95B3C3}" destId="{2112D420-E30A-4E1C-8B7C-75ECB179B3F4}" srcOrd="0" destOrd="0" presId="urn:microsoft.com/office/officeart/2008/layout/AscendingPictureAccentProcess"/>
    <dgm:cxn modelId="{864E5812-3895-4376-B3A3-C90F0971FDD8}" srcId="{A9288132-404D-42B8-81E6-49251FA07102}" destId="{651904C7-1775-4316-B8C7-4E353BAB4B77}" srcOrd="1" destOrd="0" parTransId="{5D4A872F-C739-4EDC-8DE9-2775FA3BFAAB}" sibTransId="{864AFD54-7CED-4E4F-AE59-A0CCCAB4651F}"/>
    <dgm:cxn modelId="{B0969493-CC7B-4F8F-9B9D-C9EF9F953654}" type="presOf" srcId="{864AFD54-7CED-4E4F-AE59-A0CCCAB4651F}" destId="{958D709C-D8A7-406C-BBEF-3DFAD7A9B20F}" srcOrd="0" destOrd="0" presId="urn:microsoft.com/office/officeart/2008/layout/AscendingPictureAccentProcess"/>
    <dgm:cxn modelId="{B07BE09C-E319-4D38-9E9C-E58703A6F501}" srcId="{A9288132-404D-42B8-81E6-49251FA07102}" destId="{24F19D62-1C02-4F10-8F6E-DCE205EAA610}" srcOrd="0" destOrd="0" parTransId="{DCDF6666-97BE-4A6E-BBBA-2A6AC5A3071E}" sibTransId="{C5D1EB3A-4C4D-42C4-8F87-9C660F95B3C3}"/>
    <dgm:cxn modelId="{CDD37022-B338-4879-AB57-97BFFD774EE0}" type="presParOf" srcId="{45FDDF85-3716-4551-AF59-48550593635C}" destId="{CA751550-75D2-42E3-95EF-74D8815ECE6B}" srcOrd="0" destOrd="0" presId="urn:microsoft.com/office/officeart/2008/layout/AscendingPictureAccentProcess"/>
    <dgm:cxn modelId="{56C6B2FE-8E6E-4D44-B3FE-91F8E1074DDF}" type="presParOf" srcId="{45FDDF85-3716-4551-AF59-48550593635C}" destId="{620A8590-F7CE-412F-8A91-12F14135F8B0}" srcOrd="1" destOrd="0" presId="urn:microsoft.com/office/officeart/2008/layout/AscendingPictureAccentProcess"/>
    <dgm:cxn modelId="{FEA22315-0C9C-49C2-BD47-2B9836F9C555}" type="presParOf" srcId="{45FDDF85-3716-4551-AF59-48550593635C}" destId="{03745367-1743-44D0-8396-DBFC59B181A2}" srcOrd="2" destOrd="0" presId="urn:microsoft.com/office/officeart/2008/layout/AscendingPictureAccentProcess"/>
    <dgm:cxn modelId="{CDDE4D76-878E-4977-99DD-C3DF19482194}" type="presParOf" srcId="{45FDDF85-3716-4551-AF59-48550593635C}" destId="{721EF087-C1A4-4B4A-8938-9E419A379349}" srcOrd="3" destOrd="0" presId="urn:microsoft.com/office/officeart/2008/layout/AscendingPictureAccentProcess"/>
    <dgm:cxn modelId="{F353F555-D17A-4CFA-8D41-4DD4475E66D3}" type="presParOf" srcId="{45FDDF85-3716-4551-AF59-48550593635C}" destId="{7D766B0B-F78E-443F-993A-3E12BE03DE34}" srcOrd="4" destOrd="0" presId="urn:microsoft.com/office/officeart/2008/layout/AscendingPictureAccentProcess"/>
    <dgm:cxn modelId="{E38E0CC1-BF49-480B-8637-710EAA095881}" type="presParOf" srcId="{45FDDF85-3716-4551-AF59-48550593635C}" destId="{9190DFF0-8854-471B-85C2-149164757A6A}" srcOrd="5" destOrd="0" presId="urn:microsoft.com/office/officeart/2008/layout/AscendingPictureAccentProcess"/>
    <dgm:cxn modelId="{16C8C12A-D13F-4EC5-8056-8FDC40D6BF36}" type="presParOf" srcId="{45FDDF85-3716-4551-AF59-48550593635C}" destId="{DD3D44AB-5706-47DD-9D75-FAA976B967CE}" srcOrd="6" destOrd="0" presId="urn:microsoft.com/office/officeart/2008/layout/AscendingPictureAccentProcess"/>
    <dgm:cxn modelId="{11E62318-F320-45D3-809E-836C04DB28C5}" type="presParOf" srcId="{45FDDF85-3716-4551-AF59-48550593635C}" destId="{6B133089-8113-4422-9A92-EC29AAFF74A9}" srcOrd="7" destOrd="0" presId="urn:microsoft.com/office/officeart/2008/layout/AscendingPictureAccentProcess"/>
    <dgm:cxn modelId="{44380011-CDC4-4C60-AA97-B4718CA19BFD}" type="presParOf" srcId="{45FDDF85-3716-4551-AF59-48550593635C}" destId="{B1F3BCE1-17C2-4639-B24B-CE137573D0EC}" srcOrd="8" destOrd="0" presId="urn:microsoft.com/office/officeart/2008/layout/AscendingPictureAccentProcess"/>
    <dgm:cxn modelId="{112CA988-CE42-4025-8A90-3B6FEDEE3F2E}" type="presParOf" srcId="{45FDDF85-3716-4551-AF59-48550593635C}" destId="{6ADFFE7D-C6C3-41B2-956E-B22582AE3ADB}" srcOrd="9" destOrd="0" presId="urn:microsoft.com/office/officeart/2008/layout/AscendingPictureAccentProcess"/>
    <dgm:cxn modelId="{8B783897-80F9-4715-881F-28590F4512EA}" type="presParOf" srcId="{45FDDF85-3716-4551-AF59-48550593635C}" destId="{A71C9674-4466-479A-B724-50AD1F114DD0}" srcOrd="10" destOrd="0" presId="urn:microsoft.com/office/officeart/2008/layout/AscendingPictureAccentProcess"/>
    <dgm:cxn modelId="{F323EEC2-9942-4CC7-893D-F5C2E355242B}" type="presParOf" srcId="{45FDDF85-3716-4551-AF59-48550593635C}" destId="{DDE45C2C-62FD-40C6-AE5E-276F89A3B12A}" srcOrd="11" destOrd="0" presId="urn:microsoft.com/office/officeart/2008/layout/AscendingPictureAccentProcess"/>
    <dgm:cxn modelId="{3CC0CCDB-5479-4599-9E60-6471F3C8E070}" type="presParOf" srcId="{DDE45C2C-62FD-40C6-AE5E-276F89A3B12A}" destId="{2112D420-E30A-4E1C-8B7C-75ECB179B3F4}" srcOrd="0" destOrd="0" presId="urn:microsoft.com/office/officeart/2008/layout/AscendingPictureAccentProcess"/>
    <dgm:cxn modelId="{506421F5-C4E5-45C1-AA9C-3B968C708A77}" type="presParOf" srcId="{45FDDF85-3716-4551-AF59-48550593635C}" destId="{0F99E284-CA20-4375-9483-64C9A5B0360C}" srcOrd="12" destOrd="0" presId="urn:microsoft.com/office/officeart/2008/layout/AscendingPictureAccentProcess"/>
    <dgm:cxn modelId="{9437379A-35B1-4CAB-A4E7-E37F1FDF881A}" type="presParOf" srcId="{45FDDF85-3716-4551-AF59-48550593635C}" destId="{7C72A4E0-1069-4BC4-AAD7-32BDDF3BA5AB}" srcOrd="13" destOrd="0" presId="urn:microsoft.com/office/officeart/2008/layout/AscendingPictureAccentProcess"/>
    <dgm:cxn modelId="{0E08CB32-8298-4D04-B1A1-3C088266F27F}" type="presParOf" srcId="{7C72A4E0-1069-4BC4-AAD7-32BDDF3BA5AB}" destId="{958D709C-D8A7-406C-BBEF-3DFAD7A9B20F}" srcOrd="0" destOrd="0" presId="urn:microsoft.com/office/officeart/2008/layout/AscendingPictureAccent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5E6F86A-4E95-458E-8F64-6CD5A3C64FD1}" type="doc">
      <dgm:prSet loTypeId="urn:microsoft.com/office/officeart/2008/layout/VerticalCurvedList" loCatId="list" qsTypeId="urn:microsoft.com/office/officeart/2005/8/quickstyle/3d2#3" qsCatId="3D" csTypeId="urn:microsoft.com/office/officeart/2005/8/colors/colorful3" csCatId="colorful" phldr="1"/>
      <dgm:spPr/>
      <dgm:t>
        <a:bodyPr/>
        <a:lstStyle/>
        <a:p>
          <a:endParaRPr lang="tr-TR"/>
        </a:p>
      </dgm:t>
    </dgm:pt>
    <dgm:pt modelId="{5EA195F5-22F0-4854-86CA-85B22C38D18E}">
      <dgm:prSet phldrT="[Metin]" custT="1"/>
      <dgm:spPr/>
      <dgm:t>
        <a:bodyPr/>
        <a:lstStyle/>
        <a:p>
          <a:r>
            <a:rPr lang="tr-TR" sz="2000" dirty="0" smtClean="0">
              <a:solidFill>
                <a:schemeClr val="bg1"/>
              </a:solidFill>
              <a:effectLst>
                <a:outerShdw blurRad="38100" dist="38100" dir="2700000" algn="tl">
                  <a:srgbClr val="000000">
                    <a:alpha val="43137"/>
                  </a:srgbClr>
                </a:outerShdw>
              </a:effectLst>
              <a:latin typeface="Cambria" pitchFamily="18" charset="0"/>
            </a:rPr>
            <a:t>Taklit etmesi için uygun model olun.</a:t>
          </a:r>
          <a:endParaRPr lang="tr-TR" sz="2000" dirty="0">
            <a:solidFill>
              <a:schemeClr val="bg1"/>
            </a:solidFill>
            <a:effectLst>
              <a:outerShdw blurRad="38100" dist="38100" dir="2700000" algn="tl">
                <a:srgbClr val="000000">
                  <a:alpha val="43137"/>
                </a:srgbClr>
              </a:outerShdw>
            </a:effectLst>
            <a:latin typeface="Cambria" pitchFamily="18" charset="0"/>
          </a:endParaRPr>
        </a:p>
      </dgm:t>
    </dgm:pt>
    <dgm:pt modelId="{85DB7465-3C82-4139-A153-E58A8066D466}" type="parTrans" cxnId="{FF24EA32-EE81-49A7-A3FF-14A1BB997579}">
      <dgm:prSet/>
      <dgm:spPr/>
      <dgm:t>
        <a:bodyPr/>
        <a:lstStyle/>
        <a:p>
          <a:endParaRPr lang="tr-TR" sz="2000">
            <a:solidFill>
              <a:schemeClr val="bg1"/>
            </a:solidFill>
            <a:effectLst>
              <a:outerShdw blurRad="38100" dist="38100" dir="2700000" algn="tl">
                <a:srgbClr val="000000">
                  <a:alpha val="43137"/>
                </a:srgbClr>
              </a:outerShdw>
            </a:effectLst>
            <a:latin typeface="Cambria" pitchFamily="18" charset="0"/>
          </a:endParaRPr>
        </a:p>
      </dgm:t>
    </dgm:pt>
    <dgm:pt modelId="{BC8FB44A-42DF-4B0C-8A75-714F12ABF60A}" type="sibTrans" cxnId="{FF24EA32-EE81-49A7-A3FF-14A1BB997579}">
      <dgm:prSet/>
      <dgm:spPr/>
      <dgm:t>
        <a:bodyPr/>
        <a:lstStyle/>
        <a:p>
          <a:endParaRPr lang="tr-TR" sz="2000">
            <a:solidFill>
              <a:schemeClr val="bg1"/>
            </a:solidFill>
            <a:effectLst>
              <a:outerShdw blurRad="38100" dist="38100" dir="2700000" algn="tl">
                <a:srgbClr val="000000">
                  <a:alpha val="43137"/>
                </a:srgbClr>
              </a:outerShdw>
            </a:effectLst>
            <a:latin typeface="Cambria" pitchFamily="18" charset="0"/>
          </a:endParaRPr>
        </a:p>
      </dgm:t>
    </dgm:pt>
    <dgm:pt modelId="{23476C4B-166C-4300-8832-355B563676A4}">
      <dgm:prSet phldrT="[Metin]" custT="1"/>
      <dgm:spPr/>
      <dgm:t>
        <a:bodyPr/>
        <a:lstStyle/>
        <a:p>
          <a:r>
            <a:rPr lang="tr-TR" sz="2000" dirty="0" smtClean="0">
              <a:solidFill>
                <a:schemeClr val="bg1"/>
              </a:solidFill>
              <a:effectLst>
                <a:outerShdw blurRad="38100" dist="38100" dir="2700000" algn="tl">
                  <a:srgbClr val="000000">
                    <a:alpha val="43137"/>
                  </a:srgbClr>
                </a:outerShdw>
              </a:effectLst>
              <a:latin typeface="Cambria" pitchFamily="18" charset="0"/>
            </a:rPr>
            <a:t>Açık uçlu sorular sorun.</a:t>
          </a:r>
          <a:endParaRPr lang="tr-TR" sz="2000" dirty="0">
            <a:solidFill>
              <a:schemeClr val="bg1"/>
            </a:solidFill>
            <a:effectLst>
              <a:outerShdw blurRad="38100" dist="38100" dir="2700000" algn="tl">
                <a:srgbClr val="000000">
                  <a:alpha val="43137"/>
                </a:srgbClr>
              </a:outerShdw>
            </a:effectLst>
            <a:latin typeface="Cambria" pitchFamily="18" charset="0"/>
          </a:endParaRPr>
        </a:p>
      </dgm:t>
    </dgm:pt>
    <dgm:pt modelId="{F130F4AB-99C9-437E-9B9E-649725109024}" type="parTrans" cxnId="{2C4225FD-1E39-4DF3-814E-6B178F92F2A9}">
      <dgm:prSet/>
      <dgm:spPr/>
      <dgm:t>
        <a:bodyPr/>
        <a:lstStyle/>
        <a:p>
          <a:endParaRPr lang="tr-TR" sz="2000">
            <a:solidFill>
              <a:schemeClr val="bg1"/>
            </a:solidFill>
            <a:effectLst>
              <a:outerShdw blurRad="38100" dist="38100" dir="2700000" algn="tl">
                <a:srgbClr val="000000">
                  <a:alpha val="43137"/>
                </a:srgbClr>
              </a:outerShdw>
            </a:effectLst>
            <a:latin typeface="Cambria" pitchFamily="18" charset="0"/>
          </a:endParaRPr>
        </a:p>
      </dgm:t>
    </dgm:pt>
    <dgm:pt modelId="{B1BA172E-F76D-48E5-9A5C-126ED3E541CF}" type="sibTrans" cxnId="{2C4225FD-1E39-4DF3-814E-6B178F92F2A9}">
      <dgm:prSet/>
      <dgm:spPr/>
      <dgm:t>
        <a:bodyPr/>
        <a:lstStyle/>
        <a:p>
          <a:endParaRPr lang="tr-TR" sz="2000">
            <a:solidFill>
              <a:schemeClr val="bg1"/>
            </a:solidFill>
            <a:effectLst>
              <a:outerShdw blurRad="38100" dist="38100" dir="2700000" algn="tl">
                <a:srgbClr val="000000">
                  <a:alpha val="43137"/>
                </a:srgbClr>
              </a:outerShdw>
            </a:effectLst>
            <a:latin typeface="Cambria" pitchFamily="18" charset="0"/>
          </a:endParaRPr>
        </a:p>
      </dgm:t>
    </dgm:pt>
    <dgm:pt modelId="{0F480262-B9ED-44EB-9471-453659E665E6}">
      <dgm:prSet phldrT="[Metin]" custT="1"/>
      <dgm:spPr/>
      <dgm:t>
        <a:bodyPr/>
        <a:lstStyle/>
        <a:p>
          <a:r>
            <a:rPr lang="tr-TR" sz="2000" dirty="0" smtClean="0">
              <a:solidFill>
                <a:schemeClr val="bg1"/>
              </a:solidFill>
              <a:effectLst>
                <a:outerShdw blurRad="38100" dist="38100" dir="2700000" algn="tl">
                  <a:srgbClr val="000000">
                    <a:alpha val="43137"/>
                  </a:srgbClr>
                </a:outerShdw>
              </a:effectLst>
              <a:latin typeface="Cambria" pitchFamily="18" charset="0"/>
            </a:rPr>
            <a:t>Söylemeye çalıştığı kelimelerin doğrusunu onu ONAYLAYARAK söyleyin.</a:t>
          </a:r>
          <a:endParaRPr lang="tr-TR" sz="2000" dirty="0">
            <a:solidFill>
              <a:schemeClr val="bg1"/>
            </a:solidFill>
            <a:effectLst>
              <a:outerShdw blurRad="38100" dist="38100" dir="2700000" algn="tl">
                <a:srgbClr val="000000">
                  <a:alpha val="43137"/>
                </a:srgbClr>
              </a:outerShdw>
            </a:effectLst>
            <a:latin typeface="Cambria" pitchFamily="18" charset="0"/>
          </a:endParaRPr>
        </a:p>
      </dgm:t>
    </dgm:pt>
    <dgm:pt modelId="{B3F482BD-C8E5-4ABB-96D0-029353CED60D}" type="parTrans" cxnId="{3C3A4C6E-2D3C-4D89-BC11-F777FB4E4D9B}">
      <dgm:prSet/>
      <dgm:spPr/>
      <dgm:t>
        <a:bodyPr/>
        <a:lstStyle/>
        <a:p>
          <a:endParaRPr lang="tr-TR" sz="2000">
            <a:solidFill>
              <a:schemeClr val="bg1"/>
            </a:solidFill>
            <a:effectLst>
              <a:outerShdw blurRad="38100" dist="38100" dir="2700000" algn="tl">
                <a:srgbClr val="000000">
                  <a:alpha val="43137"/>
                </a:srgbClr>
              </a:outerShdw>
            </a:effectLst>
            <a:latin typeface="Cambria" pitchFamily="18" charset="0"/>
          </a:endParaRPr>
        </a:p>
      </dgm:t>
    </dgm:pt>
    <dgm:pt modelId="{C3AE2A58-C71C-4BC2-BF8B-07B95016F930}" type="sibTrans" cxnId="{3C3A4C6E-2D3C-4D89-BC11-F777FB4E4D9B}">
      <dgm:prSet/>
      <dgm:spPr/>
      <dgm:t>
        <a:bodyPr/>
        <a:lstStyle/>
        <a:p>
          <a:endParaRPr lang="tr-TR" sz="2000">
            <a:solidFill>
              <a:schemeClr val="bg1"/>
            </a:solidFill>
            <a:effectLst>
              <a:outerShdw blurRad="38100" dist="38100" dir="2700000" algn="tl">
                <a:srgbClr val="000000">
                  <a:alpha val="43137"/>
                </a:srgbClr>
              </a:outerShdw>
            </a:effectLst>
            <a:latin typeface="Cambria" pitchFamily="18" charset="0"/>
          </a:endParaRPr>
        </a:p>
      </dgm:t>
    </dgm:pt>
    <dgm:pt modelId="{1B2708BA-63B1-4093-AF80-0F3112B0927E}">
      <dgm:prSet phldrT="[Metin]" custT="1"/>
      <dgm:spPr/>
      <dgm:t>
        <a:bodyPr/>
        <a:lstStyle/>
        <a:p>
          <a:r>
            <a:rPr lang="tr-TR" sz="2000" dirty="0" smtClean="0">
              <a:solidFill>
                <a:schemeClr val="bg1"/>
              </a:solidFill>
              <a:effectLst>
                <a:outerShdw blurRad="38100" dist="38100" dir="2700000" algn="tl">
                  <a:srgbClr val="000000">
                    <a:alpha val="43137"/>
                  </a:srgbClr>
                </a:outerShdw>
              </a:effectLst>
              <a:latin typeface="Cambria" pitchFamily="18" charset="0"/>
            </a:rPr>
            <a:t>Sürekli geri dönüt verin.</a:t>
          </a:r>
          <a:endParaRPr lang="tr-TR" sz="2000" dirty="0">
            <a:solidFill>
              <a:schemeClr val="bg1"/>
            </a:solidFill>
            <a:effectLst>
              <a:outerShdw blurRad="38100" dist="38100" dir="2700000" algn="tl">
                <a:srgbClr val="000000">
                  <a:alpha val="43137"/>
                </a:srgbClr>
              </a:outerShdw>
            </a:effectLst>
            <a:latin typeface="Cambria" pitchFamily="18" charset="0"/>
          </a:endParaRPr>
        </a:p>
      </dgm:t>
    </dgm:pt>
    <dgm:pt modelId="{F11CFE5D-EC6B-49AF-9D33-3DD166E4AEFA}" type="parTrans" cxnId="{65604264-7811-45CB-8142-799EB2EACB83}">
      <dgm:prSet/>
      <dgm:spPr/>
      <dgm:t>
        <a:bodyPr/>
        <a:lstStyle/>
        <a:p>
          <a:endParaRPr lang="tr-TR" sz="2000">
            <a:solidFill>
              <a:schemeClr val="bg1"/>
            </a:solidFill>
            <a:effectLst>
              <a:outerShdw blurRad="38100" dist="38100" dir="2700000" algn="tl">
                <a:srgbClr val="000000">
                  <a:alpha val="43137"/>
                </a:srgbClr>
              </a:outerShdw>
            </a:effectLst>
            <a:latin typeface="Cambria" pitchFamily="18" charset="0"/>
          </a:endParaRPr>
        </a:p>
      </dgm:t>
    </dgm:pt>
    <dgm:pt modelId="{8A9489E6-C379-4409-AF6E-AF7DE6B27DD9}" type="sibTrans" cxnId="{65604264-7811-45CB-8142-799EB2EACB83}">
      <dgm:prSet/>
      <dgm:spPr/>
      <dgm:t>
        <a:bodyPr/>
        <a:lstStyle/>
        <a:p>
          <a:endParaRPr lang="tr-TR" sz="2000">
            <a:solidFill>
              <a:schemeClr val="bg1"/>
            </a:solidFill>
            <a:effectLst>
              <a:outerShdw blurRad="38100" dist="38100" dir="2700000" algn="tl">
                <a:srgbClr val="000000">
                  <a:alpha val="43137"/>
                </a:srgbClr>
              </a:outerShdw>
            </a:effectLst>
            <a:latin typeface="Cambria" pitchFamily="18" charset="0"/>
          </a:endParaRPr>
        </a:p>
      </dgm:t>
    </dgm:pt>
    <dgm:pt modelId="{0CAC8303-2969-4051-8230-AA89E39DF932}">
      <dgm:prSet phldrT="[Metin]" custT="1"/>
      <dgm:spPr/>
      <dgm:t>
        <a:bodyPr/>
        <a:lstStyle/>
        <a:p>
          <a:r>
            <a:rPr lang="tr-TR" sz="2000" dirty="0" smtClean="0">
              <a:solidFill>
                <a:schemeClr val="bg1"/>
              </a:solidFill>
              <a:effectLst>
                <a:outerShdw blurRad="38100" dist="38100" dir="2700000" algn="tl">
                  <a:srgbClr val="000000">
                    <a:alpha val="43137"/>
                  </a:srgbClr>
                </a:outerShdw>
              </a:effectLst>
              <a:latin typeface="Cambria" pitchFamily="18" charset="0"/>
            </a:rPr>
            <a:t>Konuşması için fırsatlar yaratın.</a:t>
          </a:r>
          <a:endParaRPr lang="tr-TR" sz="2000" dirty="0">
            <a:solidFill>
              <a:schemeClr val="bg1"/>
            </a:solidFill>
            <a:effectLst>
              <a:outerShdw blurRad="38100" dist="38100" dir="2700000" algn="tl">
                <a:srgbClr val="000000">
                  <a:alpha val="43137"/>
                </a:srgbClr>
              </a:outerShdw>
            </a:effectLst>
            <a:latin typeface="Cambria" pitchFamily="18" charset="0"/>
          </a:endParaRPr>
        </a:p>
      </dgm:t>
    </dgm:pt>
    <dgm:pt modelId="{357B390E-604B-42AB-A812-0A77F19EDD37}" type="parTrans" cxnId="{956B79CF-88D7-4464-A679-77D8E17EC64B}">
      <dgm:prSet/>
      <dgm:spPr/>
      <dgm:t>
        <a:bodyPr/>
        <a:lstStyle/>
        <a:p>
          <a:endParaRPr lang="tr-TR" sz="2000">
            <a:solidFill>
              <a:schemeClr val="bg1"/>
            </a:solidFill>
            <a:effectLst>
              <a:outerShdw blurRad="38100" dist="38100" dir="2700000" algn="tl">
                <a:srgbClr val="000000">
                  <a:alpha val="43137"/>
                </a:srgbClr>
              </a:outerShdw>
            </a:effectLst>
            <a:latin typeface="Cambria" pitchFamily="18" charset="0"/>
          </a:endParaRPr>
        </a:p>
      </dgm:t>
    </dgm:pt>
    <dgm:pt modelId="{AFF05885-9FDD-4169-BA84-7C511058C2D7}" type="sibTrans" cxnId="{956B79CF-88D7-4464-A679-77D8E17EC64B}">
      <dgm:prSet/>
      <dgm:spPr/>
      <dgm:t>
        <a:bodyPr/>
        <a:lstStyle/>
        <a:p>
          <a:endParaRPr lang="tr-TR" sz="2000">
            <a:solidFill>
              <a:schemeClr val="bg1"/>
            </a:solidFill>
            <a:effectLst>
              <a:outerShdw blurRad="38100" dist="38100" dir="2700000" algn="tl">
                <a:srgbClr val="000000">
                  <a:alpha val="43137"/>
                </a:srgbClr>
              </a:outerShdw>
            </a:effectLst>
            <a:latin typeface="Cambria" pitchFamily="18" charset="0"/>
          </a:endParaRPr>
        </a:p>
      </dgm:t>
    </dgm:pt>
    <dgm:pt modelId="{ADEA594D-20E3-4F67-81F8-4949A694667D}" type="pres">
      <dgm:prSet presAssocID="{E5E6F86A-4E95-458E-8F64-6CD5A3C64FD1}" presName="Name0" presStyleCnt="0">
        <dgm:presLayoutVars>
          <dgm:chMax val="7"/>
          <dgm:chPref val="7"/>
          <dgm:dir/>
        </dgm:presLayoutVars>
      </dgm:prSet>
      <dgm:spPr/>
      <dgm:t>
        <a:bodyPr/>
        <a:lstStyle/>
        <a:p>
          <a:endParaRPr lang="tr-TR"/>
        </a:p>
      </dgm:t>
    </dgm:pt>
    <dgm:pt modelId="{A5D51496-37B0-479F-9A0E-D51A07176D92}" type="pres">
      <dgm:prSet presAssocID="{E5E6F86A-4E95-458E-8F64-6CD5A3C64FD1}" presName="Name1" presStyleCnt="0"/>
      <dgm:spPr/>
      <dgm:t>
        <a:bodyPr/>
        <a:lstStyle/>
        <a:p>
          <a:endParaRPr lang="tr-TR"/>
        </a:p>
      </dgm:t>
    </dgm:pt>
    <dgm:pt modelId="{8A02DB50-30D2-4C4B-AE9F-B3FD9A48F7D5}" type="pres">
      <dgm:prSet presAssocID="{E5E6F86A-4E95-458E-8F64-6CD5A3C64FD1}" presName="cycle" presStyleCnt="0"/>
      <dgm:spPr/>
      <dgm:t>
        <a:bodyPr/>
        <a:lstStyle/>
        <a:p>
          <a:endParaRPr lang="tr-TR"/>
        </a:p>
      </dgm:t>
    </dgm:pt>
    <dgm:pt modelId="{169EDEC2-18DA-43BB-B3E8-28EBD012CD98}" type="pres">
      <dgm:prSet presAssocID="{E5E6F86A-4E95-458E-8F64-6CD5A3C64FD1}" presName="srcNode" presStyleLbl="node1" presStyleIdx="0" presStyleCnt="5"/>
      <dgm:spPr/>
      <dgm:t>
        <a:bodyPr/>
        <a:lstStyle/>
        <a:p>
          <a:endParaRPr lang="tr-TR"/>
        </a:p>
      </dgm:t>
    </dgm:pt>
    <dgm:pt modelId="{B9D21561-A076-4EF9-BFEE-F0E827217381}" type="pres">
      <dgm:prSet presAssocID="{E5E6F86A-4E95-458E-8F64-6CD5A3C64FD1}" presName="conn" presStyleLbl="parChTrans1D2" presStyleIdx="0" presStyleCnt="1"/>
      <dgm:spPr/>
      <dgm:t>
        <a:bodyPr/>
        <a:lstStyle/>
        <a:p>
          <a:endParaRPr lang="tr-TR"/>
        </a:p>
      </dgm:t>
    </dgm:pt>
    <dgm:pt modelId="{5F4235F5-98BD-4F70-A078-686E6EF84C6D}" type="pres">
      <dgm:prSet presAssocID="{E5E6F86A-4E95-458E-8F64-6CD5A3C64FD1}" presName="extraNode" presStyleLbl="node1" presStyleIdx="0" presStyleCnt="5"/>
      <dgm:spPr/>
      <dgm:t>
        <a:bodyPr/>
        <a:lstStyle/>
        <a:p>
          <a:endParaRPr lang="tr-TR"/>
        </a:p>
      </dgm:t>
    </dgm:pt>
    <dgm:pt modelId="{78554C61-17AB-4604-A506-34E4A4C96013}" type="pres">
      <dgm:prSet presAssocID="{E5E6F86A-4E95-458E-8F64-6CD5A3C64FD1}" presName="dstNode" presStyleLbl="node1" presStyleIdx="0" presStyleCnt="5"/>
      <dgm:spPr/>
      <dgm:t>
        <a:bodyPr/>
        <a:lstStyle/>
        <a:p>
          <a:endParaRPr lang="tr-TR"/>
        </a:p>
      </dgm:t>
    </dgm:pt>
    <dgm:pt modelId="{E74CB3F9-17C4-419E-997B-5B3F44090D03}" type="pres">
      <dgm:prSet presAssocID="{5EA195F5-22F0-4854-86CA-85B22C38D18E}" presName="text_1" presStyleLbl="node1" presStyleIdx="0" presStyleCnt="5">
        <dgm:presLayoutVars>
          <dgm:bulletEnabled val="1"/>
        </dgm:presLayoutVars>
      </dgm:prSet>
      <dgm:spPr>
        <a:prstGeom prst="snip2DiagRect">
          <a:avLst/>
        </a:prstGeom>
      </dgm:spPr>
      <dgm:t>
        <a:bodyPr/>
        <a:lstStyle/>
        <a:p>
          <a:endParaRPr lang="tr-TR"/>
        </a:p>
      </dgm:t>
    </dgm:pt>
    <dgm:pt modelId="{BBBDB187-18E7-4069-A6A9-E47DE091A2FA}" type="pres">
      <dgm:prSet presAssocID="{5EA195F5-22F0-4854-86CA-85B22C38D18E}" presName="accent_1" presStyleCnt="0"/>
      <dgm:spPr/>
      <dgm:t>
        <a:bodyPr/>
        <a:lstStyle/>
        <a:p>
          <a:endParaRPr lang="tr-TR"/>
        </a:p>
      </dgm:t>
    </dgm:pt>
    <dgm:pt modelId="{D994C27A-5738-49DE-8EF8-939251551E68}" type="pres">
      <dgm:prSet presAssocID="{5EA195F5-22F0-4854-86CA-85B22C38D18E}" presName="accentRepeatNode" presStyleLbl="solidFgAcc1" presStyleIdx="0" presStyleCnt="5"/>
      <dgm:spPr>
        <a:prstGeom prst="sun">
          <a:avLst/>
        </a:prstGeom>
      </dgm:spPr>
      <dgm:t>
        <a:bodyPr/>
        <a:lstStyle/>
        <a:p>
          <a:endParaRPr lang="tr-TR"/>
        </a:p>
      </dgm:t>
    </dgm:pt>
    <dgm:pt modelId="{EDC5621E-E6EA-4631-986B-C0003CDE2357}" type="pres">
      <dgm:prSet presAssocID="{1B2708BA-63B1-4093-AF80-0F3112B0927E}" presName="text_2" presStyleLbl="node1" presStyleIdx="1" presStyleCnt="5">
        <dgm:presLayoutVars>
          <dgm:bulletEnabled val="1"/>
        </dgm:presLayoutVars>
      </dgm:prSet>
      <dgm:spPr>
        <a:prstGeom prst="snip2DiagRect">
          <a:avLst/>
        </a:prstGeom>
      </dgm:spPr>
      <dgm:t>
        <a:bodyPr/>
        <a:lstStyle/>
        <a:p>
          <a:endParaRPr lang="tr-TR"/>
        </a:p>
      </dgm:t>
    </dgm:pt>
    <dgm:pt modelId="{87C08F53-9619-40F4-AD7C-9844948039E7}" type="pres">
      <dgm:prSet presAssocID="{1B2708BA-63B1-4093-AF80-0F3112B0927E}" presName="accent_2" presStyleCnt="0"/>
      <dgm:spPr/>
      <dgm:t>
        <a:bodyPr/>
        <a:lstStyle/>
        <a:p>
          <a:endParaRPr lang="tr-TR"/>
        </a:p>
      </dgm:t>
    </dgm:pt>
    <dgm:pt modelId="{87774F3A-6F4A-4BAF-A2F6-8467B8D1A8CF}" type="pres">
      <dgm:prSet presAssocID="{1B2708BA-63B1-4093-AF80-0F3112B0927E}" presName="accentRepeatNode" presStyleLbl="solidFgAcc1" presStyleIdx="1" presStyleCnt="5"/>
      <dgm:spPr>
        <a:prstGeom prst="sun">
          <a:avLst/>
        </a:prstGeom>
      </dgm:spPr>
      <dgm:t>
        <a:bodyPr/>
        <a:lstStyle/>
        <a:p>
          <a:endParaRPr lang="tr-TR"/>
        </a:p>
      </dgm:t>
    </dgm:pt>
    <dgm:pt modelId="{C4B7A5B2-EBC3-43A3-B07B-D072F2CE0CE4}" type="pres">
      <dgm:prSet presAssocID="{0CAC8303-2969-4051-8230-AA89E39DF932}" presName="text_3" presStyleLbl="node1" presStyleIdx="2" presStyleCnt="5">
        <dgm:presLayoutVars>
          <dgm:bulletEnabled val="1"/>
        </dgm:presLayoutVars>
      </dgm:prSet>
      <dgm:spPr>
        <a:prstGeom prst="snip2DiagRect">
          <a:avLst/>
        </a:prstGeom>
      </dgm:spPr>
      <dgm:t>
        <a:bodyPr/>
        <a:lstStyle/>
        <a:p>
          <a:endParaRPr lang="tr-TR"/>
        </a:p>
      </dgm:t>
    </dgm:pt>
    <dgm:pt modelId="{E4D66172-DFB7-418D-ACBA-7D0E658A18A1}" type="pres">
      <dgm:prSet presAssocID="{0CAC8303-2969-4051-8230-AA89E39DF932}" presName="accent_3" presStyleCnt="0"/>
      <dgm:spPr/>
      <dgm:t>
        <a:bodyPr/>
        <a:lstStyle/>
        <a:p>
          <a:endParaRPr lang="tr-TR"/>
        </a:p>
      </dgm:t>
    </dgm:pt>
    <dgm:pt modelId="{9E9B9690-B480-4242-BF47-19FD6AB4E7C8}" type="pres">
      <dgm:prSet presAssocID="{0CAC8303-2969-4051-8230-AA89E39DF932}" presName="accentRepeatNode" presStyleLbl="solidFgAcc1" presStyleIdx="2" presStyleCnt="5"/>
      <dgm:spPr>
        <a:prstGeom prst="sun">
          <a:avLst/>
        </a:prstGeom>
      </dgm:spPr>
      <dgm:t>
        <a:bodyPr/>
        <a:lstStyle/>
        <a:p>
          <a:endParaRPr lang="tr-TR"/>
        </a:p>
      </dgm:t>
    </dgm:pt>
    <dgm:pt modelId="{F6FF60A8-14ED-4F4C-8E9D-294CBA840BFC}" type="pres">
      <dgm:prSet presAssocID="{23476C4B-166C-4300-8832-355B563676A4}" presName="text_4" presStyleLbl="node1" presStyleIdx="3" presStyleCnt="5">
        <dgm:presLayoutVars>
          <dgm:bulletEnabled val="1"/>
        </dgm:presLayoutVars>
      </dgm:prSet>
      <dgm:spPr>
        <a:prstGeom prst="snip2DiagRect">
          <a:avLst/>
        </a:prstGeom>
      </dgm:spPr>
      <dgm:t>
        <a:bodyPr/>
        <a:lstStyle/>
        <a:p>
          <a:endParaRPr lang="tr-TR"/>
        </a:p>
      </dgm:t>
    </dgm:pt>
    <dgm:pt modelId="{52F44553-1391-4DF1-81F8-CFC0A7EADADF}" type="pres">
      <dgm:prSet presAssocID="{23476C4B-166C-4300-8832-355B563676A4}" presName="accent_4" presStyleCnt="0"/>
      <dgm:spPr/>
      <dgm:t>
        <a:bodyPr/>
        <a:lstStyle/>
        <a:p>
          <a:endParaRPr lang="tr-TR"/>
        </a:p>
      </dgm:t>
    </dgm:pt>
    <dgm:pt modelId="{48968A8B-C920-433E-9D5D-419A6D3CF085}" type="pres">
      <dgm:prSet presAssocID="{23476C4B-166C-4300-8832-355B563676A4}" presName="accentRepeatNode" presStyleLbl="solidFgAcc1" presStyleIdx="3" presStyleCnt="5"/>
      <dgm:spPr>
        <a:prstGeom prst="sun">
          <a:avLst/>
        </a:prstGeom>
      </dgm:spPr>
      <dgm:t>
        <a:bodyPr/>
        <a:lstStyle/>
        <a:p>
          <a:endParaRPr lang="tr-TR"/>
        </a:p>
      </dgm:t>
    </dgm:pt>
    <dgm:pt modelId="{8CC690E1-54E3-4B4D-8A7E-10A966DF426D}" type="pres">
      <dgm:prSet presAssocID="{0F480262-B9ED-44EB-9471-453659E665E6}" presName="text_5" presStyleLbl="node1" presStyleIdx="4" presStyleCnt="5">
        <dgm:presLayoutVars>
          <dgm:bulletEnabled val="1"/>
        </dgm:presLayoutVars>
      </dgm:prSet>
      <dgm:spPr>
        <a:prstGeom prst="snip2DiagRect">
          <a:avLst/>
        </a:prstGeom>
      </dgm:spPr>
      <dgm:t>
        <a:bodyPr/>
        <a:lstStyle/>
        <a:p>
          <a:endParaRPr lang="tr-TR"/>
        </a:p>
      </dgm:t>
    </dgm:pt>
    <dgm:pt modelId="{52F74DFA-FE97-4FEA-91CA-1D2BFD43AC53}" type="pres">
      <dgm:prSet presAssocID="{0F480262-B9ED-44EB-9471-453659E665E6}" presName="accent_5" presStyleCnt="0"/>
      <dgm:spPr/>
      <dgm:t>
        <a:bodyPr/>
        <a:lstStyle/>
        <a:p>
          <a:endParaRPr lang="tr-TR"/>
        </a:p>
      </dgm:t>
    </dgm:pt>
    <dgm:pt modelId="{0B7EF461-DC33-4DCF-9711-DC78189D85C3}" type="pres">
      <dgm:prSet presAssocID="{0F480262-B9ED-44EB-9471-453659E665E6}" presName="accentRepeatNode" presStyleLbl="solidFgAcc1" presStyleIdx="4" presStyleCnt="5"/>
      <dgm:spPr>
        <a:prstGeom prst="sun">
          <a:avLst/>
        </a:prstGeom>
      </dgm:spPr>
      <dgm:t>
        <a:bodyPr/>
        <a:lstStyle/>
        <a:p>
          <a:endParaRPr lang="tr-TR"/>
        </a:p>
      </dgm:t>
    </dgm:pt>
  </dgm:ptLst>
  <dgm:cxnLst>
    <dgm:cxn modelId="{2C4225FD-1E39-4DF3-814E-6B178F92F2A9}" srcId="{E5E6F86A-4E95-458E-8F64-6CD5A3C64FD1}" destId="{23476C4B-166C-4300-8832-355B563676A4}" srcOrd="3" destOrd="0" parTransId="{F130F4AB-99C9-437E-9B9E-649725109024}" sibTransId="{B1BA172E-F76D-48E5-9A5C-126ED3E541CF}"/>
    <dgm:cxn modelId="{65604264-7811-45CB-8142-799EB2EACB83}" srcId="{E5E6F86A-4E95-458E-8F64-6CD5A3C64FD1}" destId="{1B2708BA-63B1-4093-AF80-0F3112B0927E}" srcOrd="1" destOrd="0" parTransId="{F11CFE5D-EC6B-49AF-9D33-3DD166E4AEFA}" sibTransId="{8A9489E6-C379-4409-AF6E-AF7DE6B27DD9}"/>
    <dgm:cxn modelId="{956B79CF-88D7-4464-A679-77D8E17EC64B}" srcId="{E5E6F86A-4E95-458E-8F64-6CD5A3C64FD1}" destId="{0CAC8303-2969-4051-8230-AA89E39DF932}" srcOrd="2" destOrd="0" parTransId="{357B390E-604B-42AB-A812-0A77F19EDD37}" sibTransId="{AFF05885-9FDD-4169-BA84-7C511058C2D7}"/>
    <dgm:cxn modelId="{54B6F22B-9965-4D96-A70C-EA06C8D8FC76}" type="presOf" srcId="{BC8FB44A-42DF-4B0C-8A75-714F12ABF60A}" destId="{B9D21561-A076-4EF9-BFEE-F0E827217381}" srcOrd="0" destOrd="0" presId="urn:microsoft.com/office/officeart/2008/layout/VerticalCurvedList"/>
    <dgm:cxn modelId="{C67D928E-50AC-4BC4-ACCF-738A5BCD48B9}" type="presOf" srcId="{E5E6F86A-4E95-458E-8F64-6CD5A3C64FD1}" destId="{ADEA594D-20E3-4F67-81F8-4949A694667D}" srcOrd="0" destOrd="0" presId="urn:microsoft.com/office/officeart/2008/layout/VerticalCurvedList"/>
    <dgm:cxn modelId="{3C3A4C6E-2D3C-4D89-BC11-F777FB4E4D9B}" srcId="{E5E6F86A-4E95-458E-8F64-6CD5A3C64FD1}" destId="{0F480262-B9ED-44EB-9471-453659E665E6}" srcOrd="4" destOrd="0" parTransId="{B3F482BD-C8E5-4ABB-96D0-029353CED60D}" sibTransId="{C3AE2A58-C71C-4BC2-BF8B-07B95016F930}"/>
    <dgm:cxn modelId="{C4D03F11-D855-4D59-B9F1-46875211ED21}" type="presOf" srcId="{1B2708BA-63B1-4093-AF80-0F3112B0927E}" destId="{EDC5621E-E6EA-4631-986B-C0003CDE2357}" srcOrd="0" destOrd="0" presId="urn:microsoft.com/office/officeart/2008/layout/VerticalCurvedList"/>
    <dgm:cxn modelId="{F74768AB-48A1-42FE-94A4-17F86885D0E0}" type="presOf" srcId="{0CAC8303-2969-4051-8230-AA89E39DF932}" destId="{C4B7A5B2-EBC3-43A3-B07B-D072F2CE0CE4}" srcOrd="0" destOrd="0" presId="urn:microsoft.com/office/officeart/2008/layout/VerticalCurvedList"/>
    <dgm:cxn modelId="{FF24EA32-EE81-49A7-A3FF-14A1BB997579}" srcId="{E5E6F86A-4E95-458E-8F64-6CD5A3C64FD1}" destId="{5EA195F5-22F0-4854-86CA-85B22C38D18E}" srcOrd="0" destOrd="0" parTransId="{85DB7465-3C82-4139-A153-E58A8066D466}" sibTransId="{BC8FB44A-42DF-4B0C-8A75-714F12ABF60A}"/>
    <dgm:cxn modelId="{AE2A1869-BD05-494B-B54E-53D854D5436D}" type="presOf" srcId="{23476C4B-166C-4300-8832-355B563676A4}" destId="{F6FF60A8-14ED-4F4C-8E9D-294CBA840BFC}" srcOrd="0" destOrd="0" presId="urn:microsoft.com/office/officeart/2008/layout/VerticalCurvedList"/>
    <dgm:cxn modelId="{2C06805A-848B-46E6-8282-57A4F09BCB45}" type="presOf" srcId="{5EA195F5-22F0-4854-86CA-85B22C38D18E}" destId="{E74CB3F9-17C4-419E-997B-5B3F44090D03}" srcOrd="0" destOrd="0" presId="urn:microsoft.com/office/officeart/2008/layout/VerticalCurvedList"/>
    <dgm:cxn modelId="{76844111-72F0-4E2B-AF5D-8249C8F75E68}" type="presOf" srcId="{0F480262-B9ED-44EB-9471-453659E665E6}" destId="{8CC690E1-54E3-4B4D-8A7E-10A966DF426D}" srcOrd="0" destOrd="0" presId="urn:microsoft.com/office/officeart/2008/layout/VerticalCurvedList"/>
    <dgm:cxn modelId="{69B41130-BA3D-4BC8-8296-C3E9F5C69898}" type="presParOf" srcId="{ADEA594D-20E3-4F67-81F8-4949A694667D}" destId="{A5D51496-37B0-479F-9A0E-D51A07176D92}" srcOrd="0" destOrd="0" presId="urn:microsoft.com/office/officeart/2008/layout/VerticalCurvedList"/>
    <dgm:cxn modelId="{43849BA9-C5B4-4B12-86BC-5C6E4F1E2FD2}" type="presParOf" srcId="{A5D51496-37B0-479F-9A0E-D51A07176D92}" destId="{8A02DB50-30D2-4C4B-AE9F-B3FD9A48F7D5}" srcOrd="0" destOrd="0" presId="urn:microsoft.com/office/officeart/2008/layout/VerticalCurvedList"/>
    <dgm:cxn modelId="{FF1BB4FB-73BB-4D36-B08E-3CB3DC0BA16E}" type="presParOf" srcId="{8A02DB50-30D2-4C4B-AE9F-B3FD9A48F7D5}" destId="{169EDEC2-18DA-43BB-B3E8-28EBD012CD98}" srcOrd="0" destOrd="0" presId="urn:microsoft.com/office/officeart/2008/layout/VerticalCurvedList"/>
    <dgm:cxn modelId="{40200313-F8AA-4476-B654-794744E5346D}" type="presParOf" srcId="{8A02DB50-30D2-4C4B-AE9F-B3FD9A48F7D5}" destId="{B9D21561-A076-4EF9-BFEE-F0E827217381}" srcOrd="1" destOrd="0" presId="urn:microsoft.com/office/officeart/2008/layout/VerticalCurvedList"/>
    <dgm:cxn modelId="{2419FF88-0439-4073-B19C-432B6EC22E3A}" type="presParOf" srcId="{8A02DB50-30D2-4C4B-AE9F-B3FD9A48F7D5}" destId="{5F4235F5-98BD-4F70-A078-686E6EF84C6D}" srcOrd="2" destOrd="0" presId="urn:microsoft.com/office/officeart/2008/layout/VerticalCurvedList"/>
    <dgm:cxn modelId="{CF490EA4-9771-43A8-8DAB-450940926109}" type="presParOf" srcId="{8A02DB50-30D2-4C4B-AE9F-B3FD9A48F7D5}" destId="{78554C61-17AB-4604-A506-34E4A4C96013}" srcOrd="3" destOrd="0" presId="urn:microsoft.com/office/officeart/2008/layout/VerticalCurvedList"/>
    <dgm:cxn modelId="{58F9B890-E3F1-4371-91E7-1794E160CCD7}" type="presParOf" srcId="{A5D51496-37B0-479F-9A0E-D51A07176D92}" destId="{E74CB3F9-17C4-419E-997B-5B3F44090D03}" srcOrd="1" destOrd="0" presId="urn:microsoft.com/office/officeart/2008/layout/VerticalCurvedList"/>
    <dgm:cxn modelId="{17582142-3C02-440C-8962-B072DC4BEDC8}" type="presParOf" srcId="{A5D51496-37B0-479F-9A0E-D51A07176D92}" destId="{BBBDB187-18E7-4069-A6A9-E47DE091A2FA}" srcOrd="2" destOrd="0" presId="urn:microsoft.com/office/officeart/2008/layout/VerticalCurvedList"/>
    <dgm:cxn modelId="{82B8FE73-B4E4-4D42-AF03-41450148FBE3}" type="presParOf" srcId="{BBBDB187-18E7-4069-A6A9-E47DE091A2FA}" destId="{D994C27A-5738-49DE-8EF8-939251551E68}" srcOrd="0" destOrd="0" presId="urn:microsoft.com/office/officeart/2008/layout/VerticalCurvedList"/>
    <dgm:cxn modelId="{ACC37501-2854-4FE7-BA47-562243F54A9E}" type="presParOf" srcId="{A5D51496-37B0-479F-9A0E-D51A07176D92}" destId="{EDC5621E-E6EA-4631-986B-C0003CDE2357}" srcOrd="3" destOrd="0" presId="urn:microsoft.com/office/officeart/2008/layout/VerticalCurvedList"/>
    <dgm:cxn modelId="{4730E271-6765-4F9C-8E3E-532581040662}" type="presParOf" srcId="{A5D51496-37B0-479F-9A0E-D51A07176D92}" destId="{87C08F53-9619-40F4-AD7C-9844948039E7}" srcOrd="4" destOrd="0" presId="urn:microsoft.com/office/officeart/2008/layout/VerticalCurvedList"/>
    <dgm:cxn modelId="{8BE25AE9-5C54-4C46-BEB6-2169E8839A1E}" type="presParOf" srcId="{87C08F53-9619-40F4-AD7C-9844948039E7}" destId="{87774F3A-6F4A-4BAF-A2F6-8467B8D1A8CF}" srcOrd="0" destOrd="0" presId="urn:microsoft.com/office/officeart/2008/layout/VerticalCurvedList"/>
    <dgm:cxn modelId="{1153E47A-C45D-4DD8-A83A-A2A8F5633E49}" type="presParOf" srcId="{A5D51496-37B0-479F-9A0E-D51A07176D92}" destId="{C4B7A5B2-EBC3-43A3-B07B-D072F2CE0CE4}" srcOrd="5" destOrd="0" presId="urn:microsoft.com/office/officeart/2008/layout/VerticalCurvedList"/>
    <dgm:cxn modelId="{F3D61281-854B-4AAC-8CB2-14D0DEF21F1C}" type="presParOf" srcId="{A5D51496-37B0-479F-9A0E-D51A07176D92}" destId="{E4D66172-DFB7-418D-ACBA-7D0E658A18A1}" srcOrd="6" destOrd="0" presId="urn:microsoft.com/office/officeart/2008/layout/VerticalCurvedList"/>
    <dgm:cxn modelId="{5941C3D2-851C-47AD-A8A1-6CADD0D8C27F}" type="presParOf" srcId="{E4D66172-DFB7-418D-ACBA-7D0E658A18A1}" destId="{9E9B9690-B480-4242-BF47-19FD6AB4E7C8}" srcOrd="0" destOrd="0" presId="urn:microsoft.com/office/officeart/2008/layout/VerticalCurvedList"/>
    <dgm:cxn modelId="{CCDDDD6B-112C-441F-8B4C-C22946E40B48}" type="presParOf" srcId="{A5D51496-37B0-479F-9A0E-D51A07176D92}" destId="{F6FF60A8-14ED-4F4C-8E9D-294CBA840BFC}" srcOrd="7" destOrd="0" presId="urn:microsoft.com/office/officeart/2008/layout/VerticalCurvedList"/>
    <dgm:cxn modelId="{51B20EDF-5D23-4F9A-8B20-4B602D08C931}" type="presParOf" srcId="{A5D51496-37B0-479F-9A0E-D51A07176D92}" destId="{52F44553-1391-4DF1-81F8-CFC0A7EADADF}" srcOrd="8" destOrd="0" presId="urn:microsoft.com/office/officeart/2008/layout/VerticalCurvedList"/>
    <dgm:cxn modelId="{B43251C4-713A-46C9-9FF5-5979C98B9303}" type="presParOf" srcId="{52F44553-1391-4DF1-81F8-CFC0A7EADADF}" destId="{48968A8B-C920-433E-9D5D-419A6D3CF085}" srcOrd="0" destOrd="0" presId="urn:microsoft.com/office/officeart/2008/layout/VerticalCurvedList"/>
    <dgm:cxn modelId="{E50156F4-3F95-4266-8AE9-C88C51ADB97B}" type="presParOf" srcId="{A5D51496-37B0-479F-9A0E-D51A07176D92}" destId="{8CC690E1-54E3-4B4D-8A7E-10A966DF426D}" srcOrd="9" destOrd="0" presId="urn:microsoft.com/office/officeart/2008/layout/VerticalCurvedList"/>
    <dgm:cxn modelId="{58E9B38A-437B-4930-B262-4769E1743C5E}" type="presParOf" srcId="{A5D51496-37B0-479F-9A0E-D51A07176D92}" destId="{52F74DFA-FE97-4FEA-91CA-1D2BFD43AC53}" srcOrd="10" destOrd="0" presId="urn:microsoft.com/office/officeart/2008/layout/VerticalCurvedList"/>
    <dgm:cxn modelId="{FFE718FF-1413-4C23-A943-F365ED3F8DE6}" type="presParOf" srcId="{52F74DFA-FE97-4FEA-91CA-1D2BFD43AC53}" destId="{0B7EF461-DC33-4DCF-9711-DC78189D85C3}"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7E0226-85F5-4DA0-94F6-039379042910}">
      <dsp:nvSpPr>
        <dsp:cNvPr id="0" name=""/>
        <dsp:cNvSpPr/>
      </dsp:nvSpPr>
      <dsp:spPr>
        <a:xfrm>
          <a:off x="6505414" y="762350"/>
          <a:ext cx="2019447" cy="2019821"/>
        </a:xfrm>
        <a:prstGeom prst="ellipse">
          <a:avLst/>
        </a:prstGeom>
        <a:gradFill rotWithShape="0">
          <a:gsLst>
            <a:gs pos="0">
              <a:schemeClr val="accent5">
                <a:hueOff val="0"/>
                <a:satOff val="0"/>
                <a:lumOff val="0"/>
                <a:alphaOff val="0"/>
                <a:tint val="96000"/>
                <a:lumMod val="104000"/>
              </a:schemeClr>
            </a:gs>
            <a:gs pos="100000">
              <a:schemeClr val="accent5">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5D536791-C46A-4088-BC53-09FB93DCDEBC}">
      <dsp:nvSpPr>
        <dsp:cNvPr id="0" name=""/>
        <dsp:cNvSpPr/>
      </dsp:nvSpPr>
      <dsp:spPr>
        <a:xfrm>
          <a:off x="6572466" y="829689"/>
          <a:ext cx="1885343" cy="1885142"/>
        </a:xfrm>
        <a:prstGeom prst="ellipse">
          <a:avLst/>
        </a:prstGeom>
        <a:solidFill>
          <a:schemeClr val="lt1">
            <a:alpha val="90000"/>
            <a:hueOff val="0"/>
            <a:satOff val="0"/>
            <a:lumOff val="0"/>
            <a:alphaOff val="0"/>
          </a:schemeClr>
        </a:solidFill>
        <a:ln w="9525" cap="rnd" cmpd="sng" algn="ctr">
          <a:solidFill>
            <a:schemeClr val="accent5">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tr-TR" sz="2000" kern="1200" dirty="0" smtClean="0">
              <a:solidFill>
                <a:schemeClr val="bg1"/>
              </a:solidFill>
              <a:effectLst>
                <a:outerShdw blurRad="38100" dist="38100" dir="2700000" algn="tl">
                  <a:srgbClr val="000000">
                    <a:alpha val="43137"/>
                  </a:srgbClr>
                </a:outerShdw>
              </a:effectLst>
              <a:latin typeface="Cambria" pitchFamily="18" charset="0"/>
            </a:rPr>
            <a:t>KULLANIM</a:t>
          </a:r>
          <a:endParaRPr lang="tr-TR" sz="2000" kern="1200" dirty="0">
            <a:solidFill>
              <a:schemeClr val="bg1"/>
            </a:solidFill>
            <a:effectLst>
              <a:outerShdw blurRad="38100" dist="38100" dir="2700000" algn="tl">
                <a:srgbClr val="000000">
                  <a:alpha val="43137"/>
                </a:srgbClr>
              </a:outerShdw>
            </a:effectLst>
            <a:latin typeface="Cambria" pitchFamily="18" charset="0"/>
          </a:endParaRPr>
        </a:p>
      </dsp:txBody>
      <dsp:txXfrm>
        <a:off x="6841988" y="1099046"/>
        <a:ext cx="1346298" cy="1346429"/>
      </dsp:txXfrm>
    </dsp:sp>
    <dsp:sp modelId="{2ED948F3-A14C-4EBB-9E6F-C364E019B9CC}">
      <dsp:nvSpPr>
        <dsp:cNvPr id="0" name=""/>
        <dsp:cNvSpPr/>
      </dsp:nvSpPr>
      <dsp:spPr>
        <a:xfrm rot="2700000">
          <a:off x="4420689" y="764792"/>
          <a:ext cx="2014583" cy="2014583"/>
        </a:xfrm>
        <a:prstGeom prst="teardrop">
          <a:avLst>
            <a:gd name="adj" fmla="val 100000"/>
          </a:avLst>
        </a:prstGeom>
        <a:gradFill rotWithShape="0">
          <a:gsLst>
            <a:gs pos="0">
              <a:schemeClr val="accent5">
                <a:hueOff val="2404066"/>
                <a:satOff val="-4882"/>
                <a:lumOff val="3137"/>
                <a:alphaOff val="0"/>
                <a:tint val="96000"/>
                <a:lumMod val="104000"/>
              </a:schemeClr>
            </a:gs>
            <a:gs pos="100000">
              <a:schemeClr val="accent5">
                <a:hueOff val="2404066"/>
                <a:satOff val="-4882"/>
                <a:lumOff val="3137"/>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D34BFA6F-DD2D-48FB-B22B-D47526845CDD}">
      <dsp:nvSpPr>
        <dsp:cNvPr id="0" name=""/>
        <dsp:cNvSpPr/>
      </dsp:nvSpPr>
      <dsp:spPr>
        <a:xfrm>
          <a:off x="4485309" y="829689"/>
          <a:ext cx="1885343" cy="1885142"/>
        </a:xfrm>
        <a:prstGeom prst="ellipse">
          <a:avLst/>
        </a:prstGeom>
        <a:solidFill>
          <a:schemeClr val="lt1">
            <a:alpha val="90000"/>
            <a:hueOff val="0"/>
            <a:satOff val="0"/>
            <a:lumOff val="0"/>
            <a:alphaOff val="0"/>
          </a:schemeClr>
        </a:solidFill>
        <a:ln w="9525" cap="rnd" cmpd="sng" algn="ctr">
          <a:solidFill>
            <a:schemeClr val="accent5">
              <a:hueOff val="2404066"/>
              <a:satOff val="-4882"/>
              <a:lumOff val="3137"/>
              <a:alphaOff val="0"/>
            </a:schemeClr>
          </a:solidFill>
          <a:prstDash val="solid"/>
        </a:ln>
        <a:effectLst>
          <a:outerShdw blurRad="38100" dist="25400" dir="5400000" rotWithShape="0">
            <a:srgbClr val="000000">
              <a:alpha val="2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tr-TR" sz="2000" kern="1200" dirty="0" smtClean="0">
              <a:solidFill>
                <a:schemeClr val="bg1"/>
              </a:solidFill>
              <a:effectLst>
                <a:outerShdw blurRad="38100" dist="38100" dir="2700000" algn="tl">
                  <a:srgbClr val="000000">
                    <a:alpha val="43137"/>
                  </a:srgbClr>
                </a:outerShdw>
              </a:effectLst>
              <a:latin typeface="Cambria" pitchFamily="18" charset="0"/>
            </a:rPr>
            <a:t>İÇERİK</a:t>
          </a:r>
          <a:endParaRPr lang="tr-TR" sz="2000" kern="1200" dirty="0">
            <a:solidFill>
              <a:schemeClr val="bg1"/>
            </a:solidFill>
            <a:effectLst>
              <a:outerShdw blurRad="38100" dist="38100" dir="2700000" algn="tl">
                <a:srgbClr val="000000">
                  <a:alpha val="43137"/>
                </a:srgbClr>
              </a:outerShdw>
            </a:effectLst>
            <a:latin typeface="Cambria" pitchFamily="18" charset="0"/>
          </a:endParaRPr>
        </a:p>
      </dsp:txBody>
      <dsp:txXfrm>
        <a:off x="4754831" y="1099046"/>
        <a:ext cx="1346298" cy="1346429"/>
      </dsp:txXfrm>
    </dsp:sp>
    <dsp:sp modelId="{D59D98F7-1757-427A-8AC1-3B713DC0B786}">
      <dsp:nvSpPr>
        <dsp:cNvPr id="0" name=""/>
        <dsp:cNvSpPr/>
      </dsp:nvSpPr>
      <dsp:spPr>
        <a:xfrm rot="2700000">
          <a:off x="2333532" y="764792"/>
          <a:ext cx="2014583" cy="2014583"/>
        </a:xfrm>
        <a:prstGeom prst="teardrop">
          <a:avLst>
            <a:gd name="adj" fmla="val 100000"/>
          </a:avLst>
        </a:prstGeom>
        <a:gradFill rotWithShape="0">
          <a:gsLst>
            <a:gs pos="0">
              <a:schemeClr val="accent5">
                <a:hueOff val="4808133"/>
                <a:satOff val="-9764"/>
                <a:lumOff val="6275"/>
                <a:alphaOff val="0"/>
                <a:tint val="96000"/>
                <a:lumMod val="104000"/>
              </a:schemeClr>
            </a:gs>
            <a:gs pos="100000">
              <a:schemeClr val="accent5">
                <a:hueOff val="4808133"/>
                <a:satOff val="-9764"/>
                <a:lumOff val="6275"/>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C8FAF0E8-DE28-4E13-A73C-191CE23C724C}">
      <dsp:nvSpPr>
        <dsp:cNvPr id="0" name=""/>
        <dsp:cNvSpPr/>
      </dsp:nvSpPr>
      <dsp:spPr>
        <a:xfrm>
          <a:off x="2398152" y="829689"/>
          <a:ext cx="1885343" cy="1885142"/>
        </a:xfrm>
        <a:prstGeom prst="ellipse">
          <a:avLst/>
        </a:prstGeom>
        <a:solidFill>
          <a:schemeClr val="lt1">
            <a:alpha val="90000"/>
            <a:hueOff val="0"/>
            <a:satOff val="0"/>
            <a:lumOff val="0"/>
            <a:alphaOff val="0"/>
          </a:schemeClr>
        </a:solidFill>
        <a:ln w="9525" cap="rnd" cmpd="sng" algn="ctr">
          <a:solidFill>
            <a:schemeClr val="accent5">
              <a:hueOff val="4808133"/>
              <a:satOff val="-9764"/>
              <a:lumOff val="6275"/>
              <a:alphaOff val="0"/>
            </a:schemeClr>
          </a:solidFill>
          <a:prstDash val="solid"/>
        </a:ln>
        <a:effectLst>
          <a:outerShdw blurRad="38100" dist="25400" dir="5400000" rotWithShape="0">
            <a:srgbClr val="000000">
              <a:alpha val="2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tr-TR" sz="2000" kern="1200" dirty="0" smtClean="0">
              <a:solidFill>
                <a:schemeClr val="bg1"/>
              </a:solidFill>
              <a:effectLst>
                <a:outerShdw blurRad="38100" dist="38100" dir="2700000" algn="tl">
                  <a:srgbClr val="000000">
                    <a:alpha val="43137"/>
                  </a:srgbClr>
                </a:outerShdw>
              </a:effectLst>
              <a:latin typeface="Cambria" pitchFamily="18" charset="0"/>
            </a:rPr>
            <a:t>BİÇİM</a:t>
          </a:r>
          <a:endParaRPr lang="tr-TR" sz="2000" kern="1200" dirty="0">
            <a:solidFill>
              <a:schemeClr val="bg1"/>
            </a:solidFill>
            <a:effectLst>
              <a:outerShdw blurRad="38100" dist="38100" dir="2700000" algn="tl">
                <a:srgbClr val="000000">
                  <a:alpha val="43137"/>
                </a:srgbClr>
              </a:outerShdw>
            </a:effectLst>
            <a:latin typeface="Cambria" pitchFamily="18" charset="0"/>
          </a:endParaRPr>
        </a:p>
      </dsp:txBody>
      <dsp:txXfrm>
        <a:off x="2667674" y="1099046"/>
        <a:ext cx="1346298" cy="134642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4C0525-DA6E-47BE-8CCA-23E59AD921E9}">
      <dsp:nvSpPr>
        <dsp:cNvPr id="0" name=""/>
        <dsp:cNvSpPr/>
      </dsp:nvSpPr>
      <dsp:spPr>
        <a:xfrm rot="16200000">
          <a:off x="-1067178" y="1068224"/>
          <a:ext cx="4856088" cy="2719638"/>
        </a:xfrm>
        <a:prstGeom prst="wedgeEllipseCallout">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1600" tIns="0" rIns="101600" bIns="0" numCol="1" spcCol="1270" anchor="ctr" anchorCtr="0">
          <a:noAutofit/>
        </a:bodyPr>
        <a:lstStyle/>
        <a:p>
          <a:pPr lvl="0" algn="ctr" defTabSz="711200">
            <a:lnSpc>
              <a:spcPct val="90000"/>
            </a:lnSpc>
            <a:spcBef>
              <a:spcPct val="0"/>
            </a:spcBef>
            <a:spcAft>
              <a:spcPct val="35000"/>
            </a:spcAft>
          </a:pPr>
          <a:r>
            <a:rPr lang="tr-TR" sz="1600" b="0" kern="1200" dirty="0" smtClean="0">
              <a:solidFill>
                <a:schemeClr val="bg1"/>
              </a:solidFill>
              <a:effectLst>
                <a:outerShdw blurRad="38100" dist="38100" dir="2700000" algn="tl">
                  <a:srgbClr val="000000">
                    <a:alpha val="43137"/>
                  </a:srgbClr>
                </a:outerShdw>
              </a:effectLst>
              <a:latin typeface="Cambria" pitchFamily="18" charset="0"/>
            </a:rPr>
            <a:t>Dil</a:t>
          </a:r>
          <a:r>
            <a:rPr lang="tr-TR" sz="1600" b="0" kern="1200" baseline="0" dirty="0" smtClean="0">
              <a:solidFill>
                <a:schemeClr val="bg1"/>
              </a:solidFill>
              <a:effectLst>
                <a:outerShdw blurRad="38100" dist="38100" dir="2700000" algn="tl">
                  <a:srgbClr val="000000">
                    <a:alpha val="43137"/>
                  </a:srgbClr>
                </a:outerShdw>
              </a:effectLst>
              <a:latin typeface="Cambria" pitchFamily="18" charset="0"/>
            </a:rPr>
            <a:t> ve konuşma bozuklukları 2 grupta incelenir: 1. organik bozukluklar 2.işlevsel bozukluklar. Organik bozukluklar, sinir-kas mekanizmasındaki sorunlardır. Yarık dudak, yarık damak gibi sorunlar sesletim bozukluklarına neden olur.</a:t>
          </a:r>
          <a:endParaRPr lang="tr-TR" sz="1600" b="0" kern="1200" dirty="0">
            <a:solidFill>
              <a:schemeClr val="bg1"/>
            </a:solidFill>
            <a:effectLst>
              <a:outerShdw blurRad="38100" dist="38100" dir="2700000" algn="tl">
                <a:srgbClr val="000000">
                  <a:alpha val="43137"/>
                </a:srgbClr>
              </a:outerShdw>
            </a:effectLst>
            <a:latin typeface="Cambria" pitchFamily="18" charset="0"/>
          </a:endParaRPr>
        </a:p>
      </dsp:txBody>
      <dsp:txXfrm rot="5400000">
        <a:off x="399329" y="711157"/>
        <a:ext cx="1923074" cy="3433772"/>
      </dsp:txXfrm>
    </dsp:sp>
    <dsp:sp modelId="{3C05A013-EE1E-44AE-92A9-AB95134FB547}">
      <dsp:nvSpPr>
        <dsp:cNvPr id="0" name=""/>
        <dsp:cNvSpPr/>
      </dsp:nvSpPr>
      <dsp:spPr>
        <a:xfrm rot="16200000">
          <a:off x="1856431" y="1068224"/>
          <a:ext cx="4856088" cy="2719638"/>
        </a:xfrm>
        <a:prstGeom prst="wedgeEllipseCallout">
          <a:avLst/>
        </a:prstGeom>
        <a:gradFill rotWithShape="0">
          <a:gsLst>
            <a:gs pos="0">
              <a:schemeClr val="accent3">
                <a:hueOff val="1351992"/>
                <a:satOff val="-4498"/>
                <a:lumOff val="-2255"/>
                <a:alphaOff val="0"/>
                <a:tint val="96000"/>
                <a:lumMod val="104000"/>
              </a:schemeClr>
            </a:gs>
            <a:gs pos="100000">
              <a:schemeClr val="accent3">
                <a:hueOff val="1351992"/>
                <a:satOff val="-4498"/>
                <a:lumOff val="-2255"/>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1600" tIns="0" rIns="101600" bIns="0" numCol="1" spcCol="1270" anchor="ctr" anchorCtr="0">
          <a:noAutofit/>
        </a:bodyPr>
        <a:lstStyle/>
        <a:p>
          <a:pPr lvl="0" algn="ctr" defTabSz="711200">
            <a:lnSpc>
              <a:spcPct val="90000"/>
            </a:lnSpc>
            <a:spcBef>
              <a:spcPct val="0"/>
            </a:spcBef>
            <a:spcAft>
              <a:spcPct val="35000"/>
            </a:spcAft>
          </a:pPr>
          <a:r>
            <a:rPr lang="tr-TR" sz="1600" b="0" kern="1200" dirty="0" smtClean="0">
              <a:solidFill>
                <a:schemeClr val="bg1"/>
              </a:solidFill>
              <a:effectLst>
                <a:outerShdw blurRad="38100" dist="38100" dir="2700000" algn="tl">
                  <a:srgbClr val="000000">
                    <a:alpha val="43137"/>
                  </a:srgbClr>
                </a:outerShdw>
              </a:effectLst>
              <a:latin typeface="Cambria" pitchFamily="18" charset="0"/>
            </a:rPr>
            <a:t>İşlevsel bozuklukların nedeni bilinmez. Akıcılık, kekemelik, duygusal sıkıntıya bağlı ses kaybı gibi sorunlar bu gruba girer. Bunların dışında hem işlevsel hem organik nedenli iletişim sorunları da olabilir.</a:t>
          </a:r>
          <a:endParaRPr lang="tr-TR" sz="1600" b="0" kern="1200" dirty="0">
            <a:solidFill>
              <a:schemeClr val="bg1"/>
            </a:solidFill>
            <a:effectLst>
              <a:outerShdw blurRad="38100" dist="38100" dir="2700000" algn="tl">
                <a:srgbClr val="000000">
                  <a:alpha val="43137"/>
                </a:srgbClr>
              </a:outerShdw>
            </a:effectLst>
            <a:latin typeface="Cambria" pitchFamily="18" charset="0"/>
          </a:endParaRPr>
        </a:p>
      </dsp:txBody>
      <dsp:txXfrm rot="5400000">
        <a:off x="3322938" y="711157"/>
        <a:ext cx="1923074" cy="3433772"/>
      </dsp:txXfrm>
    </dsp:sp>
    <dsp:sp modelId="{8D31386B-0105-4FAD-8DB9-038416A64DFA}">
      <dsp:nvSpPr>
        <dsp:cNvPr id="0" name=""/>
        <dsp:cNvSpPr/>
      </dsp:nvSpPr>
      <dsp:spPr>
        <a:xfrm rot="16200000">
          <a:off x="4780042" y="1068224"/>
          <a:ext cx="4856088" cy="2719638"/>
        </a:xfrm>
        <a:prstGeom prst="wedgeEllipseCallout">
          <a:avLst/>
        </a:prstGeom>
        <a:gradFill rotWithShape="0">
          <a:gsLst>
            <a:gs pos="0">
              <a:schemeClr val="accent3">
                <a:hueOff val="2703983"/>
                <a:satOff val="-8997"/>
                <a:lumOff val="-4509"/>
                <a:alphaOff val="0"/>
                <a:tint val="96000"/>
                <a:lumMod val="104000"/>
              </a:schemeClr>
            </a:gs>
            <a:gs pos="100000">
              <a:schemeClr val="accent3">
                <a:hueOff val="2703983"/>
                <a:satOff val="-8997"/>
                <a:lumOff val="-4509"/>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1600" tIns="0" rIns="101600" bIns="0" numCol="1" spcCol="1270" anchor="ctr" anchorCtr="0">
          <a:noAutofit/>
        </a:bodyPr>
        <a:lstStyle/>
        <a:p>
          <a:pPr lvl="0" algn="ctr" defTabSz="711200">
            <a:lnSpc>
              <a:spcPct val="90000"/>
            </a:lnSpc>
            <a:spcBef>
              <a:spcPct val="0"/>
            </a:spcBef>
            <a:spcAft>
              <a:spcPct val="35000"/>
            </a:spcAft>
          </a:pPr>
          <a:r>
            <a:rPr lang="tr-TR" sz="1600" b="0" kern="1200" dirty="0" smtClean="0">
              <a:solidFill>
                <a:schemeClr val="bg1"/>
              </a:solidFill>
              <a:effectLst>
                <a:outerShdw blurRad="38100" dist="38100" dir="2700000" algn="tl">
                  <a:srgbClr val="000000">
                    <a:alpha val="43137"/>
                  </a:srgbClr>
                </a:outerShdw>
              </a:effectLst>
              <a:latin typeface="Cambria" pitchFamily="18" charset="0"/>
            </a:rPr>
            <a:t>Havale ya da travmalar da </a:t>
          </a:r>
          <a:r>
            <a:rPr lang="tr-TR" sz="1600" b="0" i="1" kern="1200" dirty="0" smtClean="0">
              <a:solidFill>
                <a:schemeClr val="bg1"/>
              </a:solidFill>
              <a:effectLst>
                <a:outerShdw blurRad="38100" dist="38100" dir="2700000" algn="tl">
                  <a:srgbClr val="000000">
                    <a:alpha val="43137"/>
                  </a:srgbClr>
                </a:outerShdw>
              </a:effectLst>
              <a:latin typeface="Cambria" pitchFamily="18" charset="0"/>
            </a:rPr>
            <a:t>edinilmiş bozukluk </a:t>
          </a:r>
          <a:r>
            <a:rPr lang="tr-TR" sz="1600" b="0" kern="1200" dirty="0" smtClean="0">
              <a:solidFill>
                <a:schemeClr val="bg1"/>
              </a:solidFill>
              <a:effectLst>
                <a:outerShdw blurRad="38100" dist="38100" dir="2700000" algn="tl">
                  <a:srgbClr val="000000">
                    <a:alpha val="43137"/>
                  </a:srgbClr>
                </a:outerShdw>
              </a:effectLst>
              <a:latin typeface="Cambria" pitchFamily="18" charset="0"/>
            </a:rPr>
            <a:t>olarak dili etkiler. Çevresel faktörler, zihinsel gerilik, çevrede yetersiz uyaran olması gibi nedenlerle de iletişim sorunları doğabilir.</a:t>
          </a:r>
          <a:endParaRPr lang="tr-TR" sz="1600" b="0" kern="1200" dirty="0">
            <a:solidFill>
              <a:schemeClr val="bg1"/>
            </a:solidFill>
            <a:effectLst>
              <a:outerShdw blurRad="38100" dist="38100" dir="2700000" algn="tl">
                <a:srgbClr val="000000">
                  <a:alpha val="43137"/>
                </a:srgbClr>
              </a:outerShdw>
            </a:effectLst>
            <a:latin typeface="Cambria" pitchFamily="18" charset="0"/>
          </a:endParaRPr>
        </a:p>
      </dsp:txBody>
      <dsp:txXfrm rot="5400000">
        <a:off x="6246549" y="711157"/>
        <a:ext cx="1923074" cy="343377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60ECF3-F1B1-4E38-8E43-F41DF0ED1527}">
      <dsp:nvSpPr>
        <dsp:cNvPr id="0" name=""/>
        <dsp:cNvSpPr/>
      </dsp:nvSpPr>
      <dsp:spPr>
        <a:xfrm rot="5400000">
          <a:off x="4448403" y="-2296076"/>
          <a:ext cx="1299519" cy="6221475"/>
        </a:xfrm>
        <a:prstGeom prst="round2SameRect">
          <a:avLst/>
        </a:prstGeom>
        <a:solidFill>
          <a:schemeClr val="accent5">
            <a:alpha val="90000"/>
            <a:tint val="40000"/>
            <a:hueOff val="0"/>
            <a:satOff val="0"/>
            <a:lumOff val="0"/>
            <a:alphaOff val="0"/>
          </a:schemeClr>
        </a:solidFill>
        <a:ln w="9525" cap="rnd" cmpd="sng" algn="ctr">
          <a:solidFill>
            <a:schemeClr val="accent5">
              <a:alpha val="90000"/>
              <a:tint val="40000"/>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tr-TR" sz="1600" kern="1200" dirty="0" smtClean="0">
              <a:effectLst>
                <a:outerShdw blurRad="38100" dist="38100" dir="2700000" algn="tl">
                  <a:srgbClr val="000000">
                    <a:alpha val="43137"/>
                  </a:srgbClr>
                </a:outerShdw>
              </a:effectLst>
              <a:latin typeface="Cambria" pitchFamily="18" charset="0"/>
            </a:rPr>
            <a:t>Sesin perde, şiddet ve kalite özelliklerinin iletişimi engellemesidir. Sesin yanlış kullanımı da buna sebep olabilir. Vokal ses enfeksiyonu, boğaz temizleme, yemek borusunun asitten etkilenmesi, alerji, astım gibi nedenlerle ses bozuk çıkabilir.</a:t>
          </a:r>
          <a:endParaRPr lang="tr-TR" sz="1600" kern="1200" dirty="0">
            <a:effectLst>
              <a:outerShdw blurRad="38100" dist="38100" dir="2700000" algn="tl">
                <a:srgbClr val="000000">
                  <a:alpha val="43137"/>
                </a:srgbClr>
              </a:outerShdw>
            </a:effectLst>
            <a:latin typeface="Cambria" pitchFamily="18" charset="0"/>
          </a:endParaRPr>
        </a:p>
      </dsp:txBody>
      <dsp:txXfrm rot="-5400000">
        <a:off x="1987426" y="228338"/>
        <a:ext cx="6158038" cy="1172645"/>
      </dsp:txXfrm>
    </dsp:sp>
    <dsp:sp modelId="{E0EF2B6E-32B3-4331-9AB9-8E02970F68CE}">
      <dsp:nvSpPr>
        <dsp:cNvPr id="0" name=""/>
        <dsp:cNvSpPr/>
      </dsp:nvSpPr>
      <dsp:spPr>
        <a:xfrm>
          <a:off x="72019" y="2461"/>
          <a:ext cx="1915406" cy="1624399"/>
        </a:xfrm>
        <a:prstGeom prst="flowChartPunchedCard">
          <a:avLst/>
        </a:prstGeom>
        <a:gradFill rotWithShape="0">
          <a:gsLst>
            <a:gs pos="0">
              <a:schemeClr val="accent5">
                <a:alpha val="90000"/>
                <a:hueOff val="0"/>
                <a:satOff val="0"/>
                <a:lumOff val="0"/>
                <a:alphaOff val="0"/>
                <a:tint val="96000"/>
                <a:lumMod val="104000"/>
              </a:schemeClr>
            </a:gs>
            <a:gs pos="100000">
              <a:schemeClr val="accent5">
                <a:alpha val="90000"/>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tr-TR" sz="2000" b="1" kern="1200" dirty="0" smtClean="0">
              <a:effectLst>
                <a:outerShdw blurRad="38100" dist="38100" dir="2700000" algn="tl">
                  <a:srgbClr val="000000">
                    <a:alpha val="43137"/>
                  </a:srgbClr>
                </a:outerShdw>
              </a:effectLst>
              <a:latin typeface="Cambria" pitchFamily="18" charset="0"/>
            </a:rPr>
            <a:t>Ses Bozuklukları</a:t>
          </a:r>
          <a:endParaRPr lang="tr-TR" sz="2000" b="1" kern="1200" dirty="0">
            <a:effectLst>
              <a:outerShdw blurRad="38100" dist="38100" dir="2700000" algn="tl">
                <a:srgbClr val="000000">
                  <a:alpha val="43137"/>
                </a:srgbClr>
              </a:outerShdw>
            </a:effectLst>
            <a:latin typeface="Cambria" pitchFamily="18" charset="0"/>
          </a:endParaRPr>
        </a:p>
      </dsp:txBody>
      <dsp:txXfrm>
        <a:off x="72019" y="327341"/>
        <a:ext cx="1915406" cy="1299519"/>
      </dsp:txXfrm>
    </dsp:sp>
    <dsp:sp modelId="{5A4908A6-47E7-45D5-82EA-7369DC99156F}">
      <dsp:nvSpPr>
        <dsp:cNvPr id="0" name=""/>
        <dsp:cNvSpPr/>
      </dsp:nvSpPr>
      <dsp:spPr>
        <a:xfrm rot="5400000">
          <a:off x="4448403" y="-590457"/>
          <a:ext cx="1299519" cy="6221475"/>
        </a:xfrm>
        <a:prstGeom prst="round2SameRect">
          <a:avLst/>
        </a:prstGeom>
        <a:solidFill>
          <a:schemeClr val="accent5">
            <a:alpha val="90000"/>
            <a:tint val="40000"/>
            <a:hueOff val="0"/>
            <a:satOff val="0"/>
            <a:lumOff val="0"/>
            <a:alphaOff val="0"/>
          </a:schemeClr>
        </a:solidFill>
        <a:ln w="9525" cap="rnd" cmpd="sng" algn="ctr">
          <a:solidFill>
            <a:schemeClr val="accent5">
              <a:alpha val="90000"/>
              <a:tint val="40000"/>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tr-TR" sz="1600" kern="1200" dirty="0" smtClean="0">
              <a:effectLst>
                <a:outerShdw blurRad="38100" dist="38100" dir="2700000" algn="tl">
                  <a:srgbClr val="000000">
                    <a:alpha val="43137"/>
                  </a:srgbClr>
                </a:outerShdw>
              </a:effectLst>
              <a:latin typeface="Cambria" pitchFamily="18" charset="0"/>
            </a:rPr>
            <a:t>Sözcük üretim hatalarıyla fark edilir. Ses değişir yada başka bir sesle yer değiştirir. S ve z gibi seslerin üretiminde zorlanma, sözcüklere ses ekleme ya da eksiltme; </a:t>
          </a:r>
          <a:r>
            <a:rPr lang="tr-TR" sz="1600" i="1" kern="1200" dirty="0" smtClean="0">
              <a:effectLst>
                <a:outerShdw blurRad="38100" dist="38100" dir="2700000" algn="tl">
                  <a:srgbClr val="000000">
                    <a:alpha val="43137"/>
                  </a:srgbClr>
                </a:outerShdw>
              </a:effectLst>
              <a:latin typeface="Cambria" pitchFamily="18" charset="0"/>
            </a:rPr>
            <a:t>oku(l)da</a:t>
          </a:r>
          <a:r>
            <a:rPr lang="tr-TR" sz="1600" kern="1200" dirty="0" smtClean="0">
              <a:effectLst>
                <a:outerShdw blurRad="38100" dist="38100" dir="2700000" algn="tl">
                  <a:srgbClr val="000000">
                    <a:alpha val="43137"/>
                  </a:srgbClr>
                </a:outerShdw>
              </a:effectLst>
              <a:latin typeface="Cambria" pitchFamily="18" charset="0"/>
            </a:rPr>
            <a:t> gibi. Ağız anomalileri bu duruma neden olabilir. Diğer bir etmen ise çevresinin sesletim yeterliliğidir. Ses çıkarma taklit yoluyla olur.</a:t>
          </a:r>
          <a:endParaRPr lang="tr-TR" sz="1600" kern="1200" dirty="0">
            <a:effectLst>
              <a:outerShdw blurRad="38100" dist="38100" dir="2700000" algn="tl">
                <a:srgbClr val="000000">
                  <a:alpha val="43137"/>
                </a:srgbClr>
              </a:outerShdw>
            </a:effectLst>
            <a:latin typeface="Cambria" pitchFamily="18" charset="0"/>
          </a:endParaRPr>
        </a:p>
      </dsp:txBody>
      <dsp:txXfrm rot="-5400000">
        <a:off x="1987426" y="1933957"/>
        <a:ext cx="6158038" cy="1172645"/>
      </dsp:txXfrm>
    </dsp:sp>
    <dsp:sp modelId="{51C69F3D-A0A4-4AF5-876F-296C159AAEC3}">
      <dsp:nvSpPr>
        <dsp:cNvPr id="0" name=""/>
        <dsp:cNvSpPr/>
      </dsp:nvSpPr>
      <dsp:spPr>
        <a:xfrm>
          <a:off x="72019" y="1708080"/>
          <a:ext cx="1915406" cy="1624399"/>
        </a:xfrm>
        <a:prstGeom prst="flowChartPunchedCard">
          <a:avLst/>
        </a:prstGeom>
        <a:gradFill rotWithShape="0">
          <a:gsLst>
            <a:gs pos="0">
              <a:schemeClr val="accent5">
                <a:alpha val="90000"/>
                <a:hueOff val="0"/>
                <a:satOff val="0"/>
                <a:lumOff val="0"/>
                <a:alphaOff val="-20000"/>
                <a:tint val="96000"/>
                <a:lumMod val="104000"/>
              </a:schemeClr>
            </a:gs>
            <a:gs pos="100000">
              <a:schemeClr val="accent5">
                <a:alpha val="90000"/>
                <a:hueOff val="0"/>
                <a:satOff val="0"/>
                <a:lumOff val="0"/>
                <a:alphaOff val="-2000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tr-TR" sz="2000" b="1" kern="1200" dirty="0" smtClean="0">
              <a:effectLst>
                <a:outerShdw blurRad="38100" dist="38100" dir="2700000" algn="tl">
                  <a:srgbClr val="000000">
                    <a:alpha val="43137"/>
                  </a:srgbClr>
                </a:outerShdw>
              </a:effectLst>
              <a:latin typeface="Cambria" pitchFamily="18" charset="0"/>
            </a:rPr>
            <a:t>Sesletim Bozuklukları</a:t>
          </a:r>
          <a:endParaRPr lang="tr-TR" sz="2000" b="1" kern="1200" dirty="0">
            <a:effectLst>
              <a:outerShdw blurRad="38100" dist="38100" dir="2700000" algn="tl">
                <a:srgbClr val="000000">
                  <a:alpha val="43137"/>
                </a:srgbClr>
              </a:outerShdw>
            </a:effectLst>
            <a:latin typeface="Cambria" pitchFamily="18" charset="0"/>
          </a:endParaRPr>
        </a:p>
      </dsp:txBody>
      <dsp:txXfrm>
        <a:off x="72019" y="2032960"/>
        <a:ext cx="1915406" cy="1299519"/>
      </dsp:txXfrm>
    </dsp:sp>
    <dsp:sp modelId="{E63AAF11-AB05-4CB3-A2CE-F50156FBE743}">
      <dsp:nvSpPr>
        <dsp:cNvPr id="0" name=""/>
        <dsp:cNvSpPr/>
      </dsp:nvSpPr>
      <dsp:spPr>
        <a:xfrm rot="5400000">
          <a:off x="4448403" y="1115161"/>
          <a:ext cx="1299519" cy="6221475"/>
        </a:xfrm>
        <a:prstGeom prst="round2SameRect">
          <a:avLst/>
        </a:prstGeom>
        <a:solidFill>
          <a:schemeClr val="accent5">
            <a:alpha val="90000"/>
            <a:tint val="40000"/>
            <a:hueOff val="0"/>
            <a:satOff val="0"/>
            <a:lumOff val="0"/>
            <a:alphaOff val="0"/>
          </a:schemeClr>
        </a:solidFill>
        <a:ln w="9525" cap="rnd" cmpd="sng" algn="ctr">
          <a:solidFill>
            <a:schemeClr val="accent5">
              <a:alpha val="90000"/>
              <a:tint val="40000"/>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tr-TR" sz="1600" kern="1200" dirty="0" smtClean="0">
              <a:effectLst>
                <a:outerShdw blurRad="38100" dist="38100" dir="2700000" algn="tl">
                  <a:srgbClr val="000000">
                    <a:alpha val="43137"/>
                  </a:srgbClr>
                </a:outerShdw>
              </a:effectLst>
              <a:latin typeface="Cambria" pitchFamily="18" charset="0"/>
            </a:rPr>
            <a:t>Konuşma akışındaki bazı kesilmelerle karakterizedir. Sesleri yanlış sıralama; </a:t>
          </a:r>
          <a:r>
            <a:rPr lang="tr-TR" sz="1600" i="1" kern="1200" dirty="0" smtClean="0">
              <a:effectLst>
                <a:outerShdw blurRad="38100" dist="38100" dir="2700000" algn="tl">
                  <a:srgbClr val="000000">
                    <a:alpha val="43137"/>
                  </a:srgbClr>
                </a:outerShdw>
              </a:effectLst>
              <a:latin typeface="Cambria" pitchFamily="18" charset="0"/>
            </a:rPr>
            <a:t>televizyon-</a:t>
          </a:r>
          <a:r>
            <a:rPr lang="tr-TR" sz="1600" i="1" kern="1200" dirty="0" err="1" smtClean="0">
              <a:effectLst>
                <a:outerShdw blurRad="38100" dist="38100" dir="2700000" algn="tl">
                  <a:srgbClr val="000000">
                    <a:alpha val="43137"/>
                  </a:srgbClr>
                </a:outerShdw>
              </a:effectLst>
              <a:latin typeface="Cambria" pitchFamily="18" charset="0"/>
            </a:rPr>
            <a:t>tevelizyon</a:t>
          </a:r>
          <a:r>
            <a:rPr lang="tr-TR" sz="1600" i="1" kern="1200" dirty="0" smtClean="0">
              <a:effectLst>
                <a:outerShdw blurRad="38100" dist="38100" dir="2700000" algn="tl">
                  <a:srgbClr val="000000">
                    <a:alpha val="43137"/>
                  </a:srgbClr>
                </a:outerShdw>
              </a:effectLst>
              <a:latin typeface="Cambria" pitchFamily="18" charset="0"/>
            </a:rPr>
            <a:t>. </a:t>
          </a:r>
          <a:r>
            <a:rPr lang="tr-TR" sz="1600" i="0" kern="1200" dirty="0" smtClean="0">
              <a:effectLst>
                <a:outerShdw blurRad="38100" dist="38100" dir="2700000" algn="tl">
                  <a:srgbClr val="000000">
                    <a:alpha val="43137"/>
                  </a:srgbClr>
                </a:outerShdw>
              </a:effectLst>
              <a:latin typeface="Cambria" pitchFamily="18" charset="0"/>
            </a:rPr>
            <a:t>Sözcük tekrarları, takılmalar, ‘</a:t>
          </a:r>
          <a:r>
            <a:rPr lang="tr-TR" sz="1600" i="0" kern="1200" dirty="0" err="1" smtClean="0">
              <a:effectLst>
                <a:outerShdw blurRad="38100" dist="38100" dir="2700000" algn="tl">
                  <a:srgbClr val="000000">
                    <a:alpha val="43137"/>
                  </a:srgbClr>
                </a:outerShdw>
              </a:effectLst>
              <a:latin typeface="Cambria" pitchFamily="18" charset="0"/>
            </a:rPr>
            <a:t>ıııı’lama</a:t>
          </a:r>
          <a:r>
            <a:rPr lang="tr-TR" sz="1600" i="0" kern="1200" dirty="0" smtClean="0">
              <a:effectLst>
                <a:outerShdw blurRad="38100" dist="38100" dir="2700000" algn="tl">
                  <a:srgbClr val="000000">
                    <a:alpha val="43137"/>
                  </a:srgbClr>
                </a:outerShdw>
              </a:effectLst>
              <a:latin typeface="Cambria" pitchFamily="18" charset="0"/>
            </a:rPr>
            <a:t>, kekemelik görülür. İyi bir konuşma modeli ve tedavi ile düzelebilir.</a:t>
          </a:r>
          <a:endParaRPr lang="tr-TR" sz="1600" kern="1200" dirty="0">
            <a:effectLst>
              <a:outerShdw blurRad="38100" dist="38100" dir="2700000" algn="tl">
                <a:srgbClr val="000000">
                  <a:alpha val="43137"/>
                </a:srgbClr>
              </a:outerShdw>
            </a:effectLst>
            <a:latin typeface="Cambria" pitchFamily="18" charset="0"/>
          </a:endParaRPr>
        </a:p>
      </dsp:txBody>
      <dsp:txXfrm rot="-5400000">
        <a:off x="1987426" y="3639576"/>
        <a:ext cx="6158038" cy="1172645"/>
      </dsp:txXfrm>
    </dsp:sp>
    <dsp:sp modelId="{D00F1413-30B2-4945-AC63-AAEB1877FA74}">
      <dsp:nvSpPr>
        <dsp:cNvPr id="0" name=""/>
        <dsp:cNvSpPr/>
      </dsp:nvSpPr>
      <dsp:spPr>
        <a:xfrm>
          <a:off x="72019" y="3413699"/>
          <a:ext cx="1915406" cy="1624399"/>
        </a:xfrm>
        <a:prstGeom prst="flowChartPunchedCard">
          <a:avLst/>
        </a:prstGeom>
        <a:gradFill rotWithShape="0">
          <a:gsLst>
            <a:gs pos="0">
              <a:schemeClr val="accent5">
                <a:alpha val="90000"/>
                <a:hueOff val="0"/>
                <a:satOff val="0"/>
                <a:lumOff val="0"/>
                <a:alphaOff val="-40000"/>
                <a:tint val="96000"/>
                <a:lumMod val="104000"/>
              </a:schemeClr>
            </a:gs>
            <a:gs pos="100000">
              <a:schemeClr val="accent5">
                <a:alpha val="90000"/>
                <a:hueOff val="0"/>
                <a:satOff val="0"/>
                <a:lumOff val="0"/>
                <a:alphaOff val="-4000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tr-TR" sz="2000" b="1" kern="1200" dirty="0" smtClean="0">
              <a:effectLst>
                <a:outerShdw blurRad="38100" dist="38100" dir="2700000" algn="tl">
                  <a:srgbClr val="000000">
                    <a:alpha val="43137"/>
                  </a:srgbClr>
                </a:outerShdw>
              </a:effectLst>
              <a:latin typeface="Cambria" pitchFamily="18" charset="0"/>
            </a:rPr>
            <a:t>Akıcılık Bozuklukları</a:t>
          </a:r>
          <a:endParaRPr lang="tr-TR" sz="2000" b="1" kern="1200" dirty="0">
            <a:effectLst>
              <a:outerShdw blurRad="38100" dist="38100" dir="2700000" algn="tl">
                <a:srgbClr val="000000">
                  <a:alpha val="43137"/>
                </a:srgbClr>
              </a:outerShdw>
            </a:effectLst>
            <a:latin typeface="Cambria" pitchFamily="18" charset="0"/>
          </a:endParaRPr>
        </a:p>
      </dsp:txBody>
      <dsp:txXfrm>
        <a:off x="72019" y="3738579"/>
        <a:ext cx="1915406" cy="129951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D21561-A076-4EF9-BFEE-F0E827217381}">
      <dsp:nvSpPr>
        <dsp:cNvPr id="0" name=""/>
        <dsp:cNvSpPr/>
      </dsp:nvSpPr>
      <dsp:spPr>
        <a:xfrm>
          <a:off x="-4983829" y="-763621"/>
          <a:ext cx="5935506" cy="5935506"/>
        </a:xfrm>
        <a:prstGeom prst="blockArc">
          <a:avLst>
            <a:gd name="adj1" fmla="val 18900000"/>
            <a:gd name="adj2" fmla="val 2700000"/>
            <a:gd name="adj3" fmla="val 364"/>
          </a:avLst>
        </a:prstGeom>
        <a:noFill/>
        <a:ln w="15875" cap="rnd" cmpd="sng" algn="ctr">
          <a:solidFill>
            <a:schemeClr val="accent3">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E74CB3F9-17C4-419E-997B-5B3F44090D03}">
      <dsp:nvSpPr>
        <dsp:cNvPr id="0" name=""/>
        <dsp:cNvSpPr/>
      </dsp:nvSpPr>
      <dsp:spPr>
        <a:xfrm>
          <a:off x="416350" y="275428"/>
          <a:ext cx="7011857" cy="551209"/>
        </a:xfrm>
        <a:prstGeom prst="snip2DiagRect">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37522" tIns="50800" rIns="50800" bIns="50800" numCol="1" spcCol="1270" anchor="ctr" anchorCtr="0">
          <a:noAutofit/>
        </a:bodyPr>
        <a:lstStyle/>
        <a:p>
          <a:pPr lvl="0" algn="l" defTabSz="889000">
            <a:lnSpc>
              <a:spcPct val="90000"/>
            </a:lnSpc>
            <a:spcBef>
              <a:spcPct val="0"/>
            </a:spcBef>
            <a:spcAft>
              <a:spcPct val="35000"/>
            </a:spcAft>
          </a:pPr>
          <a:r>
            <a:rPr lang="tr-TR" sz="2000" kern="1200" dirty="0" smtClean="0">
              <a:solidFill>
                <a:schemeClr val="bg1"/>
              </a:solidFill>
              <a:effectLst>
                <a:outerShdw blurRad="38100" dist="38100" dir="2700000" algn="tl">
                  <a:srgbClr val="000000">
                    <a:alpha val="43137"/>
                  </a:srgbClr>
                </a:outerShdw>
              </a:effectLst>
              <a:latin typeface="Cambria" pitchFamily="18" charset="0"/>
            </a:rPr>
            <a:t>Sesbilgisi/Fonoloji (sesler)</a:t>
          </a:r>
          <a:endParaRPr lang="tr-TR" sz="2000" kern="1200" dirty="0">
            <a:solidFill>
              <a:schemeClr val="bg1"/>
            </a:solidFill>
            <a:effectLst>
              <a:outerShdw blurRad="38100" dist="38100" dir="2700000" algn="tl">
                <a:srgbClr val="000000">
                  <a:alpha val="43137"/>
                </a:srgbClr>
              </a:outerShdw>
            </a:effectLst>
            <a:latin typeface="Cambria" pitchFamily="18" charset="0"/>
          </a:endParaRPr>
        </a:p>
      </dsp:txBody>
      <dsp:txXfrm>
        <a:off x="462285" y="321363"/>
        <a:ext cx="6919987" cy="459339"/>
      </dsp:txXfrm>
    </dsp:sp>
    <dsp:sp modelId="{D994C27A-5738-49DE-8EF8-939251551E68}">
      <dsp:nvSpPr>
        <dsp:cNvPr id="0" name=""/>
        <dsp:cNvSpPr/>
      </dsp:nvSpPr>
      <dsp:spPr>
        <a:xfrm>
          <a:off x="71844" y="206527"/>
          <a:ext cx="689011" cy="689011"/>
        </a:xfrm>
        <a:prstGeom prst="pentagon">
          <a:avLst/>
        </a:prstGeom>
        <a:gradFill rotWithShape="0">
          <a:gsLst>
            <a:gs pos="0">
              <a:srgbClr val="FFEFD1"/>
            </a:gs>
            <a:gs pos="64999">
              <a:srgbClr val="F0EBD5"/>
            </a:gs>
            <a:gs pos="100000">
              <a:srgbClr val="D1C39F"/>
            </a:gs>
          </a:gsLst>
          <a:lin ang="5400000" scaled="0"/>
        </a:gradFill>
        <a:ln w="9525" cap="rnd" cmpd="sng" algn="ctr">
          <a:noFill/>
          <a:prstDash val="solid"/>
        </a:ln>
        <a:effectLst>
          <a:outerShdw blurRad="38100" dist="25400" dir="5400000" rotWithShape="0">
            <a:srgbClr val="000000">
              <a:alpha val="2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EDC5621E-E6EA-4631-986B-C0003CDE2357}">
      <dsp:nvSpPr>
        <dsp:cNvPr id="0" name=""/>
        <dsp:cNvSpPr/>
      </dsp:nvSpPr>
      <dsp:spPr>
        <a:xfrm>
          <a:off x="811330" y="1101977"/>
          <a:ext cx="6616877" cy="551209"/>
        </a:xfrm>
        <a:prstGeom prst="snip2DiagRect">
          <a:avLst/>
        </a:prstGeom>
        <a:gradFill rotWithShape="0">
          <a:gsLst>
            <a:gs pos="0">
              <a:schemeClr val="accent2">
                <a:hueOff val="113291"/>
                <a:satOff val="-11998"/>
                <a:lumOff val="-294"/>
                <a:alphaOff val="0"/>
                <a:tint val="96000"/>
                <a:lumMod val="104000"/>
              </a:schemeClr>
            </a:gs>
            <a:gs pos="100000">
              <a:schemeClr val="accent2">
                <a:hueOff val="113291"/>
                <a:satOff val="-11998"/>
                <a:lumOff val="-294"/>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37522" tIns="50800" rIns="50800" bIns="50800" numCol="1" spcCol="1270" anchor="ctr" anchorCtr="0">
          <a:noAutofit/>
        </a:bodyPr>
        <a:lstStyle/>
        <a:p>
          <a:pPr lvl="0" algn="l" defTabSz="889000">
            <a:lnSpc>
              <a:spcPct val="90000"/>
            </a:lnSpc>
            <a:spcBef>
              <a:spcPct val="0"/>
            </a:spcBef>
            <a:spcAft>
              <a:spcPct val="35000"/>
            </a:spcAft>
          </a:pPr>
          <a:r>
            <a:rPr lang="tr-TR" sz="2000" kern="1200" dirty="0" smtClean="0">
              <a:solidFill>
                <a:schemeClr val="bg1"/>
              </a:solidFill>
              <a:effectLst>
                <a:outerShdw blurRad="38100" dist="38100" dir="2700000" algn="tl">
                  <a:srgbClr val="000000">
                    <a:alpha val="43137"/>
                  </a:srgbClr>
                </a:outerShdw>
              </a:effectLst>
              <a:latin typeface="Cambria" pitchFamily="18" charset="0"/>
            </a:rPr>
            <a:t>Biçimbilgisi/Morfoloji (sözcük biçimleri)</a:t>
          </a:r>
          <a:endParaRPr lang="tr-TR" sz="2000" kern="1200" dirty="0">
            <a:solidFill>
              <a:schemeClr val="bg1"/>
            </a:solidFill>
            <a:effectLst>
              <a:outerShdw blurRad="38100" dist="38100" dir="2700000" algn="tl">
                <a:srgbClr val="000000">
                  <a:alpha val="43137"/>
                </a:srgbClr>
              </a:outerShdw>
            </a:effectLst>
            <a:latin typeface="Cambria" pitchFamily="18" charset="0"/>
          </a:endParaRPr>
        </a:p>
      </dsp:txBody>
      <dsp:txXfrm>
        <a:off x="857265" y="1147912"/>
        <a:ext cx="6525007" cy="459339"/>
      </dsp:txXfrm>
    </dsp:sp>
    <dsp:sp modelId="{87774F3A-6F4A-4BAF-A2F6-8467B8D1A8CF}">
      <dsp:nvSpPr>
        <dsp:cNvPr id="0" name=""/>
        <dsp:cNvSpPr/>
      </dsp:nvSpPr>
      <dsp:spPr>
        <a:xfrm>
          <a:off x="466824" y="1033076"/>
          <a:ext cx="689011" cy="689011"/>
        </a:xfrm>
        <a:prstGeom prst="pentagon">
          <a:avLst/>
        </a:prstGeom>
        <a:gradFill rotWithShape="0">
          <a:gsLst>
            <a:gs pos="0">
              <a:srgbClr val="FFEFD1"/>
            </a:gs>
            <a:gs pos="64999">
              <a:srgbClr val="F0EBD5"/>
            </a:gs>
            <a:gs pos="100000">
              <a:srgbClr val="D1C39F"/>
            </a:gs>
          </a:gsLst>
          <a:lin ang="5400000" scaled="0"/>
        </a:gradFill>
        <a:ln w="9525" cap="rnd" cmpd="sng" algn="ctr">
          <a:noFill/>
          <a:prstDash val="solid"/>
        </a:ln>
        <a:effectLst>
          <a:outerShdw blurRad="38100" dist="25400" dir="5400000" rotWithShape="0">
            <a:srgbClr val="000000">
              <a:alpha val="2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C4B7A5B2-EBC3-43A3-B07B-D072F2CE0CE4}">
      <dsp:nvSpPr>
        <dsp:cNvPr id="0" name=""/>
        <dsp:cNvSpPr/>
      </dsp:nvSpPr>
      <dsp:spPr>
        <a:xfrm>
          <a:off x="932558" y="1928527"/>
          <a:ext cx="6495650" cy="551209"/>
        </a:xfrm>
        <a:prstGeom prst="snip2DiagRect">
          <a:avLst/>
        </a:prstGeom>
        <a:gradFill rotWithShape="0">
          <a:gsLst>
            <a:gs pos="0">
              <a:schemeClr val="accent2">
                <a:hueOff val="226582"/>
                <a:satOff val="-23996"/>
                <a:lumOff val="-588"/>
                <a:alphaOff val="0"/>
                <a:tint val="96000"/>
                <a:lumMod val="104000"/>
              </a:schemeClr>
            </a:gs>
            <a:gs pos="100000">
              <a:schemeClr val="accent2">
                <a:hueOff val="226582"/>
                <a:satOff val="-23996"/>
                <a:lumOff val="-588"/>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37522" tIns="50800" rIns="50800" bIns="50800" numCol="1" spcCol="1270" anchor="ctr" anchorCtr="0">
          <a:noAutofit/>
        </a:bodyPr>
        <a:lstStyle/>
        <a:p>
          <a:pPr lvl="0" algn="l" defTabSz="889000">
            <a:lnSpc>
              <a:spcPct val="90000"/>
            </a:lnSpc>
            <a:spcBef>
              <a:spcPct val="0"/>
            </a:spcBef>
            <a:spcAft>
              <a:spcPct val="35000"/>
            </a:spcAft>
          </a:pPr>
          <a:r>
            <a:rPr lang="tr-TR" sz="2000" kern="1200" dirty="0" err="1" smtClean="0">
              <a:solidFill>
                <a:schemeClr val="bg1"/>
              </a:solidFill>
              <a:effectLst>
                <a:outerShdw blurRad="38100" dist="38100" dir="2700000" algn="tl">
                  <a:srgbClr val="000000">
                    <a:alpha val="43137"/>
                  </a:srgbClr>
                </a:outerShdw>
              </a:effectLst>
              <a:latin typeface="Cambria" pitchFamily="18" charset="0"/>
            </a:rPr>
            <a:t>Sözdizim</a:t>
          </a:r>
          <a:r>
            <a:rPr lang="tr-TR" sz="2000" kern="1200" dirty="0" smtClean="0">
              <a:solidFill>
                <a:schemeClr val="bg1"/>
              </a:solidFill>
              <a:effectLst>
                <a:outerShdw blurRad="38100" dist="38100" dir="2700000" algn="tl">
                  <a:srgbClr val="000000">
                    <a:alpha val="43137"/>
                  </a:srgbClr>
                </a:outerShdw>
              </a:effectLst>
              <a:latin typeface="Cambria" pitchFamily="18" charset="0"/>
            </a:rPr>
            <a:t>/Sentaks (cümle yapısı)</a:t>
          </a:r>
          <a:endParaRPr lang="tr-TR" sz="2000" kern="1200" dirty="0">
            <a:solidFill>
              <a:schemeClr val="bg1"/>
            </a:solidFill>
            <a:effectLst>
              <a:outerShdw blurRad="38100" dist="38100" dir="2700000" algn="tl">
                <a:srgbClr val="000000">
                  <a:alpha val="43137"/>
                </a:srgbClr>
              </a:outerShdw>
            </a:effectLst>
            <a:latin typeface="Cambria" pitchFamily="18" charset="0"/>
          </a:endParaRPr>
        </a:p>
      </dsp:txBody>
      <dsp:txXfrm>
        <a:off x="978493" y="1974462"/>
        <a:ext cx="6403780" cy="459339"/>
      </dsp:txXfrm>
    </dsp:sp>
    <dsp:sp modelId="{9E9B9690-B480-4242-BF47-19FD6AB4E7C8}">
      <dsp:nvSpPr>
        <dsp:cNvPr id="0" name=""/>
        <dsp:cNvSpPr/>
      </dsp:nvSpPr>
      <dsp:spPr>
        <a:xfrm>
          <a:off x="588052" y="1859626"/>
          <a:ext cx="689011" cy="689011"/>
        </a:xfrm>
        <a:prstGeom prst="pentagon">
          <a:avLst/>
        </a:prstGeom>
        <a:gradFill rotWithShape="0">
          <a:gsLst>
            <a:gs pos="0">
              <a:srgbClr val="FFEFD1"/>
            </a:gs>
            <a:gs pos="64999">
              <a:srgbClr val="F0EBD5"/>
            </a:gs>
            <a:gs pos="100000">
              <a:srgbClr val="D1C39F"/>
            </a:gs>
          </a:gsLst>
          <a:lin ang="5400000" scaled="0"/>
        </a:gradFill>
        <a:ln w="9525" cap="rnd" cmpd="sng" algn="ctr">
          <a:noFill/>
          <a:prstDash val="solid"/>
        </a:ln>
        <a:effectLst>
          <a:outerShdw blurRad="38100" dist="25400" dir="5400000" rotWithShape="0">
            <a:srgbClr val="000000">
              <a:alpha val="2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F6FF60A8-14ED-4F4C-8E9D-294CBA840BFC}">
      <dsp:nvSpPr>
        <dsp:cNvPr id="0" name=""/>
        <dsp:cNvSpPr/>
      </dsp:nvSpPr>
      <dsp:spPr>
        <a:xfrm>
          <a:off x="811330" y="2755076"/>
          <a:ext cx="6616877" cy="551209"/>
        </a:xfrm>
        <a:prstGeom prst="snip2DiagRect">
          <a:avLst/>
        </a:prstGeom>
        <a:gradFill rotWithShape="0">
          <a:gsLst>
            <a:gs pos="0">
              <a:schemeClr val="accent2">
                <a:hueOff val="339874"/>
                <a:satOff val="-35995"/>
                <a:lumOff val="-882"/>
                <a:alphaOff val="0"/>
                <a:tint val="96000"/>
                <a:lumMod val="104000"/>
              </a:schemeClr>
            </a:gs>
            <a:gs pos="100000">
              <a:schemeClr val="accent2">
                <a:hueOff val="339874"/>
                <a:satOff val="-35995"/>
                <a:lumOff val="-882"/>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37522" tIns="50800" rIns="50800" bIns="50800" numCol="1" spcCol="1270" anchor="ctr" anchorCtr="0">
          <a:noAutofit/>
        </a:bodyPr>
        <a:lstStyle/>
        <a:p>
          <a:pPr lvl="0" algn="l" defTabSz="889000">
            <a:lnSpc>
              <a:spcPct val="90000"/>
            </a:lnSpc>
            <a:spcBef>
              <a:spcPct val="0"/>
            </a:spcBef>
            <a:spcAft>
              <a:spcPct val="35000"/>
            </a:spcAft>
          </a:pPr>
          <a:r>
            <a:rPr lang="tr-TR" sz="2000" kern="1200" dirty="0" err="1" smtClean="0">
              <a:solidFill>
                <a:schemeClr val="bg1"/>
              </a:solidFill>
              <a:effectLst>
                <a:outerShdw blurRad="38100" dist="38100" dir="2700000" algn="tl">
                  <a:srgbClr val="000000">
                    <a:alpha val="43137"/>
                  </a:srgbClr>
                </a:outerShdw>
              </a:effectLst>
              <a:latin typeface="Cambria" pitchFamily="18" charset="0"/>
            </a:rPr>
            <a:t>Anlambilgisi</a:t>
          </a:r>
          <a:r>
            <a:rPr lang="tr-TR" sz="2000" kern="1200" dirty="0" smtClean="0">
              <a:solidFill>
                <a:schemeClr val="bg1"/>
              </a:solidFill>
              <a:effectLst>
                <a:outerShdw blurRad="38100" dist="38100" dir="2700000" algn="tl">
                  <a:srgbClr val="000000">
                    <a:alpha val="43137"/>
                  </a:srgbClr>
                </a:outerShdw>
              </a:effectLst>
              <a:latin typeface="Cambria" pitchFamily="18" charset="0"/>
            </a:rPr>
            <a:t>/</a:t>
          </a:r>
          <a:r>
            <a:rPr lang="tr-TR" sz="2000" kern="1200" dirty="0" err="1" smtClean="0">
              <a:solidFill>
                <a:schemeClr val="bg1"/>
              </a:solidFill>
              <a:effectLst>
                <a:outerShdw blurRad="38100" dist="38100" dir="2700000" algn="tl">
                  <a:srgbClr val="000000">
                    <a:alpha val="43137"/>
                  </a:srgbClr>
                </a:outerShdw>
              </a:effectLst>
              <a:latin typeface="Cambria" pitchFamily="18" charset="0"/>
            </a:rPr>
            <a:t>Semantiks</a:t>
          </a:r>
          <a:r>
            <a:rPr lang="tr-TR" sz="2000" kern="1200" dirty="0" smtClean="0">
              <a:solidFill>
                <a:schemeClr val="bg1"/>
              </a:solidFill>
              <a:effectLst>
                <a:outerShdw blurRad="38100" dist="38100" dir="2700000" algn="tl">
                  <a:srgbClr val="000000">
                    <a:alpha val="43137"/>
                  </a:srgbClr>
                </a:outerShdw>
              </a:effectLst>
              <a:latin typeface="Cambria" pitchFamily="18" charset="0"/>
            </a:rPr>
            <a:t> (sözcük ve cümle anlamı)</a:t>
          </a:r>
          <a:endParaRPr lang="tr-TR" sz="2000" kern="1200" dirty="0">
            <a:solidFill>
              <a:schemeClr val="bg1"/>
            </a:solidFill>
            <a:effectLst>
              <a:outerShdw blurRad="38100" dist="38100" dir="2700000" algn="tl">
                <a:srgbClr val="000000">
                  <a:alpha val="43137"/>
                </a:srgbClr>
              </a:outerShdw>
            </a:effectLst>
            <a:latin typeface="Cambria" pitchFamily="18" charset="0"/>
          </a:endParaRPr>
        </a:p>
      </dsp:txBody>
      <dsp:txXfrm>
        <a:off x="857265" y="2801011"/>
        <a:ext cx="6525007" cy="459339"/>
      </dsp:txXfrm>
    </dsp:sp>
    <dsp:sp modelId="{48968A8B-C920-433E-9D5D-419A6D3CF085}">
      <dsp:nvSpPr>
        <dsp:cNvPr id="0" name=""/>
        <dsp:cNvSpPr/>
      </dsp:nvSpPr>
      <dsp:spPr>
        <a:xfrm>
          <a:off x="466824" y="2686175"/>
          <a:ext cx="689011" cy="689011"/>
        </a:xfrm>
        <a:prstGeom prst="pentagon">
          <a:avLst/>
        </a:prstGeom>
        <a:gradFill rotWithShape="0">
          <a:gsLst>
            <a:gs pos="0">
              <a:srgbClr val="FFEFD1"/>
            </a:gs>
            <a:gs pos="64999">
              <a:srgbClr val="F0EBD5"/>
            </a:gs>
            <a:gs pos="100000">
              <a:srgbClr val="D1C39F"/>
            </a:gs>
          </a:gsLst>
          <a:lin ang="5400000" scaled="0"/>
        </a:gradFill>
        <a:ln w="9525" cap="rnd" cmpd="sng" algn="ctr">
          <a:noFill/>
          <a:prstDash val="solid"/>
        </a:ln>
        <a:effectLst>
          <a:outerShdw blurRad="38100" dist="25400" dir="5400000" rotWithShape="0">
            <a:srgbClr val="000000">
              <a:alpha val="2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8CC690E1-54E3-4B4D-8A7E-10A966DF426D}">
      <dsp:nvSpPr>
        <dsp:cNvPr id="0" name=""/>
        <dsp:cNvSpPr/>
      </dsp:nvSpPr>
      <dsp:spPr>
        <a:xfrm>
          <a:off x="416350" y="3581626"/>
          <a:ext cx="7011857" cy="551209"/>
        </a:xfrm>
        <a:prstGeom prst="snip2DiagRect">
          <a:avLst/>
        </a:prstGeom>
        <a:gradFill rotWithShape="0">
          <a:gsLst>
            <a:gs pos="0">
              <a:schemeClr val="accent2">
                <a:hueOff val="453165"/>
                <a:satOff val="-47993"/>
                <a:lumOff val="-1176"/>
                <a:alphaOff val="0"/>
                <a:tint val="96000"/>
                <a:lumMod val="104000"/>
              </a:schemeClr>
            </a:gs>
            <a:gs pos="100000">
              <a:schemeClr val="accent2">
                <a:hueOff val="453165"/>
                <a:satOff val="-47993"/>
                <a:lumOff val="-1176"/>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37522" tIns="50800" rIns="50800" bIns="50800" numCol="1" spcCol="1270" anchor="ctr" anchorCtr="0">
          <a:noAutofit/>
        </a:bodyPr>
        <a:lstStyle/>
        <a:p>
          <a:pPr lvl="0" algn="l" defTabSz="889000">
            <a:lnSpc>
              <a:spcPct val="90000"/>
            </a:lnSpc>
            <a:spcBef>
              <a:spcPct val="0"/>
            </a:spcBef>
            <a:spcAft>
              <a:spcPct val="35000"/>
            </a:spcAft>
          </a:pPr>
          <a:r>
            <a:rPr lang="tr-TR" sz="2000" kern="1200" dirty="0" err="1" smtClean="0">
              <a:solidFill>
                <a:schemeClr val="bg1"/>
              </a:solidFill>
              <a:effectLst>
                <a:outerShdw blurRad="38100" dist="38100" dir="2700000" algn="tl">
                  <a:srgbClr val="000000">
                    <a:alpha val="43137"/>
                  </a:srgbClr>
                </a:outerShdw>
              </a:effectLst>
              <a:latin typeface="Cambria" pitchFamily="18" charset="0"/>
            </a:rPr>
            <a:t>Edimbilgisi</a:t>
          </a:r>
          <a:r>
            <a:rPr lang="tr-TR" sz="2000" kern="1200" dirty="0" smtClean="0">
              <a:solidFill>
                <a:schemeClr val="bg1"/>
              </a:solidFill>
              <a:effectLst>
                <a:outerShdw blurRad="38100" dist="38100" dir="2700000" algn="tl">
                  <a:srgbClr val="000000">
                    <a:alpha val="43137"/>
                  </a:srgbClr>
                </a:outerShdw>
              </a:effectLst>
              <a:latin typeface="Cambria" pitchFamily="18" charset="0"/>
            </a:rPr>
            <a:t>/Pragmatik (dilin sosyal kullanımı)</a:t>
          </a:r>
          <a:endParaRPr lang="tr-TR" sz="2000" kern="1200" dirty="0">
            <a:solidFill>
              <a:schemeClr val="bg1"/>
            </a:solidFill>
            <a:effectLst>
              <a:outerShdw blurRad="38100" dist="38100" dir="2700000" algn="tl">
                <a:srgbClr val="000000">
                  <a:alpha val="43137"/>
                </a:srgbClr>
              </a:outerShdw>
            </a:effectLst>
            <a:latin typeface="Cambria" pitchFamily="18" charset="0"/>
          </a:endParaRPr>
        </a:p>
      </dsp:txBody>
      <dsp:txXfrm>
        <a:off x="462285" y="3627561"/>
        <a:ext cx="6919987" cy="459339"/>
      </dsp:txXfrm>
    </dsp:sp>
    <dsp:sp modelId="{0B7EF461-DC33-4DCF-9711-DC78189D85C3}">
      <dsp:nvSpPr>
        <dsp:cNvPr id="0" name=""/>
        <dsp:cNvSpPr/>
      </dsp:nvSpPr>
      <dsp:spPr>
        <a:xfrm>
          <a:off x="71844" y="3512725"/>
          <a:ext cx="689011" cy="689011"/>
        </a:xfrm>
        <a:prstGeom prst="pentagon">
          <a:avLst/>
        </a:prstGeom>
        <a:gradFill rotWithShape="0">
          <a:gsLst>
            <a:gs pos="0">
              <a:srgbClr val="FFEFD1"/>
            </a:gs>
            <a:gs pos="64999">
              <a:srgbClr val="F0EBD5"/>
            </a:gs>
            <a:gs pos="100000">
              <a:srgbClr val="D1C39F"/>
            </a:gs>
          </a:gsLst>
          <a:lin ang="5400000" scaled="0"/>
        </a:gradFill>
        <a:ln w="9525" cap="rnd" cmpd="sng" algn="ctr">
          <a:noFill/>
          <a:prstDash val="solid"/>
        </a:ln>
        <a:effectLst>
          <a:outerShdw blurRad="38100" dist="25400" dir="5400000" rotWithShape="0">
            <a:srgbClr val="000000">
              <a:alpha val="2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60ECF3-F1B1-4E38-8E43-F41DF0ED1527}">
      <dsp:nvSpPr>
        <dsp:cNvPr id="0" name=""/>
        <dsp:cNvSpPr/>
      </dsp:nvSpPr>
      <dsp:spPr>
        <a:xfrm rot="5400000">
          <a:off x="4537067" y="-2350176"/>
          <a:ext cx="1299519" cy="6329674"/>
        </a:xfrm>
        <a:prstGeom prst="snip2DiagRect">
          <a:avLst/>
        </a:prstGeom>
        <a:solidFill>
          <a:schemeClr val="dk2">
            <a:alpha val="90000"/>
            <a:tint val="40000"/>
            <a:hueOff val="0"/>
            <a:satOff val="0"/>
            <a:lumOff val="0"/>
            <a:alphaOff val="0"/>
          </a:schemeClr>
        </a:solidFill>
        <a:ln w="9525" cap="rnd" cmpd="sng" algn="ctr">
          <a:solidFill>
            <a:schemeClr val="dk2">
              <a:alpha val="90000"/>
              <a:tint val="40000"/>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tr-TR" sz="1600" kern="1200" dirty="0" smtClean="0">
              <a:effectLst>
                <a:outerShdw blurRad="38100" dist="38100" dir="2700000" algn="tl">
                  <a:srgbClr val="000000">
                    <a:alpha val="43137"/>
                  </a:srgbClr>
                </a:outerShdw>
              </a:effectLst>
              <a:latin typeface="Cambria" pitchFamily="18" charset="0"/>
            </a:rPr>
            <a:t>3 yaş veya üzeri çocuklar dili anladıklarına dair hiç belirti göstermezler. Ses çıkarır fakat bu sesleri iletişim için kullanmazlar. Sözel olmayan zeka, doğum süreci, işitme, motor beceriler normaldir. Genetik, orta kulak iltihabı yada travmadan kaynaklı olabilir.</a:t>
          </a:r>
          <a:endParaRPr lang="tr-TR" sz="1600" kern="1200" dirty="0">
            <a:effectLst>
              <a:outerShdw blurRad="38100" dist="38100" dir="2700000" algn="tl">
                <a:srgbClr val="000000">
                  <a:alpha val="43137"/>
                </a:srgbClr>
              </a:outerShdw>
            </a:effectLst>
            <a:latin typeface="Cambria" pitchFamily="18" charset="0"/>
          </a:endParaRPr>
        </a:p>
      </dsp:txBody>
      <dsp:txXfrm rot="-5400000">
        <a:off x="2130285" y="273196"/>
        <a:ext cx="6113084" cy="1082929"/>
      </dsp:txXfrm>
    </dsp:sp>
    <dsp:sp modelId="{E0EF2B6E-32B3-4331-9AB9-8E02970F68CE}">
      <dsp:nvSpPr>
        <dsp:cNvPr id="0" name=""/>
        <dsp:cNvSpPr/>
      </dsp:nvSpPr>
      <dsp:spPr>
        <a:xfrm>
          <a:off x="73271" y="2461"/>
          <a:ext cx="1948718" cy="1624399"/>
        </a:xfrm>
        <a:prstGeom prst="snip2DiagRect">
          <a:avLst/>
        </a:prstGeom>
        <a:gradFill rotWithShape="0">
          <a:gsLst>
            <a:gs pos="0">
              <a:schemeClr val="dk2">
                <a:hueOff val="0"/>
                <a:satOff val="0"/>
                <a:lumOff val="0"/>
                <a:alphaOff val="0"/>
                <a:tint val="96000"/>
                <a:lumMod val="104000"/>
              </a:schemeClr>
            </a:gs>
            <a:gs pos="100000">
              <a:schemeClr val="dk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tr-TR" sz="2000" b="1" kern="1200" dirty="0" smtClean="0">
              <a:effectLst>
                <a:outerShdw blurRad="38100" dist="38100" dir="2700000" algn="tl">
                  <a:srgbClr val="000000">
                    <a:alpha val="43137"/>
                  </a:srgbClr>
                </a:outerShdw>
              </a:effectLst>
              <a:latin typeface="Cambria" pitchFamily="18" charset="0"/>
            </a:rPr>
            <a:t>İfade Edici Dil Bozuklukları</a:t>
          </a:r>
          <a:endParaRPr lang="tr-TR" sz="2000" b="1" kern="1200" dirty="0">
            <a:effectLst>
              <a:outerShdw blurRad="38100" dist="38100" dir="2700000" algn="tl">
                <a:srgbClr val="000000">
                  <a:alpha val="43137"/>
                </a:srgbClr>
              </a:outerShdw>
            </a:effectLst>
            <a:latin typeface="Cambria" pitchFamily="18" charset="0"/>
          </a:endParaRPr>
        </a:p>
      </dsp:txBody>
      <dsp:txXfrm>
        <a:off x="208640" y="137830"/>
        <a:ext cx="1677980" cy="1353661"/>
      </dsp:txXfrm>
    </dsp:sp>
    <dsp:sp modelId="{5A4908A6-47E7-45D5-82EA-7369DC99156F}">
      <dsp:nvSpPr>
        <dsp:cNvPr id="0" name=""/>
        <dsp:cNvSpPr/>
      </dsp:nvSpPr>
      <dsp:spPr>
        <a:xfrm rot="5400000">
          <a:off x="4537067" y="-644557"/>
          <a:ext cx="1299519" cy="6329674"/>
        </a:xfrm>
        <a:prstGeom prst="snip2DiagRect">
          <a:avLst/>
        </a:prstGeom>
        <a:solidFill>
          <a:schemeClr val="dk2">
            <a:alpha val="90000"/>
            <a:tint val="40000"/>
            <a:hueOff val="0"/>
            <a:satOff val="0"/>
            <a:lumOff val="0"/>
            <a:alphaOff val="0"/>
          </a:schemeClr>
        </a:solidFill>
        <a:ln w="9525" cap="rnd" cmpd="sng" algn="ctr">
          <a:solidFill>
            <a:schemeClr val="dk2">
              <a:alpha val="90000"/>
              <a:tint val="40000"/>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tr-TR" sz="1600" kern="1200" dirty="0" smtClean="0">
              <a:effectLst>
                <a:outerShdw blurRad="38100" dist="38100" dir="2700000" algn="tl">
                  <a:srgbClr val="000000">
                    <a:alpha val="43137"/>
                  </a:srgbClr>
                </a:outerShdw>
              </a:effectLst>
              <a:latin typeface="Cambria" pitchFamily="18" charset="0"/>
            </a:rPr>
            <a:t>Genel</a:t>
          </a:r>
          <a:r>
            <a:rPr lang="tr-TR" sz="1600" kern="1200" baseline="0" dirty="0" smtClean="0">
              <a:effectLst>
                <a:outerShdw blurRad="38100" dist="38100" dir="2700000" algn="tl">
                  <a:srgbClr val="000000">
                    <a:alpha val="43137"/>
                  </a:srgbClr>
                </a:outerShdw>
              </a:effectLst>
              <a:latin typeface="Cambria" pitchFamily="18" charset="0"/>
            </a:rPr>
            <a:t> zeka oral yapı ve işlevleri ve işitme engelinin kaynak gösterilmediği bir durumdur. Beyin asimetrileri vardır. Nörolojik bir gecikme dil gecikmesine neden olur. Hem alıcı hem ifade edici dil bozukluğudur.</a:t>
          </a:r>
          <a:endParaRPr lang="tr-TR" sz="1600" kern="1200" dirty="0">
            <a:effectLst>
              <a:outerShdw blurRad="38100" dist="38100" dir="2700000" algn="tl">
                <a:srgbClr val="000000">
                  <a:alpha val="43137"/>
                </a:srgbClr>
              </a:outerShdw>
            </a:effectLst>
            <a:latin typeface="Cambria" pitchFamily="18" charset="0"/>
          </a:endParaRPr>
        </a:p>
      </dsp:txBody>
      <dsp:txXfrm rot="-5400000">
        <a:off x="2130285" y="1978815"/>
        <a:ext cx="6113084" cy="1082929"/>
      </dsp:txXfrm>
    </dsp:sp>
    <dsp:sp modelId="{51C69F3D-A0A4-4AF5-876F-296C159AAEC3}">
      <dsp:nvSpPr>
        <dsp:cNvPr id="0" name=""/>
        <dsp:cNvSpPr/>
      </dsp:nvSpPr>
      <dsp:spPr>
        <a:xfrm>
          <a:off x="73271" y="1708080"/>
          <a:ext cx="1948718" cy="1624399"/>
        </a:xfrm>
        <a:prstGeom prst="snip2DiagRect">
          <a:avLst/>
        </a:prstGeom>
        <a:gradFill rotWithShape="0">
          <a:gsLst>
            <a:gs pos="0">
              <a:schemeClr val="dk2">
                <a:hueOff val="0"/>
                <a:satOff val="0"/>
                <a:lumOff val="0"/>
                <a:alphaOff val="0"/>
                <a:tint val="96000"/>
                <a:lumMod val="104000"/>
              </a:schemeClr>
            </a:gs>
            <a:gs pos="100000">
              <a:schemeClr val="dk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tr-TR" sz="2000" b="1" kern="1200" dirty="0" smtClean="0">
              <a:effectLst>
                <a:outerShdw blurRad="38100" dist="38100" dir="2700000" algn="tl">
                  <a:srgbClr val="000000">
                    <a:alpha val="43137"/>
                  </a:srgbClr>
                </a:outerShdw>
              </a:effectLst>
              <a:latin typeface="Cambria" pitchFamily="18" charset="0"/>
            </a:rPr>
            <a:t>Özgül Dil Bozuklukları</a:t>
          </a:r>
          <a:endParaRPr lang="tr-TR" sz="2000" b="1" kern="1200" dirty="0">
            <a:effectLst>
              <a:outerShdw blurRad="38100" dist="38100" dir="2700000" algn="tl">
                <a:srgbClr val="000000">
                  <a:alpha val="43137"/>
                </a:srgbClr>
              </a:outerShdw>
            </a:effectLst>
            <a:latin typeface="Cambria" pitchFamily="18" charset="0"/>
          </a:endParaRPr>
        </a:p>
      </dsp:txBody>
      <dsp:txXfrm>
        <a:off x="208640" y="1843449"/>
        <a:ext cx="1677980" cy="1353661"/>
      </dsp:txXfrm>
    </dsp:sp>
    <dsp:sp modelId="{E63AAF11-AB05-4CB3-A2CE-F50156FBE743}">
      <dsp:nvSpPr>
        <dsp:cNvPr id="0" name=""/>
        <dsp:cNvSpPr/>
      </dsp:nvSpPr>
      <dsp:spPr>
        <a:xfrm rot="5400000">
          <a:off x="4537067" y="1061061"/>
          <a:ext cx="1299519" cy="6329674"/>
        </a:xfrm>
        <a:prstGeom prst="snip2DiagRect">
          <a:avLst/>
        </a:prstGeom>
        <a:solidFill>
          <a:schemeClr val="dk2">
            <a:alpha val="90000"/>
            <a:tint val="40000"/>
            <a:hueOff val="0"/>
            <a:satOff val="0"/>
            <a:lumOff val="0"/>
            <a:alphaOff val="0"/>
          </a:schemeClr>
        </a:solidFill>
        <a:ln w="9525" cap="rnd" cmpd="sng" algn="ctr">
          <a:solidFill>
            <a:schemeClr val="dk2">
              <a:alpha val="90000"/>
              <a:tint val="40000"/>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tr-TR" sz="1600" kern="1200" dirty="0" smtClean="0">
              <a:effectLst>
                <a:outerShdw blurRad="38100" dist="38100" dir="2700000" algn="tl">
                  <a:srgbClr val="000000">
                    <a:alpha val="43137"/>
                  </a:srgbClr>
                </a:outerShdw>
              </a:effectLst>
              <a:latin typeface="Cambria" pitchFamily="18" charset="0"/>
            </a:rPr>
            <a:t>Özgül dil bozukluğu ileride öğrenme güçlüğü ve </a:t>
          </a:r>
          <a:r>
            <a:rPr lang="tr-TR" sz="1600" kern="1200" dirty="0" err="1" smtClean="0">
              <a:effectLst>
                <a:outerShdw blurRad="38100" dist="38100" dir="2700000" algn="tl">
                  <a:srgbClr val="000000">
                    <a:alpha val="43137"/>
                  </a:srgbClr>
                </a:outerShdw>
              </a:effectLst>
              <a:latin typeface="Cambria" pitchFamily="18" charset="0"/>
            </a:rPr>
            <a:t>disleksiye</a:t>
          </a:r>
          <a:r>
            <a:rPr lang="tr-TR" sz="1600" kern="1200" dirty="0" smtClean="0">
              <a:effectLst>
                <a:outerShdw blurRad="38100" dist="38100" dir="2700000" algn="tl">
                  <a:srgbClr val="000000">
                    <a:alpha val="43137"/>
                  </a:srgbClr>
                </a:outerShdw>
              </a:effectLst>
              <a:latin typeface="Cambria" pitchFamily="18" charset="0"/>
            </a:rPr>
            <a:t> dönüşebilir. Dil bozukluğunun akademik öğrenmeyi, okuma-yazmayı, bilişsel becerileri etkileme durumudur.</a:t>
          </a:r>
          <a:endParaRPr lang="tr-TR" sz="1600" kern="1200" dirty="0">
            <a:effectLst>
              <a:outerShdw blurRad="38100" dist="38100" dir="2700000" algn="tl">
                <a:srgbClr val="000000">
                  <a:alpha val="43137"/>
                </a:srgbClr>
              </a:outerShdw>
            </a:effectLst>
            <a:latin typeface="Cambria" pitchFamily="18" charset="0"/>
          </a:endParaRPr>
        </a:p>
      </dsp:txBody>
      <dsp:txXfrm rot="-5400000">
        <a:off x="2130285" y="3684433"/>
        <a:ext cx="6113084" cy="1082929"/>
      </dsp:txXfrm>
    </dsp:sp>
    <dsp:sp modelId="{D00F1413-30B2-4945-AC63-AAEB1877FA74}">
      <dsp:nvSpPr>
        <dsp:cNvPr id="0" name=""/>
        <dsp:cNvSpPr/>
      </dsp:nvSpPr>
      <dsp:spPr>
        <a:xfrm>
          <a:off x="73271" y="3413699"/>
          <a:ext cx="1948718" cy="1624399"/>
        </a:xfrm>
        <a:prstGeom prst="snip2DiagRect">
          <a:avLst/>
        </a:prstGeom>
        <a:gradFill rotWithShape="0">
          <a:gsLst>
            <a:gs pos="0">
              <a:schemeClr val="dk2">
                <a:hueOff val="0"/>
                <a:satOff val="0"/>
                <a:lumOff val="0"/>
                <a:alphaOff val="0"/>
                <a:tint val="96000"/>
                <a:lumMod val="104000"/>
              </a:schemeClr>
            </a:gs>
            <a:gs pos="100000">
              <a:schemeClr val="dk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tr-TR" sz="2000" b="1" kern="1200" dirty="0" smtClean="0">
              <a:effectLst>
                <a:outerShdw blurRad="38100" dist="38100" dir="2700000" algn="tl">
                  <a:srgbClr val="000000">
                    <a:alpha val="43137"/>
                  </a:srgbClr>
                </a:outerShdw>
              </a:effectLst>
              <a:latin typeface="Cambria" pitchFamily="18" charset="0"/>
            </a:rPr>
            <a:t>Dil Öğrenme Güçlüğü</a:t>
          </a:r>
          <a:endParaRPr lang="tr-TR" sz="2000" b="1" kern="1200" dirty="0">
            <a:effectLst>
              <a:outerShdw blurRad="38100" dist="38100" dir="2700000" algn="tl">
                <a:srgbClr val="000000">
                  <a:alpha val="43137"/>
                </a:srgbClr>
              </a:outerShdw>
            </a:effectLst>
            <a:latin typeface="Cambria" pitchFamily="18" charset="0"/>
          </a:endParaRPr>
        </a:p>
      </dsp:txBody>
      <dsp:txXfrm>
        <a:off x="208640" y="3549068"/>
        <a:ext cx="1677980" cy="135366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751550-75D2-42E3-95EF-74D8815ECE6B}">
      <dsp:nvSpPr>
        <dsp:cNvPr id="0" name=""/>
        <dsp:cNvSpPr/>
      </dsp:nvSpPr>
      <dsp:spPr>
        <a:xfrm>
          <a:off x="2358009" y="2833564"/>
          <a:ext cx="171019" cy="171019"/>
        </a:xfrm>
        <a:prstGeom prst="ellipse">
          <a:avLst/>
        </a:prstGeom>
        <a:gradFill rotWithShape="0">
          <a:gsLst>
            <a:gs pos="0">
              <a:schemeClr val="accent5">
                <a:hueOff val="0"/>
                <a:satOff val="0"/>
                <a:lumOff val="0"/>
                <a:alphaOff val="0"/>
                <a:tint val="96000"/>
                <a:lumMod val="104000"/>
              </a:schemeClr>
            </a:gs>
            <a:gs pos="100000">
              <a:schemeClr val="accent5">
                <a:hueOff val="0"/>
                <a:satOff val="0"/>
                <a:lumOff val="0"/>
                <a:alphaOff val="0"/>
                <a:shade val="98000"/>
                <a:lumMod val="94000"/>
              </a:schemeClr>
            </a:gs>
          </a:gsLst>
          <a:lin ang="5400000" scaled="0"/>
        </a:gradFill>
        <a:ln w="9525" cap="rnd" cmpd="sng" algn="ctr">
          <a:solidFill>
            <a:schemeClr val="accent5">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620A8590-F7CE-412F-8A91-12F14135F8B0}">
      <dsp:nvSpPr>
        <dsp:cNvPr id="0" name=""/>
        <dsp:cNvSpPr/>
      </dsp:nvSpPr>
      <dsp:spPr>
        <a:xfrm>
          <a:off x="2208197" y="3073646"/>
          <a:ext cx="171019" cy="171019"/>
        </a:xfrm>
        <a:prstGeom prst="ellipse">
          <a:avLst/>
        </a:prstGeom>
        <a:gradFill rotWithShape="0">
          <a:gsLst>
            <a:gs pos="0">
              <a:schemeClr val="accent5">
                <a:hueOff val="534237"/>
                <a:satOff val="-1085"/>
                <a:lumOff val="697"/>
                <a:alphaOff val="0"/>
                <a:tint val="96000"/>
                <a:lumMod val="104000"/>
              </a:schemeClr>
            </a:gs>
            <a:gs pos="100000">
              <a:schemeClr val="accent5">
                <a:hueOff val="534237"/>
                <a:satOff val="-1085"/>
                <a:lumOff val="697"/>
                <a:alphaOff val="0"/>
                <a:shade val="98000"/>
                <a:lumMod val="94000"/>
              </a:schemeClr>
            </a:gs>
          </a:gsLst>
          <a:lin ang="5400000" scaled="0"/>
        </a:gradFill>
        <a:ln w="9525" cap="rnd" cmpd="sng" algn="ctr">
          <a:solidFill>
            <a:schemeClr val="accent5">
              <a:hueOff val="534237"/>
              <a:satOff val="-1085"/>
              <a:lumOff val="697"/>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03745367-1743-44D0-8396-DBFC59B181A2}">
      <dsp:nvSpPr>
        <dsp:cNvPr id="0" name=""/>
        <dsp:cNvSpPr/>
      </dsp:nvSpPr>
      <dsp:spPr>
        <a:xfrm>
          <a:off x="2029653" y="3281506"/>
          <a:ext cx="171019" cy="171019"/>
        </a:xfrm>
        <a:prstGeom prst="ellipse">
          <a:avLst/>
        </a:prstGeom>
        <a:gradFill rotWithShape="0">
          <a:gsLst>
            <a:gs pos="0">
              <a:schemeClr val="accent5">
                <a:hueOff val="1068474"/>
                <a:satOff val="-2170"/>
                <a:lumOff val="1394"/>
                <a:alphaOff val="0"/>
                <a:tint val="96000"/>
                <a:lumMod val="104000"/>
              </a:schemeClr>
            </a:gs>
            <a:gs pos="100000">
              <a:schemeClr val="accent5">
                <a:hueOff val="1068474"/>
                <a:satOff val="-2170"/>
                <a:lumOff val="1394"/>
                <a:alphaOff val="0"/>
                <a:shade val="98000"/>
                <a:lumMod val="94000"/>
              </a:schemeClr>
            </a:gs>
          </a:gsLst>
          <a:lin ang="5400000" scaled="0"/>
        </a:gradFill>
        <a:ln w="9525" cap="rnd" cmpd="sng" algn="ctr">
          <a:solidFill>
            <a:schemeClr val="accent5">
              <a:hueOff val="1068474"/>
              <a:satOff val="-2170"/>
              <a:lumOff val="1394"/>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721EF087-C1A4-4B4A-8938-9E419A379349}">
      <dsp:nvSpPr>
        <dsp:cNvPr id="0" name=""/>
        <dsp:cNvSpPr/>
      </dsp:nvSpPr>
      <dsp:spPr>
        <a:xfrm>
          <a:off x="2243085" y="417309"/>
          <a:ext cx="171019" cy="171019"/>
        </a:xfrm>
        <a:prstGeom prst="ellipse">
          <a:avLst/>
        </a:prstGeom>
        <a:gradFill rotWithShape="0">
          <a:gsLst>
            <a:gs pos="0">
              <a:schemeClr val="accent5">
                <a:hueOff val="1602711"/>
                <a:satOff val="-3255"/>
                <a:lumOff val="2092"/>
                <a:alphaOff val="0"/>
                <a:tint val="96000"/>
                <a:lumMod val="104000"/>
              </a:schemeClr>
            </a:gs>
            <a:gs pos="100000">
              <a:schemeClr val="accent5">
                <a:hueOff val="1602711"/>
                <a:satOff val="-3255"/>
                <a:lumOff val="2092"/>
                <a:alphaOff val="0"/>
                <a:shade val="98000"/>
                <a:lumMod val="94000"/>
              </a:schemeClr>
            </a:gs>
          </a:gsLst>
          <a:lin ang="5400000" scaled="0"/>
        </a:gradFill>
        <a:ln w="9525" cap="rnd" cmpd="sng" algn="ctr">
          <a:solidFill>
            <a:schemeClr val="accent5">
              <a:hueOff val="1602711"/>
              <a:satOff val="-3255"/>
              <a:lumOff val="2092"/>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7D766B0B-F78E-443F-993A-3E12BE03DE34}">
      <dsp:nvSpPr>
        <dsp:cNvPr id="0" name=""/>
        <dsp:cNvSpPr/>
      </dsp:nvSpPr>
      <dsp:spPr>
        <a:xfrm>
          <a:off x="2471566" y="281157"/>
          <a:ext cx="171019" cy="171019"/>
        </a:xfrm>
        <a:prstGeom prst="ellipse">
          <a:avLst/>
        </a:prstGeom>
        <a:gradFill rotWithShape="0">
          <a:gsLst>
            <a:gs pos="0">
              <a:schemeClr val="accent5">
                <a:hueOff val="2136948"/>
                <a:satOff val="-4340"/>
                <a:lumOff val="2789"/>
                <a:alphaOff val="0"/>
                <a:tint val="96000"/>
                <a:lumMod val="104000"/>
              </a:schemeClr>
            </a:gs>
            <a:gs pos="100000">
              <a:schemeClr val="accent5">
                <a:hueOff val="2136948"/>
                <a:satOff val="-4340"/>
                <a:lumOff val="2789"/>
                <a:alphaOff val="0"/>
                <a:shade val="98000"/>
                <a:lumMod val="94000"/>
              </a:schemeClr>
            </a:gs>
          </a:gsLst>
          <a:lin ang="5400000" scaled="0"/>
        </a:gradFill>
        <a:ln w="9525" cap="rnd" cmpd="sng" algn="ctr">
          <a:solidFill>
            <a:schemeClr val="accent5">
              <a:hueOff val="2136948"/>
              <a:satOff val="-4340"/>
              <a:lumOff val="2789"/>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9190DFF0-8854-471B-85C2-149164757A6A}">
      <dsp:nvSpPr>
        <dsp:cNvPr id="0" name=""/>
        <dsp:cNvSpPr/>
      </dsp:nvSpPr>
      <dsp:spPr>
        <a:xfrm>
          <a:off x="2699363" y="145004"/>
          <a:ext cx="171019" cy="171019"/>
        </a:xfrm>
        <a:prstGeom prst="ellipse">
          <a:avLst/>
        </a:prstGeom>
        <a:gradFill rotWithShape="0">
          <a:gsLst>
            <a:gs pos="0">
              <a:schemeClr val="accent5">
                <a:hueOff val="2671185"/>
                <a:satOff val="-5424"/>
                <a:lumOff val="3486"/>
                <a:alphaOff val="0"/>
                <a:tint val="96000"/>
                <a:lumMod val="104000"/>
              </a:schemeClr>
            </a:gs>
            <a:gs pos="100000">
              <a:schemeClr val="accent5">
                <a:hueOff val="2671185"/>
                <a:satOff val="-5424"/>
                <a:lumOff val="3486"/>
                <a:alphaOff val="0"/>
                <a:shade val="98000"/>
                <a:lumMod val="94000"/>
              </a:schemeClr>
            </a:gs>
          </a:gsLst>
          <a:lin ang="5400000" scaled="0"/>
        </a:gradFill>
        <a:ln w="9525" cap="rnd" cmpd="sng" algn="ctr">
          <a:solidFill>
            <a:schemeClr val="accent5">
              <a:hueOff val="2671185"/>
              <a:satOff val="-5424"/>
              <a:lumOff val="3486"/>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DD3D44AB-5706-47DD-9D75-FAA976B967CE}">
      <dsp:nvSpPr>
        <dsp:cNvPr id="0" name=""/>
        <dsp:cNvSpPr/>
      </dsp:nvSpPr>
      <dsp:spPr>
        <a:xfrm>
          <a:off x="2927161" y="281157"/>
          <a:ext cx="171019" cy="171019"/>
        </a:xfrm>
        <a:prstGeom prst="ellipse">
          <a:avLst/>
        </a:prstGeom>
        <a:gradFill rotWithShape="0">
          <a:gsLst>
            <a:gs pos="0">
              <a:schemeClr val="accent5">
                <a:hueOff val="3205422"/>
                <a:satOff val="-6509"/>
                <a:lumOff val="4183"/>
                <a:alphaOff val="0"/>
                <a:tint val="96000"/>
                <a:lumMod val="104000"/>
              </a:schemeClr>
            </a:gs>
            <a:gs pos="100000">
              <a:schemeClr val="accent5">
                <a:hueOff val="3205422"/>
                <a:satOff val="-6509"/>
                <a:lumOff val="4183"/>
                <a:alphaOff val="0"/>
                <a:shade val="98000"/>
                <a:lumMod val="94000"/>
              </a:schemeClr>
            </a:gs>
          </a:gsLst>
          <a:lin ang="5400000" scaled="0"/>
        </a:gradFill>
        <a:ln w="9525" cap="rnd" cmpd="sng" algn="ctr">
          <a:solidFill>
            <a:schemeClr val="accent5">
              <a:hueOff val="3205422"/>
              <a:satOff val="-6509"/>
              <a:lumOff val="4183"/>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6B133089-8113-4422-9A92-EC29AAFF74A9}">
      <dsp:nvSpPr>
        <dsp:cNvPr id="0" name=""/>
        <dsp:cNvSpPr/>
      </dsp:nvSpPr>
      <dsp:spPr>
        <a:xfrm>
          <a:off x="3155642" y="417309"/>
          <a:ext cx="171019" cy="171019"/>
        </a:xfrm>
        <a:prstGeom prst="ellipse">
          <a:avLst/>
        </a:prstGeom>
        <a:gradFill rotWithShape="0">
          <a:gsLst>
            <a:gs pos="0">
              <a:schemeClr val="accent5">
                <a:hueOff val="3739659"/>
                <a:satOff val="-7594"/>
                <a:lumOff val="4881"/>
                <a:alphaOff val="0"/>
                <a:tint val="96000"/>
                <a:lumMod val="104000"/>
              </a:schemeClr>
            </a:gs>
            <a:gs pos="100000">
              <a:schemeClr val="accent5">
                <a:hueOff val="3739659"/>
                <a:satOff val="-7594"/>
                <a:lumOff val="4881"/>
                <a:alphaOff val="0"/>
                <a:shade val="98000"/>
                <a:lumMod val="94000"/>
              </a:schemeClr>
            </a:gs>
          </a:gsLst>
          <a:lin ang="5400000" scaled="0"/>
        </a:gradFill>
        <a:ln w="9525" cap="rnd" cmpd="sng" algn="ctr">
          <a:solidFill>
            <a:schemeClr val="accent5">
              <a:hueOff val="3739659"/>
              <a:satOff val="-7594"/>
              <a:lumOff val="4881"/>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B1F3BCE1-17C2-4639-B24B-CE137573D0EC}">
      <dsp:nvSpPr>
        <dsp:cNvPr id="0" name=""/>
        <dsp:cNvSpPr/>
      </dsp:nvSpPr>
      <dsp:spPr>
        <a:xfrm>
          <a:off x="2699363" y="432286"/>
          <a:ext cx="171019" cy="171019"/>
        </a:xfrm>
        <a:prstGeom prst="ellipse">
          <a:avLst/>
        </a:prstGeom>
        <a:gradFill rotWithShape="0">
          <a:gsLst>
            <a:gs pos="0">
              <a:schemeClr val="accent5">
                <a:hueOff val="4273896"/>
                <a:satOff val="-8679"/>
                <a:lumOff val="5578"/>
                <a:alphaOff val="0"/>
                <a:tint val="96000"/>
                <a:lumMod val="104000"/>
              </a:schemeClr>
            </a:gs>
            <a:gs pos="100000">
              <a:schemeClr val="accent5">
                <a:hueOff val="4273896"/>
                <a:satOff val="-8679"/>
                <a:lumOff val="5578"/>
                <a:alphaOff val="0"/>
                <a:shade val="98000"/>
                <a:lumMod val="94000"/>
              </a:schemeClr>
            </a:gs>
          </a:gsLst>
          <a:lin ang="5400000" scaled="0"/>
        </a:gradFill>
        <a:ln w="9525" cap="rnd" cmpd="sng" algn="ctr">
          <a:solidFill>
            <a:schemeClr val="accent5">
              <a:hueOff val="4273896"/>
              <a:satOff val="-8679"/>
              <a:lumOff val="5578"/>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6ADFFE7D-C6C3-41B2-956E-B22582AE3ADB}">
      <dsp:nvSpPr>
        <dsp:cNvPr id="0" name=""/>
        <dsp:cNvSpPr/>
      </dsp:nvSpPr>
      <dsp:spPr>
        <a:xfrm>
          <a:off x="2699363" y="719568"/>
          <a:ext cx="171019" cy="171019"/>
        </a:xfrm>
        <a:prstGeom prst="ellipse">
          <a:avLst/>
        </a:prstGeom>
        <a:gradFill rotWithShape="0">
          <a:gsLst>
            <a:gs pos="0">
              <a:schemeClr val="accent5">
                <a:hueOff val="4808133"/>
                <a:satOff val="-9764"/>
                <a:lumOff val="6275"/>
                <a:alphaOff val="0"/>
                <a:tint val="96000"/>
                <a:lumMod val="104000"/>
              </a:schemeClr>
            </a:gs>
            <a:gs pos="100000">
              <a:schemeClr val="accent5">
                <a:hueOff val="4808133"/>
                <a:satOff val="-9764"/>
                <a:lumOff val="6275"/>
                <a:alphaOff val="0"/>
                <a:shade val="98000"/>
                <a:lumMod val="94000"/>
              </a:schemeClr>
            </a:gs>
          </a:gsLst>
          <a:lin ang="5400000" scaled="0"/>
        </a:gradFill>
        <a:ln w="9525" cap="rnd" cmpd="sng" algn="ctr">
          <a:solidFill>
            <a:schemeClr val="accent5">
              <a:hueOff val="4808133"/>
              <a:satOff val="-9764"/>
              <a:lumOff val="6275"/>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A71C9674-4466-479A-B724-50AD1F114DD0}">
      <dsp:nvSpPr>
        <dsp:cNvPr id="0" name=""/>
        <dsp:cNvSpPr/>
      </dsp:nvSpPr>
      <dsp:spPr>
        <a:xfrm>
          <a:off x="1307953" y="3906180"/>
          <a:ext cx="3688537" cy="989375"/>
        </a:xfrm>
        <a:prstGeom prst="roundRect">
          <a:avLst/>
        </a:prstGeom>
        <a:gradFill rotWithShape="0">
          <a:gsLst>
            <a:gs pos="0">
              <a:schemeClr val="accent5">
                <a:hueOff val="0"/>
                <a:satOff val="0"/>
                <a:lumOff val="0"/>
                <a:alphaOff val="0"/>
                <a:tint val="96000"/>
                <a:lumMod val="104000"/>
              </a:schemeClr>
            </a:gs>
            <a:gs pos="100000">
              <a:schemeClr val="accent5">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80740" tIns="91440" rIns="91440" bIns="91440" numCol="1" spcCol="1270" anchor="ctr" anchorCtr="0">
          <a:noAutofit/>
        </a:bodyPr>
        <a:lstStyle/>
        <a:p>
          <a:pPr lvl="0" algn="l" defTabSz="1066800">
            <a:lnSpc>
              <a:spcPct val="90000"/>
            </a:lnSpc>
            <a:spcBef>
              <a:spcPct val="0"/>
            </a:spcBef>
            <a:spcAft>
              <a:spcPct val="35000"/>
            </a:spcAft>
          </a:pPr>
          <a:r>
            <a:rPr lang="tr-TR" sz="2400" kern="1200" smtClean="0">
              <a:effectLst>
                <a:outerShdw blurRad="38100" dist="38100" dir="2700000" algn="tl">
                  <a:srgbClr val="000000">
                    <a:alpha val="43137"/>
                  </a:srgbClr>
                </a:outerShdw>
              </a:effectLst>
              <a:latin typeface="Cambria" pitchFamily="18" charset="0"/>
            </a:rPr>
            <a:t>Kolaylaştırıcı dil stratejileri</a:t>
          </a:r>
          <a:endParaRPr lang="tr-TR" sz="2400" kern="1200" dirty="0">
            <a:effectLst>
              <a:outerShdw blurRad="38100" dist="38100" dir="2700000" algn="tl">
                <a:srgbClr val="000000">
                  <a:alpha val="43137"/>
                </a:srgbClr>
              </a:outerShdw>
            </a:effectLst>
            <a:latin typeface="Cambria" pitchFamily="18" charset="0"/>
          </a:endParaRPr>
        </a:p>
      </dsp:txBody>
      <dsp:txXfrm>
        <a:off x="1356250" y="3954477"/>
        <a:ext cx="3591943" cy="892781"/>
      </dsp:txXfrm>
    </dsp:sp>
    <dsp:sp modelId="{2112D420-E30A-4E1C-8B7C-75ECB179B3F4}">
      <dsp:nvSpPr>
        <dsp:cNvPr id="0" name=""/>
        <dsp:cNvSpPr/>
      </dsp:nvSpPr>
      <dsp:spPr>
        <a:xfrm>
          <a:off x="285259" y="2936773"/>
          <a:ext cx="1710190" cy="1710076"/>
        </a:xfrm>
        <a:prstGeom prst="star7">
          <a:avLst/>
        </a:prstGeom>
        <a:gradFill rotWithShape="0">
          <a:gsLst>
            <a:gs pos="0">
              <a:schemeClr val="accent5">
                <a:tint val="50000"/>
                <a:hueOff val="0"/>
                <a:satOff val="0"/>
                <a:lumOff val="0"/>
                <a:alphaOff val="0"/>
                <a:tint val="96000"/>
                <a:lumMod val="104000"/>
              </a:schemeClr>
            </a:gs>
            <a:gs pos="100000">
              <a:schemeClr val="accent5">
                <a:tint val="50000"/>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0F99E284-CA20-4375-9483-64C9A5B0360C}">
      <dsp:nvSpPr>
        <dsp:cNvPr id="0" name=""/>
        <dsp:cNvSpPr/>
      </dsp:nvSpPr>
      <dsp:spPr>
        <a:xfrm>
          <a:off x="2866962" y="1970997"/>
          <a:ext cx="3688537" cy="989375"/>
        </a:xfrm>
        <a:prstGeom prst="roundRect">
          <a:avLst/>
        </a:prstGeom>
        <a:gradFill rotWithShape="0">
          <a:gsLst>
            <a:gs pos="0">
              <a:schemeClr val="accent5">
                <a:hueOff val="4808133"/>
                <a:satOff val="-9764"/>
                <a:lumOff val="6275"/>
                <a:alphaOff val="0"/>
                <a:tint val="96000"/>
                <a:lumMod val="104000"/>
              </a:schemeClr>
            </a:gs>
            <a:gs pos="100000">
              <a:schemeClr val="accent5">
                <a:hueOff val="4808133"/>
                <a:satOff val="-9764"/>
                <a:lumOff val="6275"/>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80740" tIns="91440" rIns="91440" bIns="91440" numCol="1" spcCol="1270" anchor="ctr" anchorCtr="0">
          <a:noAutofit/>
        </a:bodyPr>
        <a:lstStyle/>
        <a:p>
          <a:pPr lvl="0" algn="l" defTabSz="1066800">
            <a:lnSpc>
              <a:spcPct val="90000"/>
            </a:lnSpc>
            <a:spcBef>
              <a:spcPct val="0"/>
            </a:spcBef>
            <a:spcAft>
              <a:spcPct val="35000"/>
            </a:spcAft>
          </a:pPr>
          <a:r>
            <a:rPr lang="tr-TR" sz="2400" kern="1200" dirty="0" err="1" smtClean="0">
              <a:effectLst>
                <a:outerShdw blurRad="38100" dist="38100" dir="2700000" algn="tl">
                  <a:srgbClr val="000000">
                    <a:alpha val="43137"/>
                  </a:srgbClr>
                </a:outerShdw>
              </a:effectLst>
              <a:latin typeface="Cambria" pitchFamily="18" charset="0"/>
            </a:rPr>
            <a:t>DoğaL</a:t>
          </a:r>
          <a:r>
            <a:rPr lang="tr-TR" sz="2400" kern="1200" dirty="0" smtClean="0">
              <a:effectLst>
                <a:outerShdw blurRad="38100" dist="38100" dir="2700000" algn="tl">
                  <a:srgbClr val="000000">
                    <a:alpha val="43137"/>
                  </a:srgbClr>
                </a:outerShdw>
              </a:effectLst>
              <a:latin typeface="Cambria" pitchFamily="18" charset="0"/>
            </a:rPr>
            <a:t> </a:t>
          </a:r>
          <a:r>
            <a:rPr lang="tr-TR" sz="2400" kern="1200" dirty="0" smtClean="0">
              <a:effectLst>
                <a:outerShdw blurRad="38100" dist="38100" dir="2700000" algn="tl">
                  <a:srgbClr val="000000">
                    <a:alpha val="43137"/>
                  </a:srgbClr>
                </a:outerShdw>
              </a:effectLst>
              <a:latin typeface="Cambria" pitchFamily="18" charset="0"/>
            </a:rPr>
            <a:t>dil yaklaşımı</a:t>
          </a:r>
          <a:endParaRPr lang="tr-TR" sz="2400" kern="1200" dirty="0">
            <a:effectLst>
              <a:outerShdw blurRad="38100" dist="38100" dir="2700000" algn="tl">
                <a:srgbClr val="000000">
                  <a:alpha val="43137"/>
                </a:srgbClr>
              </a:outerShdw>
            </a:effectLst>
            <a:latin typeface="Cambria" pitchFamily="18" charset="0"/>
          </a:endParaRPr>
        </a:p>
      </dsp:txBody>
      <dsp:txXfrm>
        <a:off x="2915259" y="2019294"/>
        <a:ext cx="3591943" cy="892781"/>
      </dsp:txXfrm>
    </dsp:sp>
    <dsp:sp modelId="{958D709C-D8A7-406C-BBEF-3DFAD7A9B20F}">
      <dsp:nvSpPr>
        <dsp:cNvPr id="0" name=""/>
        <dsp:cNvSpPr/>
      </dsp:nvSpPr>
      <dsp:spPr>
        <a:xfrm>
          <a:off x="1844268" y="1001591"/>
          <a:ext cx="1710190" cy="1710076"/>
        </a:xfrm>
        <a:prstGeom prst="star7">
          <a:avLst/>
        </a:prstGeom>
        <a:gradFill rotWithShape="0">
          <a:gsLst>
            <a:gs pos="0">
              <a:schemeClr val="accent5">
                <a:tint val="50000"/>
                <a:hueOff val="4331217"/>
                <a:satOff val="-3648"/>
                <a:lumOff val="1257"/>
                <a:alphaOff val="0"/>
                <a:tint val="96000"/>
                <a:lumMod val="104000"/>
              </a:schemeClr>
            </a:gs>
            <a:gs pos="100000">
              <a:schemeClr val="accent5">
                <a:tint val="50000"/>
                <a:hueOff val="4331217"/>
                <a:satOff val="-3648"/>
                <a:lumOff val="1257"/>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D21561-A076-4EF9-BFEE-F0E827217381}">
      <dsp:nvSpPr>
        <dsp:cNvPr id="0" name=""/>
        <dsp:cNvSpPr/>
      </dsp:nvSpPr>
      <dsp:spPr>
        <a:xfrm>
          <a:off x="-5879983" y="-899860"/>
          <a:ext cx="7000073" cy="7000073"/>
        </a:xfrm>
        <a:prstGeom prst="blockArc">
          <a:avLst>
            <a:gd name="adj1" fmla="val 18900000"/>
            <a:gd name="adj2" fmla="val 2700000"/>
            <a:gd name="adj3" fmla="val 309"/>
          </a:avLst>
        </a:prstGeom>
        <a:noFill/>
        <a:ln w="15875" cap="rnd"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E74CB3F9-17C4-419E-997B-5B3F44090D03}">
      <dsp:nvSpPr>
        <dsp:cNvPr id="0" name=""/>
        <dsp:cNvSpPr/>
      </dsp:nvSpPr>
      <dsp:spPr>
        <a:xfrm>
          <a:off x="489544" y="324917"/>
          <a:ext cx="7070169" cy="650252"/>
        </a:xfrm>
        <a:prstGeom prst="snip2DiagRect">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16138" tIns="50800" rIns="50800" bIns="50800" numCol="1" spcCol="1270" anchor="ctr" anchorCtr="0">
          <a:noAutofit/>
        </a:bodyPr>
        <a:lstStyle/>
        <a:p>
          <a:pPr lvl="0" algn="l" defTabSz="889000">
            <a:lnSpc>
              <a:spcPct val="90000"/>
            </a:lnSpc>
            <a:spcBef>
              <a:spcPct val="0"/>
            </a:spcBef>
            <a:spcAft>
              <a:spcPct val="35000"/>
            </a:spcAft>
          </a:pPr>
          <a:r>
            <a:rPr lang="tr-TR" sz="2000" kern="1200" dirty="0" smtClean="0">
              <a:solidFill>
                <a:schemeClr val="bg1"/>
              </a:solidFill>
              <a:effectLst>
                <a:outerShdw blurRad="38100" dist="38100" dir="2700000" algn="tl">
                  <a:srgbClr val="000000">
                    <a:alpha val="43137"/>
                  </a:srgbClr>
                </a:outerShdw>
              </a:effectLst>
              <a:latin typeface="Cambria" pitchFamily="18" charset="0"/>
            </a:rPr>
            <a:t>Taklit etmesi için uygun model olun.</a:t>
          </a:r>
          <a:endParaRPr lang="tr-TR" sz="2000" kern="1200" dirty="0">
            <a:solidFill>
              <a:schemeClr val="bg1"/>
            </a:solidFill>
            <a:effectLst>
              <a:outerShdw blurRad="38100" dist="38100" dir="2700000" algn="tl">
                <a:srgbClr val="000000">
                  <a:alpha val="43137"/>
                </a:srgbClr>
              </a:outerShdw>
            </a:effectLst>
            <a:latin typeface="Cambria" pitchFamily="18" charset="0"/>
          </a:endParaRPr>
        </a:p>
      </dsp:txBody>
      <dsp:txXfrm>
        <a:off x="543733" y="379106"/>
        <a:ext cx="6961791" cy="541874"/>
      </dsp:txXfrm>
    </dsp:sp>
    <dsp:sp modelId="{D994C27A-5738-49DE-8EF8-939251551E68}">
      <dsp:nvSpPr>
        <dsp:cNvPr id="0" name=""/>
        <dsp:cNvSpPr/>
      </dsp:nvSpPr>
      <dsp:spPr>
        <a:xfrm>
          <a:off x="83136" y="243636"/>
          <a:ext cx="812815" cy="812815"/>
        </a:xfrm>
        <a:prstGeom prst="sun">
          <a:avLst/>
        </a:prstGeom>
        <a:solidFill>
          <a:schemeClr val="lt1">
            <a:hueOff val="0"/>
            <a:satOff val="0"/>
            <a:lumOff val="0"/>
            <a:alphaOff val="0"/>
          </a:schemeClr>
        </a:solidFill>
        <a:ln w="9525" cap="rnd" cmpd="sng" algn="ctr">
          <a:solidFill>
            <a:schemeClr val="accent3">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EDC5621E-E6EA-4631-986B-C0003CDE2357}">
      <dsp:nvSpPr>
        <dsp:cNvPr id="0" name=""/>
        <dsp:cNvSpPr/>
      </dsp:nvSpPr>
      <dsp:spPr>
        <a:xfrm>
          <a:off x="955495" y="1299983"/>
          <a:ext cx="6604218" cy="650252"/>
        </a:xfrm>
        <a:prstGeom prst="snip2DiagRect">
          <a:avLst/>
        </a:prstGeom>
        <a:gradFill rotWithShape="0">
          <a:gsLst>
            <a:gs pos="0">
              <a:schemeClr val="accent3">
                <a:hueOff val="675996"/>
                <a:satOff val="-2249"/>
                <a:lumOff val="-1127"/>
                <a:alphaOff val="0"/>
                <a:tint val="96000"/>
                <a:lumMod val="104000"/>
              </a:schemeClr>
            </a:gs>
            <a:gs pos="100000">
              <a:schemeClr val="accent3">
                <a:hueOff val="675996"/>
                <a:satOff val="-2249"/>
                <a:lumOff val="-1127"/>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16138" tIns="50800" rIns="50800" bIns="50800" numCol="1" spcCol="1270" anchor="ctr" anchorCtr="0">
          <a:noAutofit/>
        </a:bodyPr>
        <a:lstStyle/>
        <a:p>
          <a:pPr lvl="0" algn="l" defTabSz="889000">
            <a:lnSpc>
              <a:spcPct val="90000"/>
            </a:lnSpc>
            <a:spcBef>
              <a:spcPct val="0"/>
            </a:spcBef>
            <a:spcAft>
              <a:spcPct val="35000"/>
            </a:spcAft>
          </a:pPr>
          <a:r>
            <a:rPr lang="tr-TR" sz="2000" kern="1200" dirty="0" smtClean="0">
              <a:solidFill>
                <a:schemeClr val="bg1"/>
              </a:solidFill>
              <a:effectLst>
                <a:outerShdw blurRad="38100" dist="38100" dir="2700000" algn="tl">
                  <a:srgbClr val="000000">
                    <a:alpha val="43137"/>
                  </a:srgbClr>
                </a:outerShdw>
              </a:effectLst>
              <a:latin typeface="Cambria" pitchFamily="18" charset="0"/>
            </a:rPr>
            <a:t>Sürekli geri dönüt verin.</a:t>
          </a:r>
          <a:endParaRPr lang="tr-TR" sz="2000" kern="1200" dirty="0">
            <a:solidFill>
              <a:schemeClr val="bg1"/>
            </a:solidFill>
            <a:effectLst>
              <a:outerShdw blurRad="38100" dist="38100" dir="2700000" algn="tl">
                <a:srgbClr val="000000">
                  <a:alpha val="43137"/>
                </a:srgbClr>
              </a:outerShdw>
            </a:effectLst>
            <a:latin typeface="Cambria" pitchFamily="18" charset="0"/>
          </a:endParaRPr>
        </a:p>
      </dsp:txBody>
      <dsp:txXfrm>
        <a:off x="1009684" y="1354172"/>
        <a:ext cx="6495840" cy="541874"/>
      </dsp:txXfrm>
    </dsp:sp>
    <dsp:sp modelId="{87774F3A-6F4A-4BAF-A2F6-8467B8D1A8CF}">
      <dsp:nvSpPr>
        <dsp:cNvPr id="0" name=""/>
        <dsp:cNvSpPr/>
      </dsp:nvSpPr>
      <dsp:spPr>
        <a:xfrm>
          <a:off x="549088" y="1218702"/>
          <a:ext cx="812815" cy="812815"/>
        </a:xfrm>
        <a:prstGeom prst="sun">
          <a:avLst/>
        </a:prstGeom>
        <a:solidFill>
          <a:schemeClr val="lt1">
            <a:hueOff val="0"/>
            <a:satOff val="0"/>
            <a:lumOff val="0"/>
            <a:alphaOff val="0"/>
          </a:schemeClr>
        </a:solidFill>
        <a:ln w="9525" cap="rnd" cmpd="sng" algn="ctr">
          <a:solidFill>
            <a:schemeClr val="accent3">
              <a:hueOff val="675996"/>
              <a:satOff val="-2249"/>
              <a:lumOff val="-1127"/>
              <a:alphaOff val="0"/>
            </a:schemeClr>
          </a:solidFill>
          <a:prstDash val="solid"/>
        </a:ln>
        <a:effectLst>
          <a:outerShdw blurRad="38100" dist="25400" dir="5400000" rotWithShape="0">
            <a:srgbClr val="000000">
              <a:alpha val="2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C4B7A5B2-EBC3-43A3-B07B-D072F2CE0CE4}">
      <dsp:nvSpPr>
        <dsp:cNvPr id="0" name=""/>
        <dsp:cNvSpPr/>
      </dsp:nvSpPr>
      <dsp:spPr>
        <a:xfrm>
          <a:off x="1098505" y="2275049"/>
          <a:ext cx="6461208" cy="650252"/>
        </a:xfrm>
        <a:prstGeom prst="snip2DiagRect">
          <a:avLst/>
        </a:prstGeom>
        <a:gradFill rotWithShape="0">
          <a:gsLst>
            <a:gs pos="0">
              <a:schemeClr val="accent3">
                <a:hueOff val="1351992"/>
                <a:satOff val="-4498"/>
                <a:lumOff val="-2255"/>
                <a:alphaOff val="0"/>
                <a:tint val="96000"/>
                <a:lumMod val="104000"/>
              </a:schemeClr>
            </a:gs>
            <a:gs pos="100000">
              <a:schemeClr val="accent3">
                <a:hueOff val="1351992"/>
                <a:satOff val="-4498"/>
                <a:lumOff val="-2255"/>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16138" tIns="50800" rIns="50800" bIns="50800" numCol="1" spcCol="1270" anchor="ctr" anchorCtr="0">
          <a:noAutofit/>
        </a:bodyPr>
        <a:lstStyle/>
        <a:p>
          <a:pPr lvl="0" algn="l" defTabSz="889000">
            <a:lnSpc>
              <a:spcPct val="90000"/>
            </a:lnSpc>
            <a:spcBef>
              <a:spcPct val="0"/>
            </a:spcBef>
            <a:spcAft>
              <a:spcPct val="35000"/>
            </a:spcAft>
          </a:pPr>
          <a:r>
            <a:rPr lang="tr-TR" sz="2000" kern="1200" dirty="0" smtClean="0">
              <a:solidFill>
                <a:schemeClr val="bg1"/>
              </a:solidFill>
              <a:effectLst>
                <a:outerShdw blurRad="38100" dist="38100" dir="2700000" algn="tl">
                  <a:srgbClr val="000000">
                    <a:alpha val="43137"/>
                  </a:srgbClr>
                </a:outerShdw>
              </a:effectLst>
              <a:latin typeface="Cambria" pitchFamily="18" charset="0"/>
            </a:rPr>
            <a:t>Konuşması için fırsatlar yaratın.</a:t>
          </a:r>
          <a:endParaRPr lang="tr-TR" sz="2000" kern="1200" dirty="0">
            <a:solidFill>
              <a:schemeClr val="bg1"/>
            </a:solidFill>
            <a:effectLst>
              <a:outerShdw blurRad="38100" dist="38100" dir="2700000" algn="tl">
                <a:srgbClr val="000000">
                  <a:alpha val="43137"/>
                </a:srgbClr>
              </a:outerShdw>
            </a:effectLst>
            <a:latin typeface="Cambria" pitchFamily="18" charset="0"/>
          </a:endParaRPr>
        </a:p>
      </dsp:txBody>
      <dsp:txXfrm>
        <a:off x="1152694" y="2329238"/>
        <a:ext cx="6352830" cy="541874"/>
      </dsp:txXfrm>
    </dsp:sp>
    <dsp:sp modelId="{9E9B9690-B480-4242-BF47-19FD6AB4E7C8}">
      <dsp:nvSpPr>
        <dsp:cNvPr id="0" name=""/>
        <dsp:cNvSpPr/>
      </dsp:nvSpPr>
      <dsp:spPr>
        <a:xfrm>
          <a:off x="692097" y="2193768"/>
          <a:ext cx="812815" cy="812815"/>
        </a:xfrm>
        <a:prstGeom prst="sun">
          <a:avLst/>
        </a:prstGeom>
        <a:solidFill>
          <a:schemeClr val="lt1">
            <a:hueOff val="0"/>
            <a:satOff val="0"/>
            <a:lumOff val="0"/>
            <a:alphaOff val="0"/>
          </a:schemeClr>
        </a:solidFill>
        <a:ln w="9525" cap="rnd" cmpd="sng" algn="ctr">
          <a:solidFill>
            <a:schemeClr val="accent3">
              <a:hueOff val="1351992"/>
              <a:satOff val="-4498"/>
              <a:lumOff val="-2255"/>
              <a:alphaOff val="0"/>
            </a:schemeClr>
          </a:solidFill>
          <a:prstDash val="solid"/>
        </a:ln>
        <a:effectLst>
          <a:outerShdw blurRad="38100" dist="25400" dir="5400000" rotWithShape="0">
            <a:srgbClr val="000000">
              <a:alpha val="2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F6FF60A8-14ED-4F4C-8E9D-294CBA840BFC}">
      <dsp:nvSpPr>
        <dsp:cNvPr id="0" name=""/>
        <dsp:cNvSpPr/>
      </dsp:nvSpPr>
      <dsp:spPr>
        <a:xfrm>
          <a:off x="955495" y="3250115"/>
          <a:ext cx="6604218" cy="650252"/>
        </a:xfrm>
        <a:prstGeom prst="snip2DiagRect">
          <a:avLst/>
        </a:prstGeom>
        <a:gradFill rotWithShape="0">
          <a:gsLst>
            <a:gs pos="0">
              <a:schemeClr val="accent3">
                <a:hueOff val="2027987"/>
                <a:satOff val="-6748"/>
                <a:lumOff val="-3382"/>
                <a:alphaOff val="0"/>
                <a:tint val="96000"/>
                <a:lumMod val="104000"/>
              </a:schemeClr>
            </a:gs>
            <a:gs pos="100000">
              <a:schemeClr val="accent3">
                <a:hueOff val="2027987"/>
                <a:satOff val="-6748"/>
                <a:lumOff val="-3382"/>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16138" tIns="50800" rIns="50800" bIns="50800" numCol="1" spcCol="1270" anchor="ctr" anchorCtr="0">
          <a:noAutofit/>
        </a:bodyPr>
        <a:lstStyle/>
        <a:p>
          <a:pPr lvl="0" algn="l" defTabSz="889000">
            <a:lnSpc>
              <a:spcPct val="90000"/>
            </a:lnSpc>
            <a:spcBef>
              <a:spcPct val="0"/>
            </a:spcBef>
            <a:spcAft>
              <a:spcPct val="35000"/>
            </a:spcAft>
          </a:pPr>
          <a:r>
            <a:rPr lang="tr-TR" sz="2000" kern="1200" dirty="0" smtClean="0">
              <a:solidFill>
                <a:schemeClr val="bg1"/>
              </a:solidFill>
              <a:effectLst>
                <a:outerShdw blurRad="38100" dist="38100" dir="2700000" algn="tl">
                  <a:srgbClr val="000000">
                    <a:alpha val="43137"/>
                  </a:srgbClr>
                </a:outerShdw>
              </a:effectLst>
              <a:latin typeface="Cambria" pitchFamily="18" charset="0"/>
            </a:rPr>
            <a:t>Açık uçlu sorular sorun.</a:t>
          </a:r>
          <a:endParaRPr lang="tr-TR" sz="2000" kern="1200" dirty="0">
            <a:solidFill>
              <a:schemeClr val="bg1"/>
            </a:solidFill>
            <a:effectLst>
              <a:outerShdw blurRad="38100" dist="38100" dir="2700000" algn="tl">
                <a:srgbClr val="000000">
                  <a:alpha val="43137"/>
                </a:srgbClr>
              </a:outerShdw>
            </a:effectLst>
            <a:latin typeface="Cambria" pitchFamily="18" charset="0"/>
          </a:endParaRPr>
        </a:p>
      </dsp:txBody>
      <dsp:txXfrm>
        <a:off x="1009684" y="3304304"/>
        <a:ext cx="6495840" cy="541874"/>
      </dsp:txXfrm>
    </dsp:sp>
    <dsp:sp modelId="{48968A8B-C920-433E-9D5D-419A6D3CF085}">
      <dsp:nvSpPr>
        <dsp:cNvPr id="0" name=""/>
        <dsp:cNvSpPr/>
      </dsp:nvSpPr>
      <dsp:spPr>
        <a:xfrm>
          <a:off x="549088" y="3168834"/>
          <a:ext cx="812815" cy="812815"/>
        </a:xfrm>
        <a:prstGeom prst="sun">
          <a:avLst/>
        </a:prstGeom>
        <a:solidFill>
          <a:schemeClr val="lt1">
            <a:hueOff val="0"/>
            <a:satOff val="0"/>
            <a:lumOff val="0"/>
            <a:alphaOff val="0"/>
          </a:schemeClr>
        </a:solidFill>
        <a:ln w="9525" cap="rnd" cmpd="sng" algn="ctr">
          <a:solidFill>
            <a:schemeClr val="accent3">
              <a:hueOff val="2027987"/>
              <a:satOff val="-6748"/>
              <a:lumOff val="-3382"/>
              <a:alphaOff val="0"/>
            </a:schemeClr>
          </a:solidFill>
          <a:prstDash val="solid"/>
        </a:ln>
        <a:effectLst>
          <a:outerShdw blurRad="38100" dist="25400" dir="5400000" rotWithShape="0">
            <a:srgbClr val="000000">
              <a:alpha val="2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8CC690E1-54E3-4B4D-8A7E-10A966DF426D}">
      <dsp:nvSpPr>
        <dsp:cNvPr id="0" name=""/>
        <dsp:cNvSpPr/>
      </dsp:nvSpPr>
      <dsp:spPr>
        <a:xfrm>
          <a:off x="489544" y="4225181"/>
          <a:ext cx="7070169" cy="650252"/>
        </a:xfrm>
        <a:prstGeom prst="snip2DiagRect">
          <a:avLst/>
        </a:prstGeom>
        <a:gradFill rotWithShape="0">
          <a:gsLst>
            <a:gs pos="0">
              <a:schemeClr val="accent3">
                <a:hueOff val="2703983"/>
                <a:satOff val="-8997"/>
                <a:lumOff val="-4509"/>
                <a:alphaOff val="0"/>
                <a:tint val="96000"/>
                <a:lumMod val="104000"/>
              </a:schemeClr>
            </a:gs>
            <a:gs pos="100000">
              <a:schemeClr val="accent3">
                <a:hueOff val="2703983"/>
                <a:satOff val="-8997"/>
                <a:lumOff val="-4509"/>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16138" tIns="50800" rIns="50800" bIns="50800" numCol="1" spcCol="1270" anchor="ctr" anchorCtr="0">
          <a:noAutofit/>
        </a:bodyPr>
        <a:lstStyle/>
        <a:p>
          <a:pPr lvl="0" algn="l" defTabSz="889000">
            <a:lnSpc>
              <a:spcPct val="90000"/>
            </a:lnSpc>
            <a:spcBef>
              <a:spcPct val="0"/>
            </a:spcBef>
            <a:spcAft>
              <a:spcPct val="35000"/>
            </a:spcAft>
          </a:pPr>
          <a:r>
            <a:rPr lang="tr-TR" sz="2000" kern="1200" dirty="0" smtClean="0">
              <a:solidFill>
                <a:schemeClr val="bg1"/>
              </a:solidFill>
              <a:effectLst>
                <a:outerShdw blurRad="38100" dist="38100" dir="2700000" algn="tl">
                  <a:srgbClr val="000000">
                    <a:alpha val="43137"/>
                  </a:srgbClr>
                </a:outerShdw>
              </a:effectLst>
              <a:latin typeface="Cambria" pitchFamily="18" charset="0"/>
            </a:rPr>
            <a:t>Söylemeye çalıştığı kelimelerin doğrusunu onu ONAYLAYARAK söyleyin.</a:t>
          </a:r>
          <a:endParaRPr lang="tr-TR" sz="2000" kern="1200" dirty="0">
            <a:solidFill>
              <a:schemeClr val="bg1"/>
            </a:solidFill>
            <a:effectLst>
              <a:outerShdw blurRad="38100" dist="38100" dir="2700000" algn="tl">
                <a:srgbClr val="000000">
                  <a:alpha val="43137"/>
                </a:srgbClr>
              </a:outerShdw>
            </a:effectLst>
            <a:latin typeface="Cambria" pitchFamily="18" charset="0"/>
          </a:endParaRPr>
        </a:p>
      </dsp:txBody>
      <dsp:txXfrm>
        <a:off x="543733" y="4279370"/>
        <a:ext cx="6961791" cy="541874"/>
      </dsp:txXfrm>
    </dsp:sp>
    <dsp:sp modelId="{0B7EF461-DC33-4DCF-9711-DC78189D85C3}">
      <dsp:nvSpPr>
        <dsp:cNvPr id="0" name=""/>
        <dsp:cNvSpPr/>
      </dsp:nvSpPr>
      <dsp:spPr>
        <a:xfrm>
          <a:off x="83136" y="4143900"/>
          <a:ext cx="812815" cy="812815"/>
        </a:xfrm>
        <a:prstGeom prst="sun">
          <a:avLst/>
        </a:prstGeom>
        <a:solidFill>
          <a:schemeClr val="lt1">
            <a:hueOff val="0"/>
            <a:satOff val="0"/>
            <a:lumOff val="0"/>
            <a:alphaOff val="0"/>
          </a:schemeClr>
        </a:solidFill>
        <a:ln w="9525" cap="rnd" cmpd="sng" algn="ctr">
          <a:solidFill>
            <a:schemeClr val="accent3">
              <a:hueOff val="2703983"/>
              <a:satOff val="-8997"/>
              <a:lumOff val="-4509"/>
              <a:alphaOff val="0"/>
            </a:schemeClr>
          </a:solidFill>
          <a:prstDash val="solid"/>
        </a:ln>
        <a:effectLst>
          <a:outerShdw blurRad="38100" dist="25400" dir="5400000" rotWithShape="0">
            <a:srgbClr val="000000">
              <a:alpha val="2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11/layout/CircleProcess">
  <dgm:title val="Daire İşlemi"/>
  <dgm:desc val="Bir işlemdeki sıralı adımları göstermek için kullanın. Sınırsız sayıda 2. Düzey şekil ile birlikte, on bir 1. Düzey şekille sınırlıdır. Az miktarda metinle daha çok işe yarar. Kullanılmayan metin görünmez, ancak düzenler arasında geçiş yapmanız durumunda yerinde kalır."/>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AscendingPictureAccentProcess">
  <dgm:title val=""/>
  <dgm:desc val=""/>
  <dgm:catLst>
    <dgm:cat type="process" pri="22500"/>
    <dgm:cat type="picture" pri="16000"/>
    <dgm:cat type="pictureconvert" pri="16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shape xmlns:r="http://schemas.openxmlformats.org/officeDocument/2006/relationships" r:blip="">
      <dgm:adjLst/>
    </dgm:shape>
    <dgm:choose name="Name1">
      <dgm:if name="Name2" axis="ch" ptType="node" func="cnt" op="equ" val="1">
        <dgm:choose name="Name3">
          <dgm:if name="Name4" func="var" arg="dir" op="equ" val="norm">
            <dgm:choose name="Name5">
              <dgm:if name="Name6" axis="des" func="maxDepth" op="gt" val="1">
                <dgm:alg type="composite">
                  <dgm:param type="ar" val="2.7"/>
                </dgm:alg>
                <dgm:constrLst>
                  <dgm:constr type="primFontSz" for="ch" forName="parTx1" op="equ" val="65"/>
                  <dgm:constr type="primFontSz" for="ch" forName="desTx1" op="equ" val="65"/>
                  <dgm:constr type="userD" refType="w" fact="0.0247"/>
                  <dgm:constr type="l" for="ch" forName="parTx1" refType="w" fact="0.2711"/>
                  <dgm:constr type="t" for="ch" forName="parTx1" refType="h" fact="0.9603"/>
                  <dgm:constr type="w" for="ch" forName="parTx1" refType="w" fact="0.5325"/>
                  <dgm:constr type="h" for="ch" forName="parTx1" refType="h" fact="0.3856"/>
                  <dgm:constr type="ctrX" for="ch" forName="picture1" refType="w" fact="0.2469"/>
                  <dgm:constr type="ctrY" for="ch" forName="picture1" refType="h" fact="0.9"/>
                  <dgm:constr type="w" for="ch" forName="picture1" refType="w" fact="0.2469"/>
                  <dgm:constr type="h" for="ch" forName="picture1" refType="h" fact="0.6667"/>
                  <dgm:constr type="l" for="ch" forName="desTx1" refType="r" refFor="ch" refForName="parTx1"/>
                  <dgm:constr type="r" for="ch" forName="desTx1" refType="w"/>
                  <dgm:constr type="t" for="ch" forName="desTx1" refType="t" refFor="ch" refForName="parTx1"/>
                  <dgm:constr type="h" for="ch" forName="desTx1" refType="h" refFor="ch" refForName="parTx1"/>
                </dgm:constrLst>
              </dgm:if>
              <dgm:else name="Name7">
                <dgm:alg type="composite">
                  <dgm:param type="ar" val="2"/>
                </dgm:alg>
                <dgm:constrLst>
                  <dgm:constr type="primFontSz" for="ch" forName="parTx1" op="equ" val="65"/>
                  <dgm:constr type="userD" refType="w" fact="0.0333"/>
                  <dgm:constr type="l" for="ch" forName="parTx1" refType="w" fact="0.366"/>
                  <dgm:constr type="t" for="ch" forName="parTx1" refType="h" fact="0.7113"/>
                  <dgm:constr type="w" for="ch" forName="parTx1" refType="w" fact="0.7189"/>
                  <dgm:constr type="h" for="ch" forName="parTx1" refType="h" fact="0.3856"/>
                  <dgm:constr type="ctrX" for="ch" forName="picture1" refType="w" fact="0.3333"/>
                  <dgm:constr type="ctrY" for="ch" forName="picture1" refType="h" fact="0.6667"/>
                  <dgm:constr type="w" for="ch" forName="picture1" refType="w" fact="0.3333"/>
                  <dgm:constr type="h" for="ch" forName="picture1" refType="h" fact="0.6667"/>
                </dgm:constrLst>
              </dgm:else>
            </dgm:choose>
          </dgm:if>
          <dgm:else name="Name8">
            <dgm:choose name="Name9">
              <dgm:if name="Name10" axis="des" func="maxDepth" op="gt" val="1">
                <dgm:alg type="composite">
                  <dgm:param type="ar" val="2.7"/>
                </dgm:alg>
                <dgm:constrLst>
                  <dgm:constr type="primFontSz" for="ch" forName="parTx1" op="equ" val="65"/>
                  <dgm:constr type="primFontSz" for="ch" forName="desTx1" op="equ" val="65"/>
                  <dgm:constr type="userD" refType="w" fact="0.0247"/>
                  <dgm:constr type="r" for="ch" forName="parTx1" refType="w" fact="0.7289"/>
                  <dgm:constr type="t" for="ch" forName="parTx1" refType="h" fact="0.9603"/>
                  <dgm:constr type="w" for="ch" forName="parTx1" refType="w" fact="0.5325"/>
                  <dgm:constr type="h" for="ch" forName="parTx1" refType="h" fact="0.3856"/>
                  <dgm:constr type="ctrX" for="ch" forName="picture1" refType="w" fact="0.7531"/>
                  <dgm:constr type="ctrY" for="ch" forName="picture1" refType="h" fact="0.9"/>
                  <dgm:constr type="w" for="ch" forName="picture1" refType="w" fact="0.2469"/>
                  <dgm:constr type="h" for="ch" forName="picture1" refType="h" fact="0.6667"/>
                  <dgm:constr type="r" for="ch" forName="desTx1" refType="l" refFor="ch" refForName="parTx1"/>
                  <dgm:constr type="l" for="ch" forName="desTx1"/>
                  <dgm:constr type="t" for="ch" forName="desTx1" refType="t" refFor="ch" refForName="parTx1"/>
                  <dgm:constr type="h" for="ch" forName="desTx1" refType="h" refFor="ch" refForName="parTx1"/>
                </dgm:constrLst>
              </dgm:if>
              <dgm:else name="Name11">
                <dgm:alg type="composite">
                  <dgm:param type="ar" val="2"/>
                </dgm:alg>
                <dgm:constrLst>
                  <dgm:constr type="primFontSz" for="ch" forName="parTx1" op="equ" val="65"/>
                  <dgm:constr type="userD" refType="w" fact="0.0333"/>
                  <dgm:constr type="r" for="ch" forName="parTx1" refType="w" fact="0.634"/>
                  <dgm:constr type="t" for="ch" forName="parTx1" refType="h" fact="0.7113"/>
                  <dgm:constr type="w" for="ch" forName="parTx1" refType="w" fact="0.7189"/>
                  <dgm:constr type="h" for="ch" forName="parTx1" refType="h" fact="0.3856"/>
                  <dgm:constr type="ctrX" for="ch" forName="picture1" refType="w" fact="0.6667"/>
                  <dgm:constr type="ctrY" for="ch" forName="picture1" refType="h" fact="0.6667"/>
                  <dgm:constr type="w" for="ch" forName="picture1" refType="w" fact="0.3333"/>
                  <dgm:constr type="h" for="ch" forName="picture1" refType="h" fact="0.6667"/>
                </dgm:constrLst>
              </dgm:else>
            </dgm:choose>
          </dgm:else>
        </dgm:choose>
      </dgm:if>
      <dgm:if name="Name12" axis="ch" ptType="node" func="cnt" op="equ" val="2">
        <dgm:choose name="Name13">
          <dgm:if name="Name14" func="var" arg="dir" op="equ" val="norm">
            <dgm:choose name="Name15">
              <dgm:if name="Name16" axis="des" func="maxDepth" op="gt" val="1">
                <dgm:alg type="composite">
                  <dgm:param type="ar" val="2"/>
                </dgm:alg>
                <dgm:constrLst>
                  <dgm:constr type="primFontSz" for="ch" forName="parTx1" op="equ" val="65"/>
                  <dgm:constr type="primFontSz" for="ch" forName="parTx2" refType="primFontSz" refFor="ch" refForName="parTx1" op="equ"/>
                  <dgm:constr type="primFontSz" for="ch" forName="desTx1" op="equ" val="65"/>
                  <dgm:constr type="primFontSz" for="ch" forName="desTx2" refType="primFontSz" refFor="ch" refForName="desTx1" op="equ"/>
                  <dgm:constr type="userD" refType="w" fact="0.0188"/>
                  <dgm:constr type="ctrX" for="ch" forName="dot1" refType="w" fact="0.3221"/>
                  <dgm:constr type="ctrY" for="ch" forName="dot1" refType="h" fact="0.5911"/>
                  <dgm:constr type="w" for="ch" forName="dot1" refType="userD"/>
                  <dgm:constr type="h" for="ch" forName="dot1" refType="userD"/>
                  <dgm:constr type="ctrX" for="ch" forName="dot2" refType="w" fact="0.3056"/>
                  <dgm:constr type="ctrY" for="ch" forName="dot2" refType="h" fact="0.644"/>
                  <dgm:constr type="w" for="ch" forName="dot2" refType="userD"/>
                  <dgm:constr type="h" for="ch" forName="dot2" refType="userD"/>
                  <dgm:constr type="ctrX" for="ch" forName="dot3" refType="w" fact="0.2859"/>
                  <dgm:constr type="ctrY" for="ch" forName="dot3" refType="h" fact="0.6898"/>
                  <dgm:constr type="w" for="ch" forName="dot3" refType="userD"/>
                  <dgm:constr type="h" for="ch" forName="dot3" refType="userD"/>
                  <dgm:constr type="ctrX" for="ch" forName="dotArrow1" refType="w" fact="0.3095"/>
                  <dgm:constr type="ctrY" for="ch" forName="dotArrow1" refType="h" fact="0.0587"/>
                  <dgm:constr type="w" for="ch" forName="dotArrow1" refType="userD"/>
                  <dgm:constr type="h" for="ch" forName="dotArrow1" refType="userD"/>
                  <dgm:constr type="ctrX" for="ch" forName="dotArrow2" refType="w" fact="0.3346"/>
                  <dgm:constr type="ctrY" for="ch" forName="dotArrow2" refType="h" fact="0.0287"/>
                  <dgm:constr type="w" for="ch" forName="dotArrow2" refType="userD"/>
                  <dgm:constr type="h" for="ch" forName="dotArrow2" refType="userD"/>
                  <dgm:constr type="ctrX" for="ch" forName="dotArrow3" refType="w" fact="0.3597"/>
                  <dgm:constr type="ctrY" for="ch" forName="dotArrow3" refType="h" fact="-0.0013"/>
                  <dgm:constr type="w" for="ch" forName="dotArrow3" refType="userD"/>
                  <dgm:constr type="h" for="ch" forName="dotArrow3" refType="userD"/>
                  <dgm:constr type="ctrX" for="ch" forName="dotArrow4" refType="w" fact="0.3848"/>
                  <dgm:constr type="ctrY" for="ch" forName="dotArrow4" refType="h" fact="0.0287"/>
                  <dgm:constr type="w" for="ch" forName="dotArrow4" refType="userD"/>
                  <dgm:constr type="h" for="ch" forName="dotArrow4" refType="userD"/>
                  <dgm:constr type="ctrX" for="ch" forName="dotArrow5" refType="w" fact="0.41"/>
                  <dgm:constr type="ctrY" for="ch" forName="dotArrow5" refType="h" fact="0.0587"/>
                  <dgm:constr type="w" for="ch" forName="dotArrow5" refType="userD"/>
                  <dgm:constr type="h" for="ch" forName="dotArrow5" refType="userD"/>
                  <dgm:constr type="ctrX" for="ch" forName="dotArrow6" refType="w" fact="0.3597"/>
                  <dgm:constr type="ctrY" for="ch" forName="dotArrow6" refType="h" fact="0.062"/>
                  <dgm:constr type="w" for="ch" forName="dotArrow6" refType="userD"/>
                  <dgm:constr type="h" for="ch" forName="dotArrow6" refType="userD"/>
                  <dgm:constr type="ctrX" for="ch" forName="dotArrow7" refType="w" fact="0.3597"/>
                  <dgm:constr type="ctrY" for="ch" forName="dotArrow7" refType="h" fact="0.1253"/>
                  <dgm:constr type="w" for="ch" forName="dotArrow7" refType="userD"/>
                  <dgm:constr type="h" for="ch" forName="dotArrow7" refType="userD"/>
                  <dgm:constr type="l" for="ch" forName="parTx1" refType="w" fact="0.197"/>
                  <dgm:constr type="t" for="ch" forName="parTx1" refType="h" fact="0.8169"/>
                  <dgm:constr type="w" for="ch" forName="parTx1" refType="w" fact="0.4064"/>
                  <dgm:constr type="h" for="ch" forName="parTx1" refType="h" fact="0.218"/>
                  <dgm:constr type="ctrX" for="ch" forName="picture1" refType="w" fact="0.1785"/>
                  <dgm:constr type="ctrY" for="ch" forName="picture1" refType="h" fact="0.7834"/>
                  <dgm:constr type="w" for="ch" forName="picture1" refType="w" fact="0.1884"/>
                  <dgm:constr type="h" for="ch" forName="picture1" refType="h" fact="0.3768"/>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688"/>
                  <dgm:constr type="t" for="ch" forName="parTx2" refType="h" fact="0.3905"/>
                  <dgm:constr type="w" for="ch" forName="parTx2" refType="w" fact="0.4064"/>
                  <dgm:constr type="h" for="ch" forName="parTx2" refType="h" fact="0.218"/>
                  <dgm:constr type="ctrX" for="ch" forName="picture2" refType="w" fact="0.3503"/>
                  <dgm:constr type="ctrY" for="ch" forName="picture2" refType="h" fact="0.357"/>
                  <dgm:constr type="w" for="ch" forName="picture2" refType="w" fact="0.1884"/>
                  <dgm:constr type="h" for="ch" forName="picture2" refType="h" fact="0.3768"/>
                  <dgm:constr type="l" for="ch" forName="desTx2" refType="r" refFor="ch" refForName="parTx2"/>
                  <dgm:constr type="r" for="ch" forName="desTx2" refType="w"/>
                  <dgm:constr type="t" for="ch" forName="desTx2" refType="t" refFor="ch" refForName="parTx2"/>
                  <dgm:constr type="h" for="ch" forName="desTx2" refType="h" refFor="ch" refForName="parTx2"/>
                </dgm:constrLst>
              </dgm:if>
              <dgm:else name="Name17">
                <dgm:alg type="composite">
                  <dgm:param type="ar" val="1.5073"/>
                </dgm:alg>
                <dgm:constrLst>
                  <dgm:constr type="primFontSz" for="ch" forName="parTx1" op="equ" val="65"/>
                  <dgm:constr type="primFontSz" for="ch" forName="parTx2" refType="primFontSz" refFor="ch" refForName="parTx1" op="equ"/>
                  <dgm:constr type="userD" refType="w" fact="0.025"/>
                  <dgm:constr type="ctrX" for="ch" forName="dot1" refType="w" fact="0.4274"/>
                  <dgm:constr type="ctrY" for="ch" forName="dot1" refType="h" fact="0.5911"/>
                  <dgm:constr type="w" for="ch" forName="dot1" refType="userD"/>
                  <dgm:constr type="h" for="ch" forName="dot1" refType="userD"/>
                  <dgm:constr type="ctrX" for="ch" forName="dot2" refType="w" fact="0.4055"/>
                  <dgm:constr type="ctrY" for="ch" forName="dot2" refType="h" fact="0.644"/>
                  <dgm:constr type="w" for="ch" forName="dot2" refType="userD"/>
                  <dgm:constr type="h" for="ch" forName="dot2" refType="userD"/>
                  <dgm:constr type="ctrX" for="ch" forName="dot3" refType="w" fact="0.3794"/>
                  <dgm:constr type="ctrY" for="ch" forName="dot3" refType="h" fact="0.6898"/>
                  <dgm:constr type="w" for="ch" forName="dot3" refType="userD"/>
                  <dgm:constr type="h" for="ch" forName="dot3" refType="userD"/>
                  <dgm:constr type="ctrX" for="ch" forName="dotArrow1" refType="w" fact="0.4106"/>
                  <dgm:constr type="ctrY" for="ch" forName="dotArrow1" refType="h" fact="0.0587"/>
                  <dgm:constr type="w" for="ch" forName="dotArrow1" refType="userD"/>
                  <dgm:constr type="h" for="ch" forName="dotArrow1" refType="userD"/>
                  <dgm:constr type="ctrX" for="ch" forName="dotArrow2" refType="w" fact="0.444"/>
                  <dgm:constr type="ctrY" for="ch" forName="dotArrow2" refType="h" fact="0.0287"/>
                  <dgm:constr type="w" for="ch" forName="dotArrow2" refType="userD"/>
                  <dgm:constr type="h" for="ch" forName="dotArrow2" refType="userD"/>
                  <dgm:constr type="ctrX" for="ch" forName="dotArrow3" refType="w" fact="0.4773"/>
                  <dgm:constr type="ctrY" for="ch" forName="dotArrow3" refType="h" fact="-0.0013"/>
                  <dgm:constr type="w" for="ch" forName="dotArrow3" refType="userD"/>
                  <dgm:constr type="h" for="ch" forName="dotArrow3" refType="userD"/>
                  <dgm:constr type="ctrX" for="ch" forName="dotArrow4" refType="w" fact="0.5106"/>
                  <dgm:constr type="ctrY" for="ch" forName="dotArrow4" refType="h" fact="0.0287"/>
                  <dgm:constr type="w" for="ch" forName="dotArrow4" refType="userD"/>
                  <dgm:constr type="h" for="ch" forName="dotArrow4" refType="userD"/>
                  <dgm:constr type="ctrX" for="ch" forName="dotArrow5" refType="w" fact="0.544"/>
                  <dgm:constr type="ctrY" for="ch" forName="dotArrow5" refType="h" fact="0.0587"/>
                  <dgm:constr type="w" for="ch" forName="dotArrow5" refType="userD"/>
                  <dgm:constr type="h" for="ch" forName="dotArrow5" refType="userD"/>
                  <dgm:constr type="ctrX" for="ch" forName="dotArrow6" refType="w" fact="0.4773"/>
                  <dgm:constr type="ctrY" for="ch" forName="dotArrow6" refType="h" fact="0.062"/>
                  <dgm:constr type="w" for="ch" forName="dotArrow6" refType="userD"/>
                  <dgm:constr type="h" for="ch" forName="dotArrow6" refType="userD"/>
                  <dgm:constr type="ctrX" for="ch" forName="dotArrow7" refType="w" fact="0.4773"/>
                  <dgm:constr type="ctrY" for="ch" forName="dotArrow7" refType="h" fact="0.1253"/>
                  <dgm:constr type="w" for="ch" forName="dotArrow7" refType="userD"/>
                  <dgm:constr type="h" for="ch" forName="dotArrow7" refType="userD"/>
                  <dgm:constr type="l" for="ch" forName="parTx1" refType="w" fact="0.2614"/>
                  <dgm:constr type="t" for="ch" forName="parTx1" refType="h" fact="0.8086"/>
                  <dgm:constr type="w" for="ch" forName="parTx1" refType="w" fact="0.5392"/>
                  <dgm:constr type="h" for="ch" forName="parTx1" refType="h" fact="0.218"/>
                  <dgm:constr type="ctrX" for="ch" forName="picture1" refType="w" fact="0.2369"/>
                  <dgm:constr type="ctrY" for="ch" forName="picture1" refType="h" fact="0.7834"/>
                  <dgm:constr type="w" for="ch" forName="picture1" refType="w" fact="0.25"/>
                  <dgm:constr type="h" for="ch" forName="picture1" refType="h" fact="0.3768"/>
                  <dgm:constr type="l" for="ch" forName="parTx2" refType="w" fact="0.4893"/>
                  <dgm:constr type="t" for="ch" forName="parTx2" refType="h" fact="0.3822"/>
                  <dgm:constr type="w" for="ch" forName="parTx2" refType="w" fact="0.5392"/>
                  <dgm:constr type="h" for="ch" forName="parTx2" refType="h" fact="0.218"/>
                  <dgm:constr type="ctrX" for="ch" forName="picture2" refType="w" fact="0.4648"/>
                  <dgm:constr type="ctrY" for="ch" forName="picture2" refType="h" fact="0.357"/>
                  <dgm:constr type="w" for="ch" forName="picture2" refType="w" fact="0.25"/>
                  <dgm:constr type="h" for="ch" forName="picture2" refType="h" fact="0.3768"/>
                </dgm:constrLst>
              </dgm:else>
            </dgm:choose>
          </dgm:if>
          <dgm:else name="Name18">
            <dgm:choose name="Name19">
              <dgm:if name="Name20" axis="des" func="maxDepth" op="gt" val="1">
                <dgm:alg type="composite">
                  <dgm:param type="ar" val="2"/>
                </dgm:alg>
                <dgm:constrLst>
                  <dgm:constr type="primFontSz" for="ch" forName="parTx1" op="equ" val="65"/>
                  <dgm:constr type="primFontSz" for="ch" forName="parTx2" refType="primFontSz" refFor="ch" refForName="parTx1" op="equ"/>
                  <dgm:constr type="primFontSz" for="ch" forName="desTx1" op="equ" val="65"/>
                  <dgm:constr type="primFontSz" for="ch" forName="desTx2" refType="primFontSz" refFor="ch" refForName="desTx1" op="equ"/>
                  <dgm:constr type="userD" refType="w" fact="0.0188"/>
                  <dgm:constr type="ctrX" for="ch" forName="dot1" refType="w" fact="0.6779"/>
                  <dgm:constr type="ctrY" for="ch" forName="dot1" refType="h" fact="0.5911"/>
                  <dgm:constr type="w" for="ch" forName="dot1" refType="userD"/>
                  <dgm:constr type="h" for="ch" forName="dot1" refType="userD"/>
                  <dgm:constr type="ctrX" for="ch" forName="dot2" refType="w" fact="0.6944"/>
                  <dgm:constr type="ctrY" for="ch" forName="dot2" refType="h" fact="0.644"/>
                  <dgm:constr type="w" for="ch" forName="dot2" refType="userD"/>
                  <dgm:constr type="h" for="ch" forName="dot2" refType="userD"/>
                  <dgm:constr type="ctrX" for="ch" forName="dot3" refType="w" fact="0.7141"/>
                  <dgm:constr type="ctrY" for="ch" forName="dot3" refType="h" fact="0.6898"/>
                  <dgm:constr type="w" for="ch" forName="dot3" refType="userD"/>
                  <dgm:constr type="h" for="ch" forName="dot3" refType="userD"/>
                  <dgm:constr type="ctrX" for="ch" forName="dotArrow1" refType="w" fact="0.6905"/>
                  <dgm:constr type="ctrY" for="ch" forName="dotArrow1" refType="h" fact="0.0587"/>
                  <dgm:constr type="w" for="ch" forName="dotArrow1" refType="userD"/>
                  <dgm:constr type="h" for="ch" forName="dotArrow1" refType="userD"/>
                  <dgm:constr type="ctrX" for="ch" forName="dotArrow2" refType="w" fact="0.6654"/>
                  <dgm:constr type="ctrY" for="ch" forName="dotArrow2" refType="h" fact="0.0287"/>
                  <dgm:constr type="w" for="ch" forName="dotArrow2" refType="userD"/>
                  <dgm:constr type="h" for="ch" forName="dotArrow2" refType="userD"/>
                  <dgm:constr type="ctrX" for="ch" forName="dotArrow3" refType="w" fact="0.6403"/>
                  <dgm:constr type="ctrY" for="ch" forName="dotArrow3" refType="h" fact="-0.0013"/>
                  <dgm:constr type="w" for="ch" forName="dotArrow3" refType="userD"/>
                  <dgm:constr type="h" for="ch" forName="dotArrow3" refType="userD"/>
                  <dgm:constr type="ctrX" for="ch" forName="dotArrow4" refType="w" fact="0.6152"/>
                  <dgm:constr type="ctrY" for="ch" forName="dotArrow4" refType="h" fact="0.0287"/>
                  <dgm:constr type="w" for="ch" forName="dotArrow4" refType="userD"/>
                  <dgm:constr type="h" for="ch" forName="dotArrow4" refType="userD"/>
                  <dgm:constr type="ctrX" for="ch" forName="dotArrow5" refType="w" fact="0.59"/>
                  <dgm:constr type="ctrY" for="ch" forName="dotArrow5" refType="h" fact="0.0587"/>
                  <dgm:constr type="w" for="ch" forName="dotArrow5" refType="userD"/>
                  <dgm:constr type="h" for="ch" forName="dotArrow5" refType="userD"/>
                  <dgm:constr type="ctrX" for="ch" forName="dotArrow6" refType="w" fact="0.6403"/>
                  <dgm:constr type="ctrY" for="ch" forName="dotArrow6" refType="h" fact="0.062"/>
                  <dgm:constr type="w" for="ch" forName="dotArrow6" refType="userD"/>
                  <dgm:constr type="h" for="ch" forName="dotArrow6" refType="userD"/>
                  <dgm:constr type="ctrX" for="ch" forName="dotArrow7" refType="w" fact="0.6403"/>
                  <dgm:constr type="ctrY" for="ch" forName="dotArrow7" refType="h" fact="0.1253"/>
                  <dgm:constr type="w" for="ch" forName="dotArrow7" refType="userD"/>
                  <dgm:constr type="h" for="ch" forName="dotArrow7" refType="userD"/>
                  <dgm:constr type="r" for="ch" forName="parTx1" refType="w" fact="0.803"/>
                  <dgm:constr type="t" for="ch" forName="parTx1" refType="h" fact="0.8169"/>
                  <dgm:constr type="w" for="ch" forName="parTx1" refType="w" fact="0.4064"/>
                  <dgm:constr type="h" for="ch" forName="parTx1" refType="h" fact="0.218"/>
                  <dgm:constr type="ctrX" for="ch" forName="picture1" refType="w" fact="0.8215"/>
                  <dgm:constr type="ctrY" for="ch" forName="picture1" refType="h" fact="0.7834"/>
                  <dgm:constr type="w" for="ch" forName="picture1" refType="w" fact="0.1884"/>
                  <dgm:constr type="h" for="ch" forName="picture1" refType="h" fact="0.3768"/>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312"/>
                  <dgm:constr type="t" for="ch" forName="parTx2" refType="h" fact="0.3905"/>
                  <dgm:constr type="w" for="ch" forName="parTx2" refType="w" fact="0.4064"/>
                  <dgm:constr type="h" for="ch" forName="parTx2" refType="h" fact="0.218"/>
                  <dgm:constr type="ctrX" for="ch" forName="picture2" refType="w" fact="0.6497"/>
                  <dgm:constr type="ctrY" for="ch" forName="picture2" refType="h" fact="0.357"/>
                  <dgm:constr type="w" for="ch" forName="picture2" refType="w" fact="0.1884"/>
                  <dgm:constr type="h" for="ch" forName="picture2" refType="h" fact="0.3768"/>
                  <dgm:constr type="r" for="ch" forName="desTx2" refType="l" refFor="ch" refForName="parTx2"/>
                  <dgm:constr type="l" for="ch" forName="desTx2"/>
                  <dgm:constr type="t" for="ch" forName="desTx2" refType="t" refFor="ch" refForName="parTx2"/>
                  <dgm:constr type="h" for="ch" forName="desTx2" refType="h" refFor="ch" refForName="parTx2"/>
                </dgm:constrLst>
              </dgm:if>
              <dgm:else name="Name21">
                <dgm:alg type="composite">
                  <dgm:param type="ar" val="1.5073"/>
                </dgm:alg>
                <dgm:constrLst>
                  <dgm:constr type="primFontSz" for="ch" forName="parTx1" op="equ" val="65"/>
                  <dgm:constr type="primFontSz" for="ch" forName="parTx2" refType="primFontSz" refFor="ch" refForName="parTx1" op="equ"/>
                  <dgm:constr type="userD" refType="w" fact="0.025"/>
                  <dgm:constr type="ctrX" for="ch" forName="dot1" refType="w" fact="0.5726"/>
                  <dgm:constr type="ctrY" for="ch" forName="dot1" refType="h" fact="0.5911"/>
                  <dgm:constr type="w" for="ch" forName="dot1" refType="userD"/>
                  <dgm:constr type="h" for="ch" forName="dot1" refType="userD"/>
                  <dgm:constr type="ctrX" for="ch" forName="dot2" refType="w" fact="0.5945"/>
                  <dgm:constr type="ctrY" for="ch" forName="dot2" refType="h" fact="0.644"/>
                  <dgm:constr type="w" for="ch" forName="dot2" refType="userD"/>
                  <dgm:constr type="h" for="ch" forName="dot2" refType="userD"/>
                  <dgm:constr type="ctrX" for="ch" forName="dot3" refType="w" fact="0.6206"/>
                  <dgm:constr type="ctrY" for="ch" forName="dot3" refType="h" fact="0.6898"/>
                  <dgm:constr type="w" for="ch" forName="dot3" refType="userD"/>
                  <dgm:constr type="h" for="ch" forName="dot3" refType="userD"/>
                  <dgm:constr type="ctrX" for="ch" forName="dotArrow1" refType="w" fact="0.5894"/>
                  <dgm:constr type="ctrY" for="ch" forName="dotArrow1" refType="h" fact="0.0587"/>
                  <dgm:constr type="w" for="ch" forName="dotArrow1" refType="userD"/>
                  <dgm:constr type="h" for="ch" forName="dotArrow1" refType="userD"/>
                  <dgm:constr type="ctrX" for="ch" forName="dotArrow2" refType="w" fact="0.556"/>
                  <dgm:constr type="ctrY" for="ch" forName="dotArrow2" refType="h" fact="0.0287"/>
                  <dgm:constr type="w" for="ch" forName="dotArrow2" refType="userD"/>
                  <dgm:constr type="h" for="ch" forName="dotArrow2" refType="userD"/>
                  <dgm:constr type="ctrX" for="ch" forName="dotArrow3" refType="w" fact="0.5227"/>
                  <dgm:constr type="ctrY" for="ch" forName="dotArrow3" refType="h" fact="-0.0013"/>
                  <dgm:constr type="w" for="ch" forName="dotArrow3" refType="userD"/>
                  <dgm:constr type="h" for="ch" forName="dotArrow3" refType="userD"/>
                  <dgm:constr type="ctrX" for="ch" forName="dotArrow4" refType="w" fact="0.4894"/>
                  <dgm:constr type="ctrY" for="ch" forName="dotArrow4" refType="h" fact="0.0287"/>
                  <dgm:constr type="w" for="ch" forName="dotArrow4" refType="userD"/>
                  <dgm:constr type="h" for="ch" forName="dotArrow4" refType="userD"/>
                  <dgm:constr type="ctrX" for="ch" forName="dotArrow5" refType="w" fact="0.456"/>
                  <dgm:constr type="ctrY" for="ch" forName="dotArrow5" refType="h" fact="0.0587"/>
                  <dgm:constr type="w" for="ch" forName="dotArrow5" refType="userD"/>
                  <dgm:constr type="h" for="ch" forName="dotArrow5" refType="userD"/>
                  <dgm:constr type="ctrX" for="ch" forName="dotArrow6" refType="w" fact="0.5227"/>
                  <dgm:constr type="ctrY" for="ch" forName="dotArrow6" refType="h" fact="0.062"/>
                  <dgm:constr type="w" for="ch" forName="dotArrow6" refType="userD"/>
                  <dgm:constr type="h" for="ch" forName="dotArrow6" refType="userD"/>
                  <dgm:constr type="ctrX" for="ch" forName="dotArrow7" refType="w" fact="0.5227"/>
                  <dgm:constr type="ctrY" for="ch" forName="dotArrow7" refType="h" fact="0.1253"/>
                  <dgm:constr type="w" for="ch" forName="dotArrow7" refType="userD"/>
                  <dgm:constr type="h" for="ch" forName="dotArrow7" refType="userD"/>
                  <dgm:constr type="r" for="ch" forName="parTx1" refType="w" fact="0.7386"/>
                  <dgm:constr type="t" for="ch" forName="parTx1" refType="h" fact="0.8086"/>
                  <dgm:constr type="w" for="ch" forName="parTx1" refType="w" fact="0.5392"/>
                  <dgm:constr type="h" for="ch" forName="parTx1" refType="h" fact="0.218"/>
                  <dgm:constr type="ctrX" for="ch" forName="picture1" refType="w" fact="0.7631"/>
                  <dgm:constr type="ctrY" for="ch" forName="picture1" refType="h" fact="0.7834"/>
                  <dgm:constr type="w" for="ch" forName="picture1" refType="w" fact="0.25"/>
                  <dgm:constr type="h" for="ch" forName="picture1" refType="h" fact="0.3768"/>
                  <dgm:constr type="r" for="ch" forName="parTx2" refType="w" fact="0.5107"/>
                  <dgm:constr type="t" for="ch" forName="parTx2" refType="h" fact="0.3822"/>
                  <dgm:constr type="w" for="ch" forName="parTx2" refType="w" fact="0.5392"/>
                  <dgm:constr type="h" for="ch" forName="parTx2" refType="h" fact="0.218"/>
                  <dgm:constr type="ctrX" for="ch" forName="picture2" refType="w" fact="0.5352"/>
                  <dgm:constr type="ctrY" for="ch" forName="picture2" refType="h" fact="0.357"/>
                  <dgm:constr type="w" for="ch" forName="picture2" refType="w" fact="0.25"/>
                  <dgm:constr type="h" for="ch" forName="picture2" refType="h" fact="0.3768"/>
                </dgm:constrLst>
              </dgm:else>
            </dgm:choose>
          </dgm:else>
        </dgm:choose>
      </dgm:if>
      <dgm:if name="Name22" axis="ch" ptType="node" func="cnt" op="equ" val="3">
        <dgm:choose name="Name23">
          <dgm:if name="Name24" func="var" arg="dir" op="equ" val="norm">
            <dgm:choose name="Name25">
              <dgm:if name="Name26" axis="des" func="maxDepth" op="gt" val="1">
                <dgm:alg type="composite">
                  <dgm:param type="ar" val="1.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userD" refType="w" fact="0.0162"/>
                  <dgm:constr type="ctrX" for="ch" forName="dot1" refType="w" fact="0.2981"/>
                  <dgm:constr type="ctrY" for="ch" forName="dot1" refType="h" fact="0.763"/>
                  <dgm:constr type="w" for="ch" forName="dot1" refType="userD"/>
                  <dgm:constr type="h" for="ch" forName="dot1" refType="userD"/>
                  <dgm:constr type="ctrX" for="ch" forName="dot2" refType="w" fact="0.2676"/>
                  <dgm:constr type="ctrY" for="ch" forName="dot2" refType="h" fact="0.7887"/>
                  <dgm:constr type="w" for="ch" forName="dot2" refType="userD"/>
                  <dgm:constr type="h" for="ch" forName="dot2" refType="userD"/>
                  <dgm:constr type="ctrX" for="ch" forName="dot3" refType="w" fact="0.2357"/>
                  <dgm:constr type="ctrY" for="ch" forName="dot3" refType="h" fact="0.809"/>
                  <dgm:constr type="w" for="ch" forName="dot3" refType="userD"/>
                  <dgm:constr type="h" for="ch" forName="dot3" refType="userD"/>
                  <dgm:constr type="ctrX" for="ch" forName="dot4" refType="w" fact="0.4445"/>
                  <dgm:constr type="ctrY" for="ch" forName="dot4" refType="h" fact="0.4655"/>
                  <dgm:constr type="w" for="ch" forName="dot4" refType="userD"/>
                  <dgm:constr type="h" for="ch" forName="dot4" refType="userD"/>
                  <dgm:constr type="ctrX" for="ch" forName="dot5" refType="w" fact="0.4323"/>
                  <dgm:constr type="ctrY" for="ch" forName="dot5" refType="h" fact="0.5178"/>
                  <dgm:constr type="w" for="ch" forName="dot5" refType="userD"/>
                  <dgm:constr type="h" for="ch" forName="dot5" refType="userD"/>
                  <dgm:constr type="ctrX" for="ch" forName="dotArrow1" refType="w" fact="0.4236"/>
                  <dgm:constr type="ctrY" for="ch" forName="dotArrow1" refType="h" fact="0.0718"/>
                  <dgm:constr type="w" for="ch" forName="dotArrow1" refType="userD"/>
                  <dgm:constr type="h" for="ch" forName="dotArrow1" refType="userD"/>
                  <dgm:constr type="ctrX" for="ch" forName="dotArrow2" refType="w" fact="0.446"/>
                  <dgm:constr type="ctrY" for="ch" forName="dotArrow2" refType="h" fact="0.0468"/>
                  <dgm:constr type="w" for="ch" forName="dotArrow2" refType="userD"/>
                  <dgm:constr type="h" for="ch" forName="dotArrow2" refType="userD"/>
                  <dgm:constr type="ctrX" for="ch" forName="dotArrow3" refType="w" fact="0.4685"/>
                  <dgm:constr type="ctrY" for="ch" forName="dotArrow3" refType="h" fact="0.0218"/>
                  <dgm:constr type="w" for="ch" forName="dotArrow3" refType="userD"/>
                  <dgm:constr type="h" for="ch" forName="dotArrow3" refType="userD"/>
                  <dgm:constr type="ctrX" for="ch" forName="dotArrow4" refType="w" fact="0.491"/>
                  <dgm:constr type="ctrY" for="ch" forName="dotArrow4" refType="h" fact="0.0468"/>
                  <dgm:constr type="w" for="ch" forName="dotArrow4" refType="userD"/>
                  <dgm:constr type="h" for="ch" forName="dotArrow4" refType="userD"/>
                  <dgm:constr type="ctrX" for="ch" forName="dotArrow5" refType="w" fact="0.5135"/>
                  <dgm:constr type="ctrY" for="ch" forName="dotArrow5" refType="h" fact="0.0718"/>
                  <dgm:constr type="w" for="ch" forName="dotArrow5" refType="userD"/>
                  <dgm:constr type="h" for="ch" forName="dotArrow5" refType="userD"/>
                  <dgm:constr type="ctrX" for="ch" forName="dotArrow6" refType="w" fact="0.4685"/>
                  <dgm:constr type="ctrY" for="ch" forName="dotArrow6" refType="h" fact="0.0745"/>
                  <dgm:constr type="w" for="ch" forName="dotArrow6" refType="userD"/>
                  <dgm:constr type="h" for="ch" forName="dotArrow6" refType="userD"/>
                  <dgm:constr type="ctrX" for="ch" forName="dotArrow7" refType="w" fact="0.4685"/>
                  <dgm:constr type="ctrY" for="ch" forName="dotArrow7" refType="h" fact="0.1273"/>
                  <dgm:constr type="w" for="ch" forName="dotArrow7" refType="userD"/>
                  <dgm:constr type="h" for="ch" forName="dotArrow7" refType="userD"/>
                  <dgm:constr type="l" for="ch" forName="parTx1" refType="w" fact="0.1487"/>
                  <dgm:constr type="t" for="ch" forName="parTx1" refType="h" fact="0.8596"/>
                  <dgm:constr type="w" for="ch" forName="parTx1" refType="w" fact="0.3491"/>
                  <dgm:constr type="h" for="ch" forName="parTx1" refType="h" fact="0.1638"/>
                  <dgm:constr type="ctrX" for="ch" forName="picture1" refType="w" fact="0.1328"/>
                  <dgm:constr type="ctrY" for="ch" forName="picture1" refType="h" fact="0.8361"/>
                  <dgm:constr type="w" for="ch" forName="picture1" refType="w" fact="0.1618"/>
                  <dgm:constr type="h" for="ch" forName="picture1" refType="h" fact="0.2832"/>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732"/>
                  <dgm:constr type="t" for="ch" forName="parTx2" refType="h" fact="0.6469"/>
                  <dgm:constr type="w" for="ch" forName="parTx2" refType="w" fact="0.3491"/>
                  <dgm:constr type="h" for="ch" forName="parTx2" refType="h" fact="0.1638"/>
                  <dgm:constr type="ctrX" for="ch" forName="picture2" refType="w" fact="0.3573"/>
                  <dgm:constr type="ctrY" for="ch" forName="picture2" refType="h" fact="0.6234"/>
                  <dgm:constr type="w" for="ch" forName="picture2" refType="w" fact="0.1618"/>
                  <dgm:constr type="h" for="ch" forName="picture2" refType="h" fact="0.2832"/>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4763"/>
                  <dgm:constr type="t" for="ch" forName="parTx3" refType="h" fact="0.3243"/>
                  <dgm:constr type="w" for="ch" forName="parTx3" refType="w" fact="0.3491"/>
                  <dgm:constr type="h" for="ch" forName="parTx3" refType="h" fact="0.1638"/>
                  <dgm:constr type="ctrX" for="ch" forName="picture3" refType="w" fact="0.4604"/>
                  <dgm:constr type="ctrY" for="ch" forName="picture3" refType="h" fact="0.3008"/>
                  <dgm:constr type="w" for="ch" forName="picture3" refType="w" fact="0.1618"/>
                  <dgm:constr type="h" for="ch" forName="picture3" refType="h" fact="0.2832"/>
                  <dgm:constr type="l" for="ch" forName="desTx3" refType="r" refFor="ch" refForName="parTx3"/>
                  <dgm:constr type="r" for="ch" forName="desTx3" refType="w"/>
                  <dgm:constr type="t" for="ch" forName="desTx3" refType="t" refFor="ch" refForName="parTx3"/>
                  <dgm:constr type="h" for="ch" forName="desTx3" refType="h" refFor="ch" refForName="parTx3"/>
                </dgm:constrLst>
              </dgm:if>
              <dgm:else name="Name27">
                <dgm:alg type="composite">
                  <dgm:param type="ar" val="1.416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userD" refType="w" fact="0.02"/>
                  <dgm:constr type="ctrX" for="ch" forName="dot1" refType="w" fact="0.3684"/>
                  <dgm:constr type="ctrY" for="ch" forName="dot1" refType="h" fact="0.763"/>
                  <dgm:constr type="w" for="ch" forName="dot1" refType="userD"/>
                  <dgm:constr type="h" for="ch" forName="dot1" refType="userD"/>
                  <dgm:constr type="ctrX" for="ch" forName="dot2" refType="w" fact="0.3307"/>
                  <dgm:constr type="ctrY" for="ch" forName="dot2" refType="h" fact="0.7887"/>
                  <dgm:constr type="w" for="ch" forName="dot2" refType="userD"/>
                  <dgm:constr type="h" for="ch" forName="dot2" refType="userD"/>
                  <dgm:constr type="ctrX" for="ch" forName="dot3" refType="w" fact="0.2912"/>
                  <dgm:constr type="ctrY" for="ch" forName="dot3" refType="h" fact="0.809"/>
                  <dgm:constr type="w" for="ch" forName="dot3" refType="userD"/>
                  <dgm:constr type="h" for="ch" forName="dot3" refType="userD"/>
                  <dgm:constr type="ctrX" for="ch" forName="dot4" refType="w" fact="0.5494"/>
                  <dgm:constr type="ctrY" for="ch" forName="dot4" refType="h" fact="0.4655"/>
                  <dgm:constr type="w" for="ch" forName="dot4" refType="userD"/>
                  <dgm:constr type="h" for="ch" forName="dot4" refType="userD"/>
                  <dgm:constr type="ctrX" for="ch" forName="dot5" refType="w" fact="0.5342"/>
                  <dgm:constr type="ctrY" for="ch" forName="dot5" refType="h" fact="0.5178"/>
                  <dgm:constr type="w" for="ch" forName="dot5" refType="userD"/>
                  <dgm:constr type="h" for="ch" forName="dot5" refType="userD"/>
                  <dgm:constr type="ctrX" for="ch" forName="dotArrow1" refType="w" fact="0.5234"/>
                  <dgm:constr type="ctrY" for="ch" forName="dotArrow1" refType="h" fact="0.0718"/>
                  <dgm:constr type="w" for="ch" forName="dotArrow1" refType="userD"/>
                  <dgm:constr type="h" for="ch" forName="dotArrow1" refType="userD"/>
                  <dgm:constr type="ctrX" for="ch" forName="dotArrow2" refType="w" fact="0.5512"/>
                  <dgm:constr type="ctrY" for="ch" forName="dotArrow2" refType="h" fact="0.0468"/>
                  <dgm:constr type="w" for="ch" forName="dotArrow2" refType="userD"/>
                  <dgm:constr type="h" for="ch" forName="dotArrow2" refType="userD"/>
                  <dgm:constr type="ctrX" for="ch" forName="dotArrow3" refType="w" fact="0.579"/>
                  <dgm:constr type="ctrY" for="ch" forName="dotArrow3" refType="h" fact="0.0218"/>
                  <dgm:constr type="w" for="ch" forName="dotArrow3" refType="userD"/>
                  <dgm:constr type="h" for="ch" forName="dotArrow3" refType="userD"/>
                  <dgm:constr type="ctrX" for="ch" forName="dotArrow4" refType="w" fact="0.6068"/>
                  <dgm:constr type="ctrY" for="ch" forName="dotArrow4" refType="h" fact="0.0468"/>
                  <dgm:constr type="w" for="ch" forName="dotArrow4" refType="userD"/>
                  <dgm:constr type="h" for="ch" forName="dotArrow4" refType="userD"/>
                  <dgm:constr type="ctrX" for="ch" forName="dotArrow5" refType="w" fact="0.6346"/>
                  <dgm:constr type="ctrY" for="ch" forName="dotArrow5" refType="h" fact="0.0718"/>
                  <dgm:constr type="w" for="ch" forName="dotArrow5" refType="userD"/>
                  <dgm:constr type="h" for="ch" forName="dotArrow5" refType="userD"/>
                  <dgm:constr type="ctrX" for="ch" forName="dotArrow6" refType="w" fact="0.579"/>
                  <dgm:constr type="ctrY" for="ch" forName="dotArrow6" refType="h" fact="0.0745"/>
                  <dgm:constr type="w" for="ch" forName="dotArrow6" refType="userD"/>
                  <dgm:constr type="h" for="ch" forName="dotArrow6" refType="userD"/>
                  <dgm:constr type="ctrX" for="ch" forName="dotArrow7" refType="w" fact="0.579"/>
                  <dgm:constr type="ctrY" for="ch" forName="dotArrow7" refType="h" fact="0.1273"/>
                  <dgm:constr type="w" for="ch" forName="dotArrow7" refType="userD"/>
                  <dgm:constr type="h" for="ch" forName="dotArrow7" refType="userD"/>
                  <dgm:constr type="l" for="ch" forName="parTx1" refType="w" fact="0.1837"/>
                  <dgm:constr type="t" for="ch" forName="parTx1" refType="h" fact="0.8551"/>
                  <dgm:constr type="w" for="ch" forName="parTx1" refType="w" fact="0.4314"/>
                  <dgm:constr type="h" for="ch" forName="parTx1" refType="h" fact="0.1638"/>
                  <dgm:constr type="ctrX" for="ch" forName="picture1" refType="w" fact="0.1641"/>
                  <dgm:constr type="ctrY" for="ch" forName="picture1" refType="h" fact="0.8361"/>
                  <dgm:constr type="w" for="ch" forName="picture1" refType="w" fact="0.2"/>
                  <dgm:constr type="h" for="ch" forName="picture1" refType="h" fact="0.2832"/>
                  <dgm:constr type="l" for="ch" forName="parTx2" refType="w" fact="0.4612"/>
                  <dgm:constr type="t" for="ch" forName="parTx2" refType="h" fact="0.6424"/>
                  <dgm:constr type="w" for="ch" forName="parTx2" refType="w" fact="0.4314"/>
                  <dgm:constr type="h" for="ch" forName="parTx2" refType="h" fact="0.1638"/>
                  <dgm:constr type="ctrX" for="ch" forName="picture2" refType="w" fact="0.4416"/>
                  <dgm:constr type="ctrY" for="ch" forName="picture2" refType="h" fact="0.6234"/>
                  <dgm:constr type="w" for="ch" forName="picture2" refType="w" fact="0.2"/>
                  <dgm:constr type="h" for="ch" forName="picture2" refType="h" fact="0.2832"/>
                  <dgm:constr type="l" for="ch" forName="parTx3" refType="w" fact="0.5886"/>
                  <dgm:constr type="t" for="ch" forName="parTx3" refType="h" fact="0.3198"/>
                  <dgm:constr type="w" for="ch" forName="parTx3" refType="w" fact="0.4314"/>
                  <dgm:constr type="h" for="ch" forName="parTx3" refType="h" fact="0.1638"/>
                  <dgm:constr type="ctrX" for="ch" forName="picture3" refType="w" fact="0.569"/>
                  <dgm:constr type="ctrY" for="ch" forName="picture3" refType="h" fact="0.3008"/>
                  <dgm:constr type="w" for="ch" forName="picture3" refType="w" fact="0.2"/>
                  <dgm:constr type="h" for="ch" forName="picture3" refType="h" fact="0.2832"/>
                </dgm:constrLst>
              </dgm:else>
            </dgm:choose>
          </dgm:if>
          <dgm:else name="Name28">
            <dgm:choose name="Name29">
              <dgm:if name="Name30" axis="des" func="maxDepth" op="gt" val="1">
                <dgm:alg type="composite">
                  <dgm:param type="ar" val="1.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userD" refType="w" fact="0.0162"/>
                  <dgm:constr type="ctrX" for="ch" forName="dot1" refType="w" fact="0.7019"/>
                  <dgm:constr type="ctrY" for="ch" forName="dot1" refType="h" fact="0.763"/>
                  <dgm:constr type="w" for="ch" forName="dot1" refType="userD"/>
                  <dgm:constr type="h" for="ch" forName="dot1" refType="userD"/>
                  <dgm:constr type="ctrX" for="ch" forName="dot2" refType="w" fact="0.7324"/>
                  <dgm:constr type="ctrY" for="ch" forName="dot2" refType="h" fact="0.7887"/>
                  <dgm:constr type="w" for="ch" forName="dot2" refType="userD"/>
                  <dgm:constr type="h" for="ch" forName="dot2" refType="userD"/>
                  <dgm:constr type="ctrX" for="ch" forName="dot3" refType="w" fact="0.7643"/>
                  <dgm:constr type="ctrY" for="ch" forName="dot3" refType="h" fact="0.809"/>
                  <dgm:constr type="w" for="ch" forName="dot3" refType="userD"/>
                  <dgm:constr type="h" for="ch" forName="dot3" refType="userD"/>
                  <dgm:constr type="ctrX" for="ch" forName="dot4" refType="w" fact="0.5555"/>
                  <dgm:constr type="ctrY" for="ch" forName="dot4" refType="h" fact="0.4655"/>
                  <dgm:constr type="w" for="ch" forName="dot4" refType="userD"/>
                  <dgm:constr type="h" for="ch" forName="dot4" refType="userD"/>
                  <dgm:constr type="ctrX" for="ch" forName="dot5" refType="w" fact="0.5677"/>
                  <dgm:constr type="ctrY" for="ch" forName="dot5" refType="h" fact="0.5178"/>
                  <dgm:constr type="w" for="ch" forName="dot5" refType="userD"/>
                  <dgm:constr type="h" for="ch" forName="dot5" refType="userD"/>
                  <dgm:constr type="ctrX" for="ch" forName="dotArrow1" refType="w" fact="0.5764"/>
                  <dgm:constr type="ctrY" for="ch" forName="dotArrow1" refType="h" fact="0.0718"/>
                  <dgm:constr type="w" for="ch" forName="dotArrow1" refType="userD"/>
                  <dgm:constr type="h" for="ch" forName="dotArrow1" refType="userD"/>
                  <dgm:constr type="ctrX" for="ch" forName="dotArrow2" refType="w" fact="0.554"/>
                  <dgm:constr type="ctrY" for="ch" forName="dotArrow2" refType="h" fact="0.0468"/>
                  <dgm:constr type="w" for="ch" forName="dotArrow2" refType="userD"/>
                  <dgm:constr type="h" for="ch" forName="dotArrow2" refType="userD"/>
                  <dgm:constr type="ctrX" for="ch" forName="dotArrow3" refType="w" fact="0.5315"/>
                  <dgm:constr type="ctrY" for="ch" forName="dotArrow3" refType="h" fact="0.0218"/>
                  <dgm:constr type="w" for="ch" forName="dotArrow3" refType="userD"/>
                  <dgm:constr type="h" for="ch" forName="dotArrow3" refType="userD"/>
                  <dgm:constr type="ctrX" for="ch" forName="dotArrow4" refType="w" fact="0.509"/>
                  <dgm:constr type="ctrY" for="ch" forName="dotArrow4" refType="h" fact="0.0468"/>
                  <dgm:constr type="w" for="ch" forName="dotArrow4" refType="userD"/>
                  <dgm:constr type="h" for="ch" forName="dotArrow4" refType="userD"/>
                  <dgm:constr type="ctrX" for="ch" forName="dotArrow5" refType="w" fact="0.4865"/>
                  <dgm:constr type="ctrY" for="ch" forName="dotArrow5" refType="h" fact="0.0718"/>
                  <dgm:constr type="w" for="ch" forName="dotArrow5" refType="userD"/>
                  <dgm:constr type="h" for="ch" forName="dotArrow5" refType="userD"/>
                  <dgm:constr type="ctrX" for="ch" forName="dotArrow6" refType="w" fact="0.5315"/>
                  <dgm:constr type="ctrY" for="ch" forName="dotArrow6" refType="h" fact="0.0745"/>
                  <dgm:constr type="w" for="ch" forName="dotArrow6" refType="userD"/>
                  <dgm:constr type="h" for="ch" forName="dotArrow6" refType="userD"/>
                  <dgm:constr type="ctrX" for="ch" forName="dotArrow7" refType="w" fact="0.5315"/>
                  <dgm:constr type="ctrY" for="ch" forName="dotArrow7" refType="h" fact="0.1273"/>
                  <dgm:constr type="w" for="ch" forName="dotArrow7" refType="userD"/>
                  <dgm:constr type="h" for="ch" forName="dotArrow7" refType="userD"/>
                  <dgm:constr type="r" for="ch" forName="parTx1" refType="w" fact="0.8513"/>
                  <dgm:constr type="t" for="ch" forName="parTx1" refType="h" fact="0.8596"/>
                  <dgm:constr type="w" for="ch" forName="parTx1" refType="w" fact="0.3491"/>
                  <dgm:constr type="h" for="ch" forName="parTx1" refType="h" fact="0.1638"/>
                  <dgm:constr type="ctrX" for="ch" forName="picture1" refType="w" fact="0.8672"/>
                  <dgm:constr type="ctrY" for="ch" forName="picture1" refType="h" fact="0.8361"/>
                  <dgm:constr type="w" for="ch" forName="picture1" refType="w" fact="0.1618"/>
                  <dgm:constr type="h" for="ch" forName="picture1" refType="h" fact="0.2832"/>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268"/>
                  <dgm:constr type="t" for="ch" forName="parTx2" refType="h" fact="0.6469"/>
                  <dgm:constr type="w" for="ch" forName="parTx2" refType="w" fact="0.3491"/>
                  <dgm:constr type="h" for="ch" forName="parTx2" refType="h" fact="0.1638"/>
                  <dgm:constr type="ctrX" for="ch" forName="picture2" refType="w" fact="0.6427"/>
                  <dgm:constr type="ctrY" for="ch" forName="picture2" refType="h" fact="0.6234"/>
                  <dgm:constr type="w" for="ch" forName="picture2" refType="w" fact="0.1618"/>
                  <dgm:constr type="h" for="ch" forName="picture2" refType="h" fact="0.2832"/>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5237"/>
                  <dgm:constr type="t" for="ch" forName="parTx3" refType="h" fact="0.3243"/>
                  <dgm:constr type="w" for="ch" forName="parTx3" refType="w" fact="0.3491"/>
                  <dgm:constr type="h" for="ch" forName="parTx3" refType="h" fact="0.1638"/>
                  <dgm:constr type="ctrX" for="ch" forName="picture3" refType="w" fact="0.5396"/>
                  <dgm:constr type="ctrY" for="ch" forName="picture3" refType="h" fact="0.3008"/>
                  <dgm:constr type="w" for="ch" forName="picture3" refType="w" fact="0.1618"/>
                  <dgm:constr type="h" for="ch" forName="picture3" refType="h" fact="0.2832"/>
                  <dgm:constr type="r" for="ch" forName="desTx3" refType="l" refFor="ch" refForName="parTx3"/>
                  <dgm:constr type="l" for="ch" forName="desTx3"/>
                  <dgm:constr type="t" for="ch" forName="desTx3" refType="t" refFor="ch" refForName="parTx3"/>
                  <dgm:constr type="h" for="ch" forName="desTx3" refType="h" refFor="ch" refForName="parTx3"/>
                </dgm:constrLst>
              </dgm:if>
              <dgm:else name="Name31">
                <dgm:alg type="composite">
                  <dgm:param type="ar" val="1.416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userD" refType="w" fact="0.02"/>
                  <dgm:constr type="ctrX" for="ch" forName="dot1" refType="w" fact="0.6316"/>
                  <dgm:constr type="ctrY" for="ch" forName="dot1" refType="h" fact="0.763"/>
                  <dgm:constr type="w" for="ch" forName="dot1" refType="userD"/>
                  <dgm:constr type="h" for="ch" forName="dot1" refType="userD"/>
                  <dgm:constr type="ctrX" for="ch" forName="dot2" refType="w" fact="0.6693"/>
                  <dgm:constr type="ctrY" for="ch" forName="dot2" refType="h" fact="0.7887"/>
                  <dgm:constr type="w" for="ch" forName="dot2" refType="userD"/>
                  <dgm:constr type="h" for="ch" forName="dot2" refType="userD"/>
                  <dgm:constr type="ctrX" for="ch" forName="dot3" refType="w" fact="0.7088"/>
                  <dgm:constr type="ctrY" for="ch" forName="dot3" refType="h" fact="0.809"/>
                  <dgm:constr type="w" for="ch" forName="dot3" refType="userD"/>
                  <dgm:constr type="h" for="ch" forName="dot3" refType="userD"/>
                  <dgm:constr type="ctrX" for="ch" forName="dot4" refType="w" fact="0.4506"/>
                  <dgm:constr type="ctrY" for="ch" forName="dot4" refType="h" fact="0.4655"/>
                  <dgm:constr type="w" for="ch" forName="dot4" refType="userD"/>
                  <dgm:constr type="h" for="ch" forName="dot4" refType="userD"/>
                  <dgm:constr type="ctrX" for="ch" forName="dot5" refType="w" fact="0.4658"/>
                  <dgm:constr type="ctrY" for="ch" forName="dot5" refType="h" fact="0.5178"/>
                  <dgm:constr type="w" for="ch" forName="dot5" refType="userD"/>
                  <dgm:constr type="h" for="ch" forName="dot5" refType="userD"/>
                  <dgm:constr type="ctrX" for="ch" forName="dotArrow1" refType="w" fact="0.4766"/>
                  <dgm:constr type="ctrY" for="ch" forName="dotArrow1" refType="h" fact="0.0718"/>
                  <dgm:constr type="w" for="ch" forName="dotArrow1" refType="userD"/>
                  <dgm:constr type="h" for="ch" forName="dotArrow1" refType="userD"/>
                  <dgm:constr type="ctrX" for="ch" forName="dotArrow2" refType="w" fact="0.4488"/>
                  <dgm:constr type="ctrY" for="ch" forName="dotArrow2" refType="h" fact="0.0468"/>
                  <dgm:constr type="w" for="ch" forName="dotArrow2" refType="userD"/>
                  <dgm:constr type="h" for="ch" forName="dotArrow2" refType="userD"/>
                  <dgm:constr type="ctrX" for="ch" forName="dotArrow3" refType="w" fact="0.421"/>
                  <dgm:constr type="ctrY" for="ch" forName="dotArrow3" refType="h" fact="0.0218"/>
                  <dgm:constr type="w" for="ch" forName="dotArrow3" refType="userD"/>
                  <dgm:constr type="h" for="ch" forName="dotArrow3" refType="userD"/>
                  <dgm:constr type="ctrX" for="ch" forName="dotArrow4" refType="w" fact="0.3932"/>
                  <dgm:constr type="ctrY" for="ch" forName="dotArrow4" refType="h" fact="0.0468"/>
                  <dgm:constr type="w" for="ch" forName="dotArrow4" refType="userD"/>
                  <dgm:constr type="h" for="ch" forName="dotArrow4" refType="userD"/>
                  <dgm:constr type="ctrX" for="ch" forName="dotArrow5" refType="w" fact="0.3654"/>
                  <dgm:constr type="ctrY" for="ch" forName="dotArrow5" refType="h" fact="0.0718"/>
                  <dgm:constr type="w" for="ch" forName="dotArrow5" refType="userD"/>
                  <dgm:constr type="h" for="ch" forName="dotArrow5" refType="userD"/>
                  <dgm:constr type="ctrX" for="ch" forName="dotArrow6" refType="w" fact="0.421"/>
                  <dgm:constr type="ctrY" for="ch" forName="dotArrow6" refType="h" fact="0.0745"/>
                  <dgm:constr type="w" for="ch" forName="dotArrow6" refType="userD"/>
                  <dgm:constr type="h" for="ch" forName="dotArrow6" refType="userD"/>
                  <dgm:constr type="ctrX" for="ch" forName="dotArrow7" refType="w" fact="0.421"/>
                  <dgm:constr type="ctrY" for="ch" forName="dotArrow7" refType="h" fact="0.1273"/>
                  <dgm:constr type="w" for="ch" forName="dotArrow7" refType="userD"/>
                  <dgm:constr type="h" for="ch" forName="dotArrow7" refType="userD"/>
                  <dgm:constr type="r" for="ch" forName="parTx1" refType="w" fact="0.8163"/>
                  <dgm:constr type="t" for="ch" forName="parTx1" refType="h" fact="0.8551"/>
                  <dgm:constr type="w" for="ch" forName="parTx1" refType="w" fact="0.4314"/>
                  <dgm:constr type="h" for="ch" forName="parTx1" refType="h" fact="0.1638"/>
                  <dgm:constr type="ctrX" for="ch" forName="picture1" refType="w" fact="0.8359"/>
                  <dgm:constr type="ctrY" for="ch" forName="picture1" refType="h" fact="0.8361"/>
                  <dgm:constr type="w" for="ch" forName="picture1" refType="w" fact="0.2"/>
                  <dgm:constr type="h" for="ch" forName="picture1" refType="h" fact="0.2832"/>
                  <dgm:constr type="r" for="ch" forName="parTx2" refType="w" fact="0.5388"/>
                  <dgm:constr type="t" for="ch" forName="parTx2" refType="h" fact="0.6424"/>
                  <dgm:constr type="w" for="ch" forName="parTx2" refType="w" fact="0.4314"/>
                  <dgm:constr type="h" for="ch" forName="parTx2" refType="h" fact="0.1638"/>
                  <dgm:constr type="ctrX" for="ch" forName="picture2" refType="w" fact="0.5584"/>
                  <dgm:constr type="ctrY" for="ch" forName="picture2" refType="h" fact="0.6234"/>
                  <dgm:constr type="w" for="ch" forName="picture2" refType="w" fact="0.2"/>
                  <dgm:constr type="h" for="ch" forName="picture2" refType="h" fact="0.2832"/>
                  <dgm:constr type="r" for="ch" forName="parTx3" refType="w" fact="0.4114"/>
                  <dgm:constr type="t" for="ch" forName="parTx3" refType="h" fact="0.3198"/>
                  <dgm:constr type="w" for="ch" forName="parTx3" refType="w" fact="0.4314"/>
                  <dgm:constr type="h" for="ch" forName="parTx3" refType="h" fact="0.1638"/>
                  <dgm:constr type="ctrX" for="ch" forName="picture3" refType="w" fact="0.431"/>
                  <dgm:constr type="ctrY" for="ch" forName="picture3" refType="h" fact="0.3008"/>
                  <dgm:constr type="w" for="ch" forName="picture3" refType="w" fact="0.2"/>
                  <dgm:constr type="h" for="ch" forName="picture3" refType="h" fact="0.2832"/>
                </dgm:constrLst>
              </dgm:else>
            </dgm:choose>
          </dgm:else>
        </dgm:choose>
      </dgm:if>
      <dgm:if name="Name32" axis="ch" ptType="node" func="cnt" op="equ" val="4">
        <dgm:choose name="Name33">
          <dgm:if name="Name34" func="var" arg="dir" op="equ" val="norm">
            <dgm:choose name="Name35">
              <dgm:if name="Name36" axis="des" func="maxDepth" op="gt" val="1">
                <dgm:alg type="composite">
                  <dgm:param type="ar" val="1.5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userD" refType="w" fact="0.0136"/>
                  <dgm:constr type="ctrX" for="ch" forName="dot1" refType="w" fact="0.3253"/>
                  <dgm:constr type="ctrY" for="ch" forName="dot1" refType="h" fact="0.8215"/>
                  <dgm:constr type="w" for="ch" forName="dot1" refType="userD"/>
                  <dgm:constr type="h" for="ch" forName="dot1" refType="userD"/>
                  <dgm:constr type="ctrX" for="ch" forName="dot2" refType="w" fact="0.2949"/>
                  <dgm:constr type="ctrY" for="ch" forName="dot2" refType="h" fact="0.843"/>
                  <dgm:constr type="w" for="ch" forName="dot2" refType="userD"/>
                  <dgm:constr type="h" for="ch" forName="dot2" refType="userD"/>
                  <dgm:constr type="ctrX" for="ch" forName="dot3" refType="w" fact="0.2635"/>
                  <dgm:constr type="ctrY" for="ch" forName="dot3" refType="h" fact="0.8607"/>
                  <dgm:constr type="w" for="ch" forName="dot3" refType="userD"/>
                  <dgm:constr type="h" for="ch" forName="dot3" refType="userD"/>
                  <dgm:constr type="ctrX" for="ch" forName="dot4" refType="w" fact="0.2313"/>
                  <dgm:constr type="ctrY" for="ch" forName="dot4" refType="h" fact="0.8745"/>
                  <dgm:constr type="w" for="ch" forName="dot4" refType="userD"/>
                  <dgm:constr type="h" for="ch" forName="dot4" refType="userD"/>
                  <dgm:constr type="ctrX" for="ch" forName="dot5" refType="w" fact="0.4675"/>
                  <dgm:constr type="ctrY" for="ch" forName="dot5" refType="h" fact="0.6419"/>
                  <dgm:constr type="w" for="ch" forName="dot5" refType="userD"/>
                  <dgm:constr type="h" for="ch" forName="dot5" refType="userD"/>
                  <dgm:constr type="ctrX" for="ch" forName="dot6" refType="w" fact="0.5486"/>
                  <dgm:constr type="ctrY" for="ch" forName="dot6" refType="h" fact="0.3784"/>
                  <dgm:constr type="w" for="ch" forName="dot6" refType="userD"/>
                  <dgm:constr type="h" for="ch" forName="dot6" refType="userD"/>
                  <dgm:constr type="ctrX" for="ch" forName="dotArrow1" refType="w" fact="0.5267"/>
                  <dgm:constr type="ctrY" for="ch" forName="dotArrow1" refType="h" fact="0.0496"/>
                  <dgm:constr type="w" for="ch" forName="dotArrow1" refType="userD"/>
                  <dgm:constr type="h" for="ch" forName="dotArrow1" refType="userD"/>
                  <dgm:constr type="ctrX" for="ch" forName="dotArrow2" refType="w" fact="0.5462"/>
                  <dgm:constr type="ctrY" for="ch" forName="dotArrow2" refType="h" fact="0.0282"/>
                  <dgm:constr type="w" for="ch" forName="dotArrow2" refType="userD"/>
                  <dgm:constr type="h" for="ch" forName="dotArrow2" refType="userD"/>
                  <dgm:constr type="ctrX" for="ch" forName="dotArrow3" refType="w" fact="0.5657"/>
                  <dgm:constr type="ctrY" for="ch" forName="dotArrow3" refType="h" fact="0.0068"/>
                  <dgm:constr type="w" for="ch" forName="dotArrow3" refType="userD"/>
                  <dgm:constr type="h" for="ch" forName="dotArrow3" refType="userD"/>
                  <dgm:constr type="ctrX" for="ch" forName="dotArrow4" refType="w" fact="0.5851"/>
                  <dgm:constr type="ctrY" for="ch" forName="dotArrow4" refType="h" fact="0.0282"/>
                  <dgm:constr type="w" for="ch" forName="dotArrow4" refType="userD"/>
                  <dgm:constr type="h" for="ch" forName="dotArrow4" refType="userD"/>
                  <dgm:constr type="ctrX" for="ch" forName="dotArrow5" refType="w" fact="0.6046"/>
                  <dgm:constr type="ctrY" for="ch" forName="dotArrow5" refType="h" fact="0.0496"/>
                  <dgm:constr type="w" for="ch" forName="dotArrow5" refType="userD"/>
                  <dgm:constr type="h" for="ch" forName="dotArrow5" refType="userD"/>
                  <dgm:constr type="ctrX" for="ch" forName="dotArrow6" refType="w" fact="0.5657"/>
                  <dgm:constr type="ctrY" for="ch" forName="dotArrow6" refType="h" fact="0.052"/>
                  <dgm:constr type="w" for="ch" forName="dotArrow6" refType="userD"/>
                  <dgm:constr type="h" for="ch" forName="dotArrow6" refType="userD"/>
                  <dgm:constr type="ctrX" for="ch" forName="dotArrow7" refType="w" fact="0.5657"/>
                  <dgm:constr type="ctrY" for="ch" forName="dotArrow7" refType="h" fact="0.0972"/>
                  <dgm:constr type="w" for="ch" forName="dotArrow7" refType="userD"/>
                  <dgm:constr type="h" for="ch" forName="dotArrow7" refType="userD"/>
                  <dgm:constr type="l" for="ch" forName="parTx1" refType="w" fact="0.1466"/>
                  <dgm:constr type="t" for="ch" forName="parTx1" refType="h" fact="0.9095"/>
                  <dgm:constr type="w" for="ch" forName="parTx1" refType="w" fact="0.294"/>
                  <dgm:constr type="h" for="ch" forName="parTx1" refType="h" fact="0.1222"/>
                  <dgm:constr type="ctrX" for="ch" forName="picture1" refType="w" fact="0.1333"/>
                  <dgm:constr type="ctrY" for="ch" forName="picture1" refType="h" fact="0.8922"/>
                  <dgm:constr type="w" for="ch" forName="picture1" refType="w" fact="0.1363"/>
                  <dgm:constr type="h" for="ch" forName="picture1" refType="h" fact="0.211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105"/>
                  <dgm:constr type="t" for="ch" forName="parTx2" refType="h" fact="0.762"/>
                  <dgm:constr type="w" for="ch" forName="parTx2" refType="w" fact="0.294"/>
                  <dgm:constr type="h" for="ch" forName="parTx2" refType="h" fact="0.1222"/>
                  <dgm:constr type="ctrX" for="ch" forName="picture2" refType="w" fact="0.3972"/>
                  <dgm:constr type="ctrY" for="ch" forName="picture2" refType="h" fact="0.7447"/>
                  <dgm:constr type="w" for="ch" forName="picture2" refType="w" fact="0.1363"/>
                  <dgm:constr type="h" for="ch" forName="picture2" refType="h" fact="0.211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229"/>
                  <dgm:constr type="t" for="ch" forName="parTx3" refType="h" fact="0.5294"/>
                  <dgm:constr type="w" for="ch" forName="parTx3" refType="w" fact="0.294"/>
                  <dgm:constr type="h" for="ch" forName="parTx3" refType="h" fact="0.1222"/>
                  <dgm:constr type="ctrX" for="ch" forName="picture3" refType="w" fact="0.5095"/>
                  <dgm:constr type="ctrY" for="ch" forName="picture3" refType="h" fact="0.5121"/>
                  <dgm:constr type="w" for="ch" forName="picture3" refType="w" fact="0.1363"/>
                  <dgm:constr type="h" for="ch" forName="picture3" refType="h" fact="0.211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722"/>
                  <dgm:constr type="t" for="ch" forName="parTx4" refType="h" fact="0.2523"/>
                  <dgm:constr type="w" for="ch" forName="parTx4" refType="w" fact="0.294"/>
                  <dgm:constr type="h" for="ch" forName="parTx4" refType="h" fact="0.1222"/>
                  <dgm:constr type="ctrX" for="ch" forName="picture4" refType="w" fact="0.5588"/>
                  <dgm:constr type="ctrY" for="ch" forName="picture4" refType="h" fact="0.235"/>
                  <dgm:constr type="w" for="ch" forName="picture4" refType="w" fact="0.1363"/>
                  <dgm:constr type="h" for="ch" forName="picture4" refType="h" fact="0.2113"/>
                  <dgm:constr type="l" for="ch" forName="desTx4" refType="r" refFor="ch" refForName="parTx4"/>
                  <dgm:constr type="r" for="ch" forName="desTx4" refType="w"/>
                  <dgm:constr type="t" for="ch" forName="desTx4" refType="t" refFor="ch" refForName="parTx4"/>
                  <dgm:constr type="h" for="ch" forName="desTx4" refType="h" refFor="ch" refForName="parTx4"/>
                </dgm:constrLst>
              </dgm:if>
              <dgm:else name="Name37">
                <dgm:alg type="composite">
                  <dgm:param type="ar" val="1.26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userD" refType="w" fact="0.0167"/>
                  <dgm:constr type="ctrX" for="ch" forName="dot1" refType="w" fact="0.3978"/>
                  <dgm:constr type="ctrY" for="ch" forName="dot1" refType="h" fact="0.8215"/>
                  <dgm:constr type="w" for="ch" forName="dot1" refType="userD"/>
                  <dgm:constr type="h" for="ch" forName="dot1" refType="userD"/>
                  <dgm:constr type="ctrX" for="ch" forName="dot2" refType="w" fact="0.3606"/>
                  <dgm:constr type="ctrY" for="ch" forName="dot2" refType="h" fact="0.843"/>
                  <dgm:constr type="w" for="ch" forName="dot2" refType="userD"/>
                  <dgm:constr type="h" for="ch" forName="dot2" refType="userD"/>
                  <dgm:constr type="ctrX" for="ch" forName="dot3" refType="w" fact="0.3223"/>
                  <dgm:constr type="ctrY" for="ch" forName="dot3" refType="h" fact="0.8607"/>
                  <dgm:constr type="w" for="ch" forName="dot3" refType="userD"/>
                  <dgm:constr type="h" for="ch" forName="dot3" refType="userD"/>
                  <dgm:constr type="ctrX" for="ch" forName="dot4" refType="w" fact="0.2829"/>
                  <dgm:constr type="ctrY" for="ch" forName="dot4" refType="h" fact="0.8745"/>
                  <dgm:constr type="w" for="ch" forName="dot4" refType="userD"/>
                  <dgm:constr type="h" for="ch" forName="dot4" refType="userD"/>
                  <dgm:constr type="ctrX" for="ch" forName="dot5" refType="w" fact="0.5717"/>
                  <dgm:constr type="ctrY" for="ch" forName="dot5" refType="h" fact="0.6419"/>
                  <dgm:constr type="w" for="ch" forName="dot5" refType="userD"/>
                  <dgm:constr type="h" for="ch" forName="dot5" refType="userD"/>
                  <dgm:constr type="ctrX" for="ch" forName="dot6" refType="w" fact="0.6709"/>
                  <dgm:constr type="ctrY" for="ch" forName="dot6" refType="h" fact="0.3784"/>
                  <dgm:constr type="w" for="ch" forName="dot6" refType="userD"/>
                  <dgm:constr type="h" for="ch" forName="dot6" refType="userD"/>
                  <dgm:constr type="ctrX" for="ch" forName="dotArrow1" refType="w" fact="0.6441"/>
                  <dgm:constr type="ctrY" for="ch" forName="dotArrow1" refType="h" fact="0.0496"/>
                  <dgm:constr type="w" for="ch" forName="dotArrow1" refType="userD"/>
                  <dgm:constr type="h" for="ch" forName="dotArrow1" refType="userD"/>
                  <dgm:constr type="ctrX" for="ch" forName="dotArrow2" refType="w" fact="0.6679"/>
                  <dgm:constr type="ctrY" for="ch" forName="dotArrow2" refType="h" fact="0.0282"/>
                  <dgm:constr type="w" for="ch" forName="dotArrow2" refType="userD"/>
                  <dgm:constr type="h" for="ch" forName="dotArrow2" refType="userD"/>
                  <dgm:constr type="ctrX" for="ch" forName="dotArrow3" refType="w" fact="0.6917"/>
                  <dgm:constr type="ctrY" for="ch" forName="dotArrow3" refType="h" fact="0.0068"/>
                  <dgm:constr type="w" for="ch" forName="dotArrow3" refType="userD"/>
                  <dgm:constr type="h" for="ch" forName="dotArrow3" refType="userD"/>
                  <dgm:constr type="ctrX" for="ch" forName="dotArrow4" refType="w" fact="0.7155"/>
                  <dgm:constr type="ctrY" for="ch" forName="dotArrow4" refType="h" fact="0.0282"/>
                  <dgm:constr type="w" for="ch" forName="dotArrow4" refType="userD"/>
                  <dgm:constr type="h" for="ch" forName="dotArrow4" refType="userD"/>
                  <dgm:constr type="ctrX" for="ch" forName="dotArrow5" refType="w" fact="0.7394"/>
                  <dgm:constr type="ctrY" for="ch" forName="dotArrow5" refType="h" fact="0.0496"/>
                  <dgm:constr type="w" for="ch" forName="dotArrow5" refType="userD"/>
                  <dgm:constr type="h" for="ch" forName="dotArrow5" refType="userD"/>
                  <dgm:constr type="ctrX" for="ch" forName="dotArrow6" refType="w" fact="0.6917"/>
                  <dgm:constr type="ctrY" for="ch" forName="dotArrow6" refType="h" fact="0.052"/>
                  <dgm:constr type="w" for="ch" forName="dotArrow6" refType="userD"/>
                  <dgm:constr type="h" for="ch" forName="dotArrow6" refType="userD"/>
                  <dgm:constr type="ctrX" for="ch" forName="dotArrow7" refType="w" fact="0.6917"/>
                  <dgm:constr type="ctrY" for="ch" forName="dotArrow7" refType="h" fact="0.0972"/>
                  <dgm:constr type="w" for="ch" forName="dotArrow7" refType="userD"/>
                  <dgm:constr type="h" for="ch" forName="dotArrow7" refType="userD"/>
                  <dgm:constr type="l" for="ch" forName="parTx1" refType="w" fact="0.1793"/>
                  <dgm:constr type="t" for="ch" forName="parTx1" refType="h" fact="0.9064"/>
                  <dgm:constr type="w" for="ch" forName="parTx1" refType="w" fact="0.3595"/>
                  <dgm:constr type="h" for="ch" forName="parTx1" refType="h" fact="0.1222"/>
                  <dgm:constr type="ctrX" for="ch" forName="picture1" refType="w" fact="0.163"/>
                  <dgm:constr type="ctrY" for="ch" forName="picture1" refType="h" fact="0.8922"/>
                  <dgm:constr type="w" for="ch" forName="picture1" refType="w" fact="0.1667"/>
                  <dgm:constr type="h" for="ch" forName="picture1" refType="h" fact="0.2113"/>
                  <dgm:constr type="l" for="ch" forName="parTx2" refType="w" fact="0.502"/>
                  <dgm:constr type="t" for="ch" forName="parTx2" refType="h" fact="0.7589"/>
                  <dgm:constr type="w" for="ch" forName="parTx2" refType="w" fact="0.3595"/>
                  <dgm:constr type="h" for="ch" forName="parTx2" refType="h" fact="0.1222"/>
                  <dgm:constr type="ctrX" for="ch" forName="picture2" refType="w" fact="0.4857"/>
                  <dgm:constr type="ctrY" for="ch" forName="picture2" refType="h" fact="0.7447"/>
                  <dgm:constr type="w" for="ch" forName="picture2" refType="w" fact="0.1667"/>
                  <dgm:constr type="h" for="ch" forName="picture2" refType="h" fact="0.2113"/>
                  <dgm:constr type="l" for="ch" forName="parTx3" refType="w" fact="0.6394"/>
                  <dgm:constr type="t" for="ch" forName="parTx3" refType="h" fact="0.5263"/>
                  <dgm:constr type="w" for="ch" forName="parTx3" refType="w" fact="0.3595"/>
                  <dgm:constr type="h" for="ch" forName="parTx3" refType="h" fact="0.1222"/>
                  <dgm:constr type="ctrX" for="ch" forName="picture3" refType="w" fact="0.6231"/>
                  <dgm:constr type="ctrY" for="ch" forName="picture3" refType="h" fact="0.5121"/>
                  <dgm:constr type="w" for="ch" forName="picture3" refType="w" fact="0.1667"/>
                  <dgm:constr type="h" for="ch" forName="picture3" refType="h" fact="0.2113"/>
                  <dgm:constr type="l" for="ch" forName="parTx4" refType="w" fact="0.6997"/>
                  <dgm:constr type="t" for="ch" forName="parTx4" refType="h" fact="0.2492"/>
                  <dgm:constr type="w" for="ch" forName="parTx4" refType="w" fact="0.3595"/>
                  <dgm:constr type="h" for="ch" forName="parTx4" refType="h" fact="0.1222"/>
                  <dgm:constr type="ctrX" for="ch" forName="picture4" refType="w" fact="0.6834"/>
                  <dgm:constr type="ctrY" for="ch" forName="picture4" refType="h" fact="0.235"/>
                  <dgm:constr type="w" for="ch" forName="picture4" refType="w" fact="0.1667"/>
                  <dgm:constr type="h" for="ch" forName="picture4" refType="h" fact="0.2113"/>
                </dgm:constrLst>
              </dgm:else>
            </dgm:choose>
          </dgm:if>
          <dgm:else name="Name38">
            <dgm:choose name="Name39">
              <dgm:if name="Name40" axis="des" func="maxDepth" op="gt" val="1">
                <dgm:alg type="composite">
                  <dgm:param type="ar" val="1.5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userD" refType="w" fact="0.0136"/>
                  <dgm:constr type="ctrX" for="ch" forName="dot1" refType="w" fact="0.6747"/>
                  <dgm:constr type="ctrY" for="ch" forName="dot1" refType="h" fact="0.8215"/>
                  <dgm:constr type="w" for="ch" forName="dot1" refType="userD"/>
                  <dgm:constr type="h" for="ch" forName="dot1" refType="userD"/>
                  <dgm:constr type="ctrX" for="ch" forName="dot2" refType="w" fact="0.7051"/>
                  <dgm:constr type="ctrY" for="ch" forName="dot2" refType="h" fact="0.843"/>
                  <dgm:constr type="w" for="ch" forName="dot2" refType="userD"/>
                  <dgm:constr type="h" for="ch" forName="dot2" refType="userD"/>
                  <dgm:constr type="ctrX" for="ch" forName="dot3" refType="w" fact="0.7365"/>
                  <dgm:constr type="ctrY" for="ch" forName="dot3" refType="h" fact="0.8607"/>
                  <dgm:constr type="w" for="ch" forName="dot3" refType="userD"/>
                  <dgm:constr type="h" for="ch" forName="dot3" refType="userD"/>
                  <dgm:constr type="ctrX" for="ch" forName="dot4" refType="w" fact="0.7687"/>
                  <dgm:constr type="ctrY" for="ch" forName="dot4" refType="h" fact="0.8745"/>
                  <dgm:constr type="w" for="ch" forName="dot4" refType="userD"/>
                  <dgm:constr type="h" for="ch" forName="dot4" refType="userD"/>
                  <dgm:constr type="ctrX" for="ch" forName="dot5" refType="w" fact="0.5325"/>
                  <dgm:constr type="ctrY" for="ch" forName="dot5" refType="h" fact="0.6419"/>
                  <dgm:constr type="w" for="ch" forName="dot5" refType="userD"/>
                  <dgm:constr type="h" for="ch" forName="dot5" refType="userD"/>
                  <dgm:constr type="ctrX" for="ch" forName="dot6" refType="w" fact="0.4514"/>
                  <dgm:constr type="ctrY" for="ch" forName="dot6" refType="h" fact="0.3784"/>
                  <dgm:constr type="w" for="ch" forName="dot6" refType="userD"/>
                  <dgm:constr type="h" for="ch" forName="dot6" refType="userD"/>
                  <dgm:constr type="ctrX" for="ch" forName="dotArrow1" refType="w" fact="0.4733"/>
                  <dgm:constr type="ctrY" for="ch" forName="dotArrow1" refType="h" fact="0.0496"/>
                  <dgm:constr type="w" for="ch" forName="dotArrow1" refType="userD"/>
                  <dgm:constr type="h" for="ch" forName="dotArrow1" refType="userD"/>
                  <dgm:constr type="ctrX" for="ch" forName="dotArrow2" refType="w" fact="0.4538"/>
                  <dgm:constr type="ctrY" for="ch" forName="dotArrow2" refType="h" fact="0.0282"/>
                  <dgm:constr type="w" for="ch" forName="dotArrow2" refType="userD"/>
                  <dgm:constr type="h" for="ch" forName="dotArrow2" refType="userD"/>
                  <dgm:constr type="ctrX" for="ch" forName="dotArrow3" refType="w" fact="0.4343"/>
                  <dgm:constr type="ctrY" for="ch" forName="dotArrow3" refType="h" fact="0.0068"/>
                  <dgm:constr type="w" for="ch" forName="dotArrow3" refType="userD"/>
                  <dgm:constr type="h" for="ch" forName="dotArrow3" refType="userD"/>
                  <dgm:constr type="ctrX" for="ch" forName="dotArrow4" refType="w" fact="0.4149"/>
                  <dgm:constr type="ctrY" for="ch" forName="dotArrow4" refType="h" fact="0.0282"/>
                  <dgm:constr type="w" for="ch" forName="dotArrow4" refType="userD"/>
                  <dgm:constr type="h" for="ch" forName="dotArrow4" refType="userD"/>
                  <dgm:constr type="ctrX" for="ch" forName="dotArrow5" refType="w" fact="0.3954"/>
                  <dgm:constr type="ctrY" for="ch" forName="dotArrow5" refType="h" fact="0.0496"/>
                  <dgm:constr type="w" for="ch" forName="dotArrow5" refType="userD"/>
                  <dgm:constr type="h" for="ch" forName="dotArrow5" refType="userD"/>
                  <dgm:constr type="ctrX" for="ch" forName="dotArrow6" refType="w" fact="0.4343"/>
                  <dgm:constr type="ctrY" for="ch" forName="dotArrow6" refType="h" fact="0.052"/>
                  <dgm:constr type="w" for="ch" forName="dotArrow6" refType="userD"/>
                  <dgm:constr type="h" for="ch" forName="dotArrow6" refType="userD"/>
                  <dgm:constr type="ctrX" for="ch" forName="dotArrow7" refType="w" fact="0.4343"/>
                  <dgm:constr type="ctrY" for="ch" forName="dotArrow7" refType="h" fact="0.0972"/>
                  <dgm:constr type="w" for="ch" forName="dotArrow7" refType="userD"/>
                  <dgm:constr type="h" for="ch" forName="dotArrow7" refType="userD"/>
                  <dgm:constr type="r" for="ch" forName="parTx1" refType="w" fact="0.8534"/>
                  <dgm:constr type="t" for="ch" forName="parTx1" refType="h" fact="0.9095"/>
                  <dgm:constr type="w" for="ch" forName="parTx1" refType="w" fact="0.294"/>
                  <dgm:constr type="h" for="ch" forName="parTx1" refType="h" fact="0.1222"/>
                  <dgm:constr type="ctrX" for="ch" forName="picture1" refType="w" fact="0.8667"/>
                  <dgm:constr type="ctrY" for="ch" forName="picture1" refType="h" fact="0.8922"/>
                  <dgm:constr type="w" for="ch" forName="picture1" refType="w" fact="0.1363"/>
                  <dgm:constr type="h" for="ch" forName="picture1" refType="h" fact="0.211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895"/>
                  <dgm:constr type="t" for="ch" forName="parTx2" refType="h" fact="0.762"/>
                  <dgm:constr type="w" for="ch" forName="parTx2" refType="w" fact="0.294"/>
                  <dgm:constr type="h" for="ch" forName="parTx2" refType="h" fact="0.1222"/>
                  <dgm:constr type="ctrX" for="ch" forName="picture2" refType="w" fact="0.6028"/>
                  <dgm:constr type="ctrY" for="ch" forName="picture2" refType="h" fact="0.7447"/>
                  <dgm:constr type="w" for="ch" forName="picture2" refType="w" fact="0.1363"/>
                  <dgm:constr type="h" for="ch" forName="picture2" refType="h" fact="0.211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771"/>
                  <dgm:constr type="t" for="ch" forName="parTx3" refType="h" fact="0.5294"/>
                  <dgm:constr type="w" for="ch" forName="parTx3" refType="w" fact="0.294"/>
                  <dgm:constr type="h" for="ch" forName="parTx3" refType="h" fact="0.1222"/>
                  <dgm:constr type="ctrX" for="ch" forName="picture3" refType="w" fact="0.4905"/>
                  <dgm:constr type="ctrY" for="ch" forName="picture3" refType="h" fact="0.5121"/>
                  <dgm:constr type="w" for="ch" forName="picture3" refType="w" fact="0.1363"/>
                  <dgm:constr type="h" for="ch" forName="picture3" refType="h" fact="0.211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278"/>
                  <dgm:constr type="t" for="ch" forName="parTx4" refType="h" fact="0.2523"/>
                  <dgm:constr type="w" for="ch" forName="parTx4" refType="w" fact="0.294"/>
                  <dgm:constr type="h" for="ch" forName="parTx4" refType="h" fact="0.1222"/>
                  <dgm:constr type="ctrX" for="ch" forName="picture4" refType="w" fact="0.4412"/>
                  <dgm:constr type="ctrY" for="ch" forName="picture4" refType="h" fact="0.235"/>
                  <dgm:constr type="w" for="ch" forName="picture4" refType="w" fact="0.1363"/>
                  <dgm:constr type="h" for="ch" forName="picture4" refType="h" fact="0.2113"/>
                  <dgm:constr type="r" for="ch" forName="desTx4" refType="l" refFor="ch" refForName="parTx4"/>
                  <dgm:constr type="l" for="ch" forName="desTx4"/>
                  <dgm:constr type="t" for="ch" forName="desTx4" refType="t" refFor="ch" refForName="parTx4"/>
                  <dgm:constr type="h" for="ch" forName="desTx4" refType="h" refFor="ch" refForName="parTx4"/>
                </dgm:constrLst>
              </dgm:if>
              <dgm:else name="Name41">
                <dgm:alg type="composite">
                  <dgm:param type="ar" val="1.26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userD" refType="w" fact="0.0167"/>
                  <dgm:constr type="ctrX" for="ch" forName="dot1" refType="w" fact="0.6022"/>
                  <dgm:constr type="ctrY" for="ch" forName="dot1" refType="h" fact="0.8215"/>
                  <dgm:constr type="w" for="ch" forName="dot1" refType="userD"/>
                  <dgm:constr type="h" for="ch" forName="dot1" refType="userD"/>
                  <dgm:constr type="ctrX" for="ch" forName="dot2" refType="w" fact="0.6394"/>
                  <dgm:constr type="ctrY" for="ch" forName="dot2" refType="h" fact="0.843"/>
                  <dgm:constr type="w" for="ch" forName="dot2" refType="userD"/>
                  <dgm:constr type="h" for="ch" forName="dot2" refType="userD"/>
                  <dgm:constr type="ctrX" for="ch" forName="dot3" refType="w" fact="0.6777"/>
                  <dgm:constr type="ctrY" for="ch" forName="dot3" refType="h" fact="0.8607"/>
                  <dgm:constr type="w" for="ch" forName="dot3" refType="userD"/>
                  <dgm:constr type="h" for="ch" forName="dot3" refType="userD"/>
                  <dgm:constr type="ctrX" for="ch" forName="dot4" refType="w" fact="0.7171"/>
                  <dgm:constr type="ctrY" for="ch" forName="dot4" refType="h" fact="0.8745"/>
                  <dgm:constr type="w" for="ch" forName="dot4" refType="userD"/>
                  <dgm:constr type="h" for="ch" forName="dot4" refType="userD"/>
                  <dgm:constr type="ctrX" for="ch" forName="dot5" refType="w" fact="0.4283"/>
                  <dgm:constr type="ctrY" for="ch" forName="dot5" refType="h" fact="0.6419"/>
                  <dgm:constr type="w" for="ch" forName="dot5" refType="userD"/>
                  <dgm:constr type="h" for="ch" forName="dot5" refType="userD"/>
                  <dgm:constr type="ctrX" for="ch" forName="dot6" refType="w" fact="0.3291"/>
                  <dgm:constr type="ctrY" for="ch" forName="dot6" refType="h" fact="0.3784"/>
                  <dgm:constr type="w" for="ch" forName="dot6" refType="userD"/>
                  <dgm:constr type="h" for="ch" forName="dot6" refType="userD"/>
                  <dgm:constr type="ctrX" for="ch" forName="dotArrow1" refType="w" fact="0.3559"/>
                  <dgm:constr type="ctrY" for="ch" forName="dotArrow1" refType="h" fact="0.0496"/>
                  <dgm:constr type="w" for="ch" forName="dotArrow1" refType="userD"/>
                  <dgm:constr type="h" for="ch" forName="dotArrow1" refType="userD"/>
                  <dgm:constr type="ctrX" for="ch" forName="dotArrow2" refType="w" fact="0.3321"/>
                  <dgm:constr type="ctrY" for="ch" forName="dotArrow2" refType="h" fact="0.0282"/>
                  <dgm:constr type="w" for="ch" forName="dotArrow2" refType="userD"/>
                  <dgm:constr type="h" for="ch" forName="dotArrow2" refType="userD"/>
                  <dgm:constr type="ctrX" for="ch" forName="dotArrow3" refType="w" fact="0.3083"/>
                  <dgm:constr type="ctrY" for="ch" forName="dotArrow3" refType="h" fact="0.0068"/>
                  <dgm:constr type="w" for="ch" forName="dotArrow3" refType="userD"/>
                  <dgm:constr type="h" for="ch" forName="dotArrow3" refType="userD"/>
                  <dgm:constr type="ctrX" for="ch" forName="dotArrow4" refType="w" fact="0.2845"/>
                  <dgm:constr type="ctrY" for="ch" forName="dotArrow4" refType="h" fact="0.0282"/>
                  <dgm:constr type="w" for="ch" forName="dotArrow4" refType="userD"/>
                  <dgm:constr type="h" for="ch" forName="dotArrow4" refType="userD"/>
                  <dgm:constr type="ctrX" for="ch" forName="dotArrow5" refType="w" fact="0.2606"/>
                  <dgm:constr type="ctrY" for="ch" forName="dotArrow5" refType="h" fact="0.0496"/>
                  <dgm:constr type="w" for="ch" forName="dotArrow5" refType="userD"/>
                  <dgm:constr type="h" for="ch" forName="dotArrow5" refType="userD"/>
                  <dgm:constr type="ctrX" for="ch" forName="dotArrow6" refType="w" fact="0.3083"/>
                  <dgm:constr type="ctrY" for="ch" forName="dotArrow6" refType="h" fact="0.052"/>
                  <dgm:constr type="w" for="ch" forName="dotArrow6" refType="userD"/>
                  <dgm:constr type="h" for="ch" forName="dotArrow6" refType="userD"/>
                  <dgm:constr type="ctrX" for="ch" forName="dotArrow7" refType="w" fact="0.3083"/>
                  <dgm:constr type="ctrY" for="ch" forName="dotArrow7" refType="h" fact="0.0972"/>
                  <dgm:constr type="w" for="ch" forName="dotArrow7" refType="userD"/>
                  <dgm:constr type="h" for="ch" forName="dotArrow7" refType="userD"/>
                  <dgm:constr type="r" for="ch" forName="parTx1" refType="w" fact="0.8207"/>
                  <dgm:constr type="t" for="ch" forName="parTx1" refType="h" fact="0.9064"/>
                  <dgm:constr type="w" for="ch" forName="parTx1" refType="w" fact="0.3595"/>
                  <dgm:constr type="h" for="ch" forName="parTx1" refType="h" fact="0.1222"/>
                  <dgm:constr type="ctrX" for="ch" forName="picture1" refType="w" fact="0.837"/>
                  <dgm:constr type="ctrY" for="ch" forName="picture1" refType="h" fact="0.8922"/>
                  <dgm:constr type="w" for="ch" forName="picture1" refType="w" fact="0.1667"/>
                  <dgm:constr type="h" for="ch" forName="picture1" refType="h" fact="0.2113"/>
                  <dgm:constr type="r" for="ch" forName="parTx2" refType="w" fact="0.498"/>
                  <dgm:constr type="t" for="ch" forName="parTx2" refType="h" fact="0.7589"/>
                  <dgm:constr type="w" for="ch" forName="parTx2" refType="w" fact="0.3595"/>
                  <dgm:constr type="h" for="ch" forName="parTx2" refType="h" fact="0.1222"/>
                  <dgm:constr type="ctrX" for="ch" forName="picture2" refType="w" fact="0.5143"/>
                  <dgm:constr type="ctrY" for="ch" forName="picture2" refType="h" fact="0.7447"/>
                  <dgm:constr type="w" for="ch" forName="picture2" refType="w" fact="0.1667"/>
                  <dgm:constr type="h" for="ch" forName="picture2" refType="h" fact="0.2113"/>
                  <dgm:constr type="r" for="ch" forName="parTx3" refType="w" fact="0.3606"/>
                  <dgm:constr type="t" for="ch" forName="parTx3" refType="h" fact="0.5263"/>
                  <dgm:constr type="w" for="ch" forName="parTx3" refType="w" fact="0.3595"/>
                  <dgm:constr type="h" for="ch" forName="parTx3" refType="h" fact="0.1222"/>
                  <dgm:constr type="ctrX" for="ch" forName="picture3" refType="w" fact="0.3769"/>
                  <dgm:constr type="ctrY" for="ch" forName="picture3" refType="h" fact="0.5121"/>
                  <dgm:constr type="w" for="ch" forName="picture3" refType="w" fact="0.1667"/>
                  <dgm:constr type="h" for="ch" forName="picture3" refType="h" fact="0.2113"/>
                  <dgm:constr type="r" for="ch" forName="parTx4" refType="w" fact="0.3003"/>
                  <dgm:constr type="t" for="ch" forName="parTx4" refType="h" fact="0.2492"/>
                  <dgm:constr type="w" for="ch" forName="parTx4" refType="w" fact="0.3595"/>
                  <dgm:constr type="h" for="ch" forName="parTx4" refType="h" fact="0.1222"/>
                  <dgm:constr type="ctrX" for="ch" forName="picture4" refType="w" fact="0.3166"/>
                  <dgm:constr type="ctrY" for="ch" forName="picture4" refType="h" fact="0.235"/>
                  <dgm:constr type="w" for="ch" forName="picture4" refType="w" fact="0.1667"/>
                  <dgm:constr type="h" for="ch" forName="picture4" refType="h" fact="0.2113"/>
                </dgm:constrLst>
              </dgm:else>
            </dgm:choose>
          </dgm:else>
        </dgm:choose>
      </dgm:if>
      <dgm:if name="Name42" axis="ch" ptType="node" func="cnt" op="equ" val="5">
        <dgm:choose name="Name43">
          <dgm:if name="Name44" func="var" arg="dir" op="equ" val="norm">
            <dgm:choose name="Name45">
              <dgm:if name="Name46" axis="des" func="maxDepth" op="gt" val="1">
                <dgm:alg type="composite">
                  <dgm:param type="ar" val="1.4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userD" refType="w" fact="0.0118"/>
                  <dgm:constr type="ctrX" for="ch" forName="dot1" refType="w" fact="0.3263"/>
                  <dgm:constr type="ctrY" for="ch" forName="dot1" refType="h" fact="0.8674"/>
                  <dgm:constr type="w" for="ch" forName="dot1" refType="userD"/>
                  <dgm:constr type="h" for="ch" forName="dot1" refType="userD"/>
                  <dgm:constr type="ctrX" for="ch" forName="dot2" refType="w" fact="0.3001"/>
                  <dgm:constr type="ctrY" for="ch" forName="dot2" refType="h" fact="0.8824"/>
                  <dgm:constr type="w" for="ch" forName="dot2" refType="userD"/>
                  <dgm:constr type="h" for="ch" forName="dot2" refType="userD"/>
                  <dgm:constr type="ctrX" for="ch" forName="dot3" refType="w" fact="0.2733"/>
                  <dgm:constr type="ctrY" for="ch" forName="dot3" refType="h" fact="0.8948"/>
                  <dgm:constr type="w" for="ch" forName="dot3" refType="userD"/>
                  <dgm:constr type="h" for="ch" forName="dot3" refType="userD"/>
                  <dgm:constr type="ctrX" for="ch" forName="dot4" refType="w" fact="0.2462"/>
                  <dgm:constr type="ctrY" for="ch" forName="dot4" refType="h" fact="0.9044"/>
                  <dgm:constr type="w" for="ch" forName="dot4" refType="userD"/>
                  <dgm:constr type="h" for="ch" forName="dot4" refType="userD"/>
                  <dgm:constr type="ctrX" for="ch" forName="dot5" refType="w" fact="0.4691"/>
                  <dgm:constr type="ctrY" for="ch" forName="dot5" refType="h" fact="0.7222"/>
                  <dgm:constr type="w" for="ch" forName="dot5" refType="userD"/>
                  <dgm:constr type="h" for="ch" forName="dot5" refType="userD"/>
                  <dgm:constr type="ctrX" for="ch" forName="dot6" refType="w" fact="0.4484"/>
                  <dgm:constr type="ctrY" for="ch" forName="dot6" refType="h" fact="0.7518"/>
                  <dgm:constr type="w" for="ch" forName="dot6" refType="userD"/>
                  <dgm:constr type="h" for="ch" forName="dot6" refType="userD"/>
                  <dgm:constr type="ctrX" for="ch" forName="dot7" refType="w" fact="0.5549"/>
                  <dgm:constr type="ctrY" for="ch" forName="dot7" refType="h" fact="0.5422"/>
                  <dgm:constr type="w" for="ch" forName="dot7" refType="userD"/>
                  <dgm:constr type="h" for="ch" forName="dot7" refType="userD"/>
                  <dgm:constr type="ctrX" for="ch" forName="dot8" refType="w" fact="0.601"/>
                  <dgm:constr type="ctrY" for="ch" forName="dot8" refType="h" fact="0.3229"/>
                  <dgm:constr type="w" for="ch" forName="dot8" refType="userD"/>
                  <dgm:constr type="h" for="ch" forName="dot8" refType="userD"/>
                  <dgm:constr type="ctrX" for="ch" forName="dotArrow1" refType="w" fact="0.5779"/>
                  <dgm:constr type="ctrY" for="ch" forName="dotArrow1" refType="h" fact="0.0635"/>
                  <dgm:constr type="w" for="ch" forName="dotArrow1" refType="userD"/>
                  <dgm:constr type="h" for="ch" forName="dotArrow1" refType="userD"/>
                  <dgm:constr type="ctrX" for="ch" forName="dotArrow2" refType="w" fact="0.5951"/>
                  <dgm:constr type="ctrY" for="ch" forName="dotArrow2" refType="h" fact="0.0448"/>
                  <dgm:constr type="w" for="ch" forName="dotArrow2" refType="userD"/>
                  <dgm:constr type="h" for="ch" forName="dotArrow2" refType="userD"/>
                  <dgm:constr type="ctrX" for="ch" forName="dotArrow3" refType="w" fact="0.6123"/>
                  <dgm:constr type="ctrY" for="ch" forName="dotArrow3" refType="h" fact="0.026"/>
                  <dgm:constr type="w" for="ch" forName="dotArrow3" refType="userD"/>
                  <dgm:constr type="h" for="ch" forName="dotArrow3" refType="userD"/>
                  <dgm:constr type="ctrX" for="ch" forName="dotArrow4" refType="w" fact="0.6295"/>
                  <dgm:constr type="ctrY" for="ch" forName="dotArrow4" refType="h" fact="0.0448"/>
                  <dgm:constr type="w" for="ch" forName="dotArrow4" refType="userD"/>
                  <dgm:constr type="h" for="ch" forName="dotArrow4" refType="userD"/>
                  <dgm:constr type="ctrX" for="ch" forName="dotArrow5" refType="w" fact="0.6467"/>
                  <dgm:constr type="ctrY" for="ch" forName="dotArrow5" refType="h" fact="0.0635"/>
                  <dgm:constr type="w" for="ch" forName="dotArrow5" refType="userD"/>
                  <dgm:constr type="h" for="ch" forName="dotArrow5" refType="userD"/>
                  <dgm:constr type="ctrX" for="ch" forName="dotArrow6" refType="w" fact="0.6123"/>
                  <dgm:constr type="ctrY" for="ch" forName="dotArrow6" refType="h" fact="0.0656"/>
                  <dgm:constr type="w" for="ch" forName="dotArrow6" refType="userD"/>
                  <dgm:constr type="h" for="ch" forName="dotArrow6" refType="userD"/>
                  <dgm:constr type="ctrX" for="ch" forName="dotArrow7" refType="w" fact="0.6123"/>
                  <dgm:constr type="ctrY" for="ch" forName="dotArrow7" refType="h" fact="0.1052"/>
                  <dgm:constr type="w" for="ch" forName="dotArrow7" refType="userD"/>
                  <dgm:constr type="h" for="ch" forName="dotArrow7" refType="userD"/>
                  <dgm:constr type="l" for="ch" forName="parTx1" refType="w" fact="0.1746"/>
                  <dgm:constr type="t" for="ch" forName="parTx1" refType="h" fact="0.9304"/>
                  <dgm:constr type="w" for="ch" forName="parTx1" refType="w" fact="0.2544"/>
                  <dgm:constr type="h" for="ch" forName="parTx1" refType="h" fact="0.0962"/>
                  <dgm:constr type="ctrX" for="ch" forName="picture1" refType="w" fact="0.1631"/>
                  <dgm:constr type="ctrY" for="ch" forName="picture1" refType="h" fact="0.9169"/>
                  <dgm:constr type="w" for="ch" forName="picture1" refType="w" fact="0.118"/>
                  <dgm:constr type="h" for="ch" forName="picture1" refType="h" fact="0.166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982"/>
                  <dgm:constr type="t" for="ch" forName="parTx2" refType="h" fact="0.8167"/>
                  <dgm:constr type="w" for="ch" forName="parTx2" refType="w" fact="0.2544"/>
                  <dgm:constr type="h" for="ch" forName="parTx2" refType="h" fact="0.0962"/>
                  <dgm:constr type="ctrX" for="ch" forName="picture2" refType="w" fact="0.3866"/>
                  <dgm:constr type="ctrY" for="ch" forName="picture2" refType="h" fact="0.8032"/>
                  <dgm:constr type="w" for="ch" forName="picture2" refType="w" fact="0.118"/>
                  <dgm:constr type="h" for="ch" forName="picture2" refType="h" fact="0.166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194"/>
                  <dgm:constr type="t" for="ch" forName="parTx3" refType="h" fact="0.6524"/>
                  <dgm:constr type="w" for="ch" forName="parTx3" refType="w" fact="0.2544"/>
                  <dgm:constr type="h" for="ch" forName="parTx3" refType="h" fact="0.0962"/>
                  <dgm:constr type="ctrX" for="ch" forName="picture3" refType="w" fact="0.5078"/>
                  <dgm:constr type="ctrY" for="ch" forName="picture3" refType="h" fact="0.6389"/>
                  <dgm:constr type="w" for="ch" forName="picture3" refType="w" fact="0.118"/>
                  <dgm:constr type="h" for="ch" forName="picture3" refType="h" fact="0.166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827"/>
                  <dgm:constr type="t" for="ch" forName="parTx4" refType="h" fact="0.4412"/>
                  <dgm:constr type="w" for="ch" forName="parTx4" refType="w" fact="0.2544"/>
                  <dgm:constr type="h" for="ch" forName="parTx4" refType="h" fact="0.0962"/>
                  <dgm:constr type="ctrX" for="ch" forName="picture4" refType="w" fact="0.5712"/>
                  <dgm:constr type="ctrY" for="ch" forName="picture4" refType="h" fact="0.4277"/>
                  <dgm:constr type="w" for="ch" forName="picture4" refType="w" fact="0.118"/>
                  <dgm:constr type="h" for="ch" forName="picture4" refType="h" fact="0.1663"/>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18"/>
                  <dgm:constr type="t" for="ch" forName="parTx5" refType="h" fact="0.2262"/>
                  <dgm:constr type="w" for="ch" forName="parTx5" refType="w" fact="0.2544"/>
                  <dgm:constr type="h" for="ch" forName="parTx5" refType="h" fact="0.0962"/>
                  <dgm:constr type="ctrX" for="ch" forName="picture5" refType="w" fact="0.6064"/>
                  <dgm:constr type="ctrY" for="ch" forName="picture5" refType="h" fact="0.2127"/>
                  <dgm:constr type="w" for="ch" forName="picture5" refType="w" fact="0.118"/>
                  <dgm:constr type="h" for="ch" forName="picture5" refType="h" fact="0.1663"/>
                  <dgm:constr type="l" for="ch" forName="desTx5" refType="r" refFor="ch" refForName="parTx5"/>
                  <dgm:constr type="r" for="ch" forName="desTx5" refType="w"/>
                  <dgm:constr type="t" for="ch" forName="desTx5" refType="t" refFor="ch" refForName="parTx5"/>
                  <dgm:constr type="h" for="ch" forName="desTx5" refType="h" refFor="ch" refForName="parTx5"/>
                </dgm:constrLst>
              </dgm:if>
              <dgm:else name="Name47">
                <dgm:alg type="composite">
                  <dgm:param type="ar" val="1.164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userD" refType="w" fact="0.0143"/>
                  <dgm:constr type="ctrX" for="ch" forName="dot1" refType="w" fact="0.3951"/>
                  <dgm:constr type="ctrY" for="ch" forName="dot1" refType="h" fact="0.8674"/>
                  <dgm:constr type="w" for="ch" forName="dot1" refType="userD"/>
                  <dgm:constr type="h" for="ch" forName="dot1" refType="userD"/>
                  <dgm:constr type="ctrX" for="ch" forName="dot2" refType="w" fact="0.3634"/>
                  <dgm:constr type="ctrY" for="ch" forName="dot2" refType="h" fact="0.8824"/>
                  <dgm:constr type="w" for="ch" forName="dot2" refType="userD"/>
                  <dgm:constr type="h" for="ch" forName="dot2" refType="userD"/>
                  <dgm:constr type="ctrX" for="ch" forName="dot3" refType="w" fact="0.331"/>
                  <dgm:constr type="ctrY" for="ch" forName="dot3" refType="h" fact="0.8948"/>
                  <dgm:constr type="w" for="ch" forName="dot3" refType="userD"/>
                  <dgm:constr type="h" for="ch" forName="dot3" refType="userD"/>
                  <dgm:constr type="ctrX" for="ch" forName="dot4" refType="w" fact="0.2981"/>
                  <dgm:constr type="ctrY" for="ch" forName="dot4" refType="h" fact="0.9044"/>
                  <dgm:constr type="w" for="ch" forName="dot4" refType="userD"/>
                  <dgm:constr type="h" for="ch" forName="dot4" refType="userD"/>
                  <dgm:constr type="ctrX" for="ch" forName="dot5" refType="w" fact="0.5681"/>
                  <dgm:constr type="ctrY" for="ch" forName="dot5" refType="h" fact="0.7222"/>
                  <dgm:constr type="w" for="ch" forName="dot5" refType="userD"/>
                  <dgm:constr type="h" for="ch" forName="dot5" refType="userD"/>
                  <dgm:constr type="ctrX" for="ch" forName="dot6" refType="w" fact="0.543"/>
                  <dgm:constr type="ctrY" for="ch" forName="dot6" refType="h" fact="0.7518"/>
                  <dgm:constr type="w" for="ch" forName="dot6" refType="userD"/>
                  <dgm:constr type="h" for="ch" forName="dot6" refType="userD"/>
                  <dgm:constr type="ctrX" for="ch" forName="dot7" refType="w" fact="0.672"/>
                  <dgm:constr type="ctrY" for="ch" forName="dot7" refType="h" fact="0.5422"/>
                  <dgm:constr type="w" for="ch" forName="dot7" refType="userD"/>
                  <dgm:constr type="h" for="ch" forName="dot7" refType="userD"/>
                  <dgm:constr type="ctrX" for="ch" forName="dot8" refType="w" fact="0.7278"/>
                  <dgm:constr type="ctrY" for="ch" forName="dot8" refType="h" fact="0.3229"/>
                  <dgm:constr type="w" for="ch" forName="dot8" refType="userD"/>
                  <dgm:constr type="h" for="ch" forName="dot8" refType="userD"/>
                  <dgm:constr type="ctrX" for="ch" forName="dotArrow1" refType="w" fact="0.6999"/>
                  <dgm:constr type="ctrY" for="ch" forName="dotArrow1" refType="h" fact="0.0635"/>
                  <dgm:constr type="w" for="ch" forName="dotArrow1" refType="userD"/>
                  <dgm:constr type="h" for="ch" forName="dotArrow1" refType="userD"/>
                  <dgm:constr type="ctrX" for="ch" forName="dotArrow2" refType="w" fact="0.7207"/>
                  <dgm:constr type="ctrY" for="ch" forName="dotArrow2" refType="h" fact="0.0448"/>
                  <dgm:constr type="w" for="ch" forName="dotArrow2" refType="userD"/>
                  <dgm:constr type="h" for="ch" forName="dotArrow2" refType="userD"/>
                  <dgm:constr type="ctrX" for="ch" forName="dotArrow3" refType="w" fact="0.7415"/>
                  <dgm:constr type="ctrY" for="ch" forName="dotArrow3" refType="h" fact="0.026"/>
                  <dgm:constr type="w" for="ch" forName="dotArrow3" refType="userD"/>
                  <dgm:constr type="h" for="ch" forName="dotArrow3" refType="userD"/>
                  <dgm:constr type="ctrX" for="ch" forName="dotArrow4" refType="w" fact="0.7624"/>
                  <dgm:constr type="ctrY" for="ch" forName="dotArrow4" refType="h" fact="0.0448"/>
                  <dgm:constr type="w" for="ch" forName="dotArrow4" refType="userD"/>
                  <dgm:constr type="h" for="ch" forName="dotArrow4" refType="userD"/>
                  <dgm:constr type="ctrX" for="ch" forName="dotArrow5" refType="w" fact="0.7832"/>
                  <dgm:constr type="ctrY" for="ch" forName="dotArrow5" refType="h" fact="0.0635"/>
                  <dgm:constr type="w" for="ch" forName="dotArrow5" refType="userD"/>
                  <dgm:constr type="h" for="ch" forName="dotArrow5" refType="userD"/>
                  <dgm:constr type="ctrX" for="ch" forName="dotArrow6" refType="w" fact="0.7415"/>
                  <dgm:constr type="ctrY" for="ch" forName="dotArrow6" refType="h" fact="0.0656"/>
                  <dgm:constr type="w" for="ch" forName="dotArrow6" refType="userD"/>
                  <dgm:constr type="h" for="ch" forName="dotArrow6" refType="userD"/>
                  <dgm:constr type="ctrX" for="ch" forName="dotArrow7" refType="w" fact="0.7415"/>
                  <dgm:constr type="ctrY" for="ch" forName="dotArrow7" refType="h" fact="0.1052"/>
                  <dgm:constr type="w" for="ch" forName="dotArrow7" refType="userD"/>
                  <dgm:constr type="h" for="ch" forName="dotArrow7" refType="userD"/>
                  <dgm:constr type="l" for="ch" forName="parTx1" refType="w" fact="0.2115"/>
                  <dgm:constr type="t" for="ch" forName="parTx1" refType="h" fact="0.928"/>
                  <dgm:constr type="w" for="ch" forName="parTx1" refType="w" fact="0.3081"/>
                  <dgm:constr type="h" for="ch" forName="parTx1" refType="h" fact="0.0962"/>
                  <dgm:constr type="ctrX" for="ch" forName="picture1" refType="w" fact="0.1975"/>
                  <dgm:constr type="ctrY" for="ch" forName="picture1" refType="h" fact="0.9169"/>
                  <dgm:constr type="w" for="ch" forName="picture1" refType="w" fact="0.1429"/>
                  <dgm:constr type="h" for="ch" forName="picture1" refType="h" fact="0.1663"/>
                  <dgm:constr type="l" for="ch" forName="parTx2" refType="w" fact="0.4822"/>
                  <dgm:constr type="t" for="ch" forName="parTx2" refType="h" fact="0.8143"/>
                  <dgm:constr type="w" for="ch" forName="parTx2" refType="w" fact="0.3081"/>
                  <dgm:constr type="h" for="ch" forName="parTx2" refType="h" fact="0.0962"/>
                  <dgm:constr type="ctrX" for="ch" forName="picture2" refType="w" fact="0.4682"/>
                  <dgm:constr type="ctrY" for="ch" forName="picture2" refType="h" fact="0.8032"/>
                  <dgm:constr type="w" for="ch" forName="picture2" refType="w" fact="0.1429"/>
                  <dgm:constr type="h" for="ch" forName="picture2" refType="h" fact="0.1663"/>
                  <dgm:constr type="l" for="ch" forName="parTx3" refType="w" fact="0.629"/>
                  <dgm:constr type="t" for="ch" forName="parTx3" refType="h" fact="0.65"/>
                  <dgm:constr type="w" for="ch" forName="parTx3" refType="w" fact="0.3081"/>
                  <dgm:constr type="h" for="ch" forName="parTx3" refType="h" fact="0.0962"/>
                  <dgm:constr type="ctrX" for="ch" forName="picture3" refType="w" fact="0.615"/>
                  <dgm:constr type="ctrY" for="ch" forName="picture3" refType="h" fact="0.6389"/>
                  <dgm:constr type="w" for="ch" forName="picture3" refType="w" fact="0.1429"/>
                  <dgm:constr type="h" for="ch" forName="picture3" refType="h" fact="0.1663"/>
                  <dgm:constr type="l" for="ch" forName="parTx4" refType="w" fact="0.7057"/>
                  <dgm:constr type="t" for="ch" forName="parTx4" refType="h" fact="0.4388"/>
                  <dgm:constr type="w" for="ch" forName="parTx4" refType="w" fact="0.3081"/>
                  <dgm:constr type="h" for="ch" forName="parTx4" refType="h" fact="0.0962"/>
                  <dgm:constr type="ctrX" for="ch" forName="picture4" refType="w" fact="0.6917"/>
                  <dgm:constr type="ctrY" for="ch" forName="picture4" refType="h" fact="0.4277"/>
                  <dgm:constr type="w" for="ch" forName="picture4" refType="w" fact="0.1429"/>
                  <dgm:constr type="h" for="ch" forName="picture4" refType="h" fact="0.1663"/>
                  <dgm:constr type="l" for="ch" forName="parTx5" refType="w" fact="0.7484"/>
                  <dgm:constr type="t" for="ch" forName="parTx5" refType="h" fact="0.2238"/>
                  <dgm:constr type="w" for="ch" forName="parTx5" refType="w" fact="0.3081"/>
                  <dgm:constr type="h" for="ch" forName="parTx5" refType="h" fact="0.0962"/>
                  <dgm:constr type="ctrX" for="ch" forName="picture5" refType="w" fact="0.7344"/>
                  <dgm:constr type="ctrY" for="ch" forName="picture5" refType="h" fact="0.2127"/>
                  <dgm:constr type="w" for="ch" forName="picture5" refType="w" fact="0.1429"/>
                  <dgm:constr type="h" for="ch" forName="picture5" refType="h" fact="0.1663"/>
                </dgm:constrLst>
              </dgm:else>
            </dgm:choose>
          </dgm:if>
          <dgm:else name="Name48">
            <dgm:choose name="Name49">
              <dgm:if name="Name50" axis="des" func="maxDepth" op="gt" val="1">
                <dgm:alg type="composite">
                  <dgm:param type="ar" val="1.4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userD" refType="w" fact="0.0118"/>
                  <dgm:constr type="ctrX" for="ch" forName="dot1" refType="w" fact="0.6737"/>
                  <dgm:constr type="ctrY" for="ch" forName="dot1" refType="h" fact="0.8674"/>
                  <dgm:constr type="w" for="ch" forName="dot1" refType="userD"/>
                  <dgm:constr type="h" for="ch" forName="dot1" refType="userD"/>
                  <dgm:constr type="ctrX" for="ch" forName="dot2" refType="w" fact="0.6999"/>
                  <dgm:constr type="ctrY" for="ch" forName="dot2" refType="h" fact="0.8824"/>
                  <dgm:constr type="w" for="ch" forName="dot2" refType="userD"/>
                  <dgm:constr type="h" for="ch" forName="dot2" refType="userD"/>
                  <dgm:constr type="ctrX" for="ch" forName="dot3" refType="w" fact="0.7267"/>
                  <dgm:constr type="ctrY" for="ch" forName="dot3" refType="h" fact="0.8948"/>
                  <dgm:constr type="w" for="ch" forName="dot3" refType="userD"/>
                  <dgm:constr type="h" for="ch" forName="dot3" refType="userD"/>
                  <dgm:constr type="ctrX" for="ch" forName="dot4" refType="w" fact="0.7538"/>
                  <dgm:constr type="ctrY" for="ch" forName="dot4" refType="h" fact="0.9044"/>
                  <dgm:constr type="w" for="ch" forName="dot4" refType="userD"/>
                  <dgm:constr type="h" for="ch" forName="dot4" refType="userD"/>
                  <dgm:constr type="ctrX" for="ch" forName="dot5" refType="w" fact="0.5309"/>
                  <dgm:constr type="ctrY" for="ch" forName="dot5" refType="h" fact="0.7222"/>
                  <dgm:constr type="w" for="ch" forName="dot5" refType="userD"/>
                  <dgm:constr type="h" for="ch" forName="dot5" refType="userD"/>
                  <dgm:constr type="ctrX" for="ch" forName="dot6" refType="w" fact="0.5516"/>
                  <dgm:constr type="ctrY" for="ch" forName="dot6" refType="h" fact="0.7518"/>
                  <dgm:constr type="w" for="ch" forName="dot6" refType="userD"/>
                  <dgm:constr type="h" for="ch" forName="dot6" refType="userD"/>
                  <dgm:constr type="ctrX" for="ch" forName="dot7" refType="w" fact="0.4451"/>
                  <dgm:constr type="ctrY" for="ch" forName="dot7" refType="h" fact="0.5422"/>
                  <dgm:constr type="w" for="ch" forName="dot7" refType="userD"/>
                  <dgm:constr type="h" for="ch" forName="dot7" refType="userD"/>
                  <dgm:constr type="ctrX" for="ch" forName="dot8" refType="w" fact="0.399"/>
                  <dgm:constr type="ctrY" for="ch" forName="dot8" refType="h" fact="0.3229"/>
                  <dgm:constr type="w" for="ch" forName="dot8" refType="userD"/>
                  <dgm:constr type="h" for="ch" forName="dot8" refType="userD"/>
                  <dgm:constr type="ctrX" for="ch" forName="dotArrow1" refType="w" fact="0.4221"/>
                  <dgm:constr type="ctrY" for="ch" forName="dotArrow1" refType="h" fact="0.0635"/>
                  <dgm:constr type="w" for="ch" forName="dotArrow1" refType="userD"/>
                  <dgm:constr type="h" for="ch" forName="dotArrow1" refType="userD"/>
                  <dgm:constr type="ctrX" for="ch" forName="dotArrow2" refType="w" fact="0.4049"/>
                  <dgm:constr type="ctrY" for="ch" forName="dotArrow2" refType="h" fact="0.0448"/>
                  <dgm:constr type="w" for="ch" forName="dotArrow2" refType="userD"/>
                  <dgm:constr type="h" for="ch" forName="dotArrow2" refType="userD"/>
                  <dgm:constr type="ctrX" for="ch" forName="dotArrow3" refType="w" fact="0.3877"/>
                  <dgm:constr type="ctrY" for="ch" forName="dotArrow3" refType="h" fact="0.026"/>
                  <dgm:constr type="w" for="ch" forName="dotArrow3" refType="userD"/>
                  <dgm:constr type="h" for="ch" forName="dotArrow3" refType="userD"/>
                  <dgm:constr type="ctrX" for="ch" forName="dotArrow4" refType="w" fact="0.3705"/>
                  <dgm:constr type="ctrY" for="ch" forName="dotArrow4" refType="h" fact="0.0448"/>
                  <dgm:constr type="w" for="ch" forName="dotArrow4" refType="userD"/>
                  <dgm:constr type="h" for="ch" forName="dotArrow4" refType="userD"/>
                  <dgm:constr type="ctrX" for="ch" forName="dotArrow5" refType="w" fact="0.3533"/>
                  <dgm:constr type="ctrY" for="ch" forName="dotArrow5" refType="h" fact="0.0635"/>
                  <dgm:constr type="w" for="ch" forName="dotArrow5" refType="userD"/>
                  <dgm:constr type="h" for="ch" forName="dotArrow5" refType="userD"/>
                  <dgm:constr type="ctrX" for="ch" forName="dotArrow6" refType="w" fact="0.3877"/>
                  <dgm:constr type="ctrY" for="ch" forName="dotArrow6" refType="h" fact="0.0656"/>
                  <dgm:constr type="w" for="ch" forName="dotArrow6" refType="userD"/>
                  <dgm:constr type="h" for="ch" forName="dotArrow6" refType="userD"/>
                  <dgm:constr type="ctrX" for="ch" forName="dotArrow7" refType="w" fact="0.3877"/>
                  <dgm:constr type="ctrY" for="ch" forName="dotArrow7" refType="h" fact="0.1052"/>
                  <dgm:constr type="w" for="ch" forName="dotArrow7" refType="userD"/>
                  <dgm:constr type="h" for="ch" forName="dotArrow7" refType="userD"/>
                  <dgm:constr type="r" for="ch" forName="parTx1" refType="w" fact="0.8254"/>
                  <dgm:constr type="t" for="ch" forName="parTx1" refType="h" fact="0.9304"/>
                  <dgm:constr type="w" for="ch" forName="parTx1" refType="w" fact="0.2544"/>
                  <dgm:constr type="h" for="ch" forName="parTx1" refType="h" fact="0.0962"/>
                  <dgm:constr type="ctrX" for="ch" forName="picture1" refType="w" fact="0.8369"/>
                  <dgm:constr type="ctrY" for="ch" forName="picture1" refType="h" fact="0.9169"/>
                  <dgm:constr type="w" for="ch" forName="picture1" refType="w" fact="0.118"/>
                  <dgm:constr type="h" for="ch" forName="picture1" refType="h" fact="0.166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018"/>
                  <dgm:constr type="t" for="ch" forName="parTx2" refType="h" fact="0.8167"/>
                  <dgm:constr type="w" for="ch" forName="parTx2" refType="w" fact="0.2544"/>
                  <dgm:constr type="h" for="ch" forName="parTx2" refType="h" fact="0.0962"/>
                  <dgm:constr type="ctrX" for="ch" forName="picture2" refType="w" fact="0.6134"/>
                  <dgm:constr type="ctrY" for="ch" forName="picture2" refType="h" fact="0.8032"/>
                  <dgm:constr type="w" for="ch" forName="picture2" refType="w" fact="0.118"/>
                  <dgm:constr type="h" for="ch" forName="picture2" refType="h" fact="0.166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806"/>
                  <dgm:constr type="t" for="ch" forName="parTx3" refType="h" fact="0.6524"/>
                  <dgm:constr type="w" for="ch" forName="parTx3" refType="w" fact="0.2544"/>
                  <dgm:constr type="h" for="ch" forName="parTx3" refType="h" fact="0.0962"/>
                  <dgm:constr type="ctrX" for="ch" forName="picture3" refType="w" fact="0.4922"/>
                  <dgm:constr type="ctrY" for="ch" forName="picture3" refType="h" fact="0.6389"/>
                  <dgm:constr type="w" for="ch" forName="picture3" refType="w" fact="0.118"/>
                  <dgm:constr type="h" for="ch" forName="picture3" refType="h" fact="0.166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173"/>
                  <dgm:constr type="t" for="ch" forName="parTx4" refType="h" fact="0.4412"/>
                  <dgm:constr type="w" for="ch" forName="parTx4" refType="w" fact="0.2544"/>
                  <dgm:constr type="h" for="ch" forName="parTx4" refType="h" fact="0.0962"/>
                  <dgm:constr type="ctrX" for="ch" forName="picture4" refType="w" fact="0.4288"/>
                  <dgm:constr type="ctrY" for="ch" forName="picture4" refType="h" fact="0.4277"/>
                  <dgm:constr type="w" for="ch" forName="picture4" refType="w" fact="0.118"/>
                  <dgm:constr type="h" for="ch" forName="picture4" refType="h" fact="0.1663"/>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82"/>
                  <dgm:constr type="t" for="ch" forName="parTx5" refType="h" fact="0.2262"/>
                  <dgm:constr type="w" for="ch" forName="parTx5" refType="w" fact="0.2544"/>
                  <dgm:constr type="h" for="ch" forName="parTx5" refType="h" fact="0.0962"/>
                  <dgm:constr type="ctrX" for="ch" forName="picture5" refType="w" fact="0.3936"/>
                  <dgm:constr type="ctrY" for="ch" forName="picture5" refType="h" fact="0.2127"/>
                  <dgm:constr type="w" for="ch" forName="picture5" refType="w" fact="0.118"/>
                  <dgm:constr type="h" for="ch" forName="picture5" refType="h" fact="0.1663"/>
                  <dgm:constr type="r" for="ch" forName="desTx5" refType="l" refFor="ch" refForName="parTx5"/>
                  <dgm:constr type="l" for="ch" forName="desTx5"/>
                  <dgm:constr type="t" for="ch" forName="desTx5" refType="t" refFor="ch" refForName="parTx5"/>
                  <dgm:constr type="h" for="ch" forName="desTx5" refType="h" refFor="ch" refForName="parTx5"/>
                </dgm:constrLst>
              </dgm:if>
              <dgm:else name="Name51">
                <dgm:alg type="composite">
                  <dgm:param type="ar" val="1.164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userD" refType="w" fact="0.0143"/>
                  <dgm:constr type="ctrX" for="ch" forName="dot1" refType="w" fact="0.6049"/>
                  <dgm:constr type="ctrY" for="ch" forName="dot1" refType="h" fact="0.8674"/>
                  <dgm:constr type="w" for="ch" forName="dot1" refType="userD"/>
                  <dgm:constr type="h" for="ch" forName="dot1" refType="userD"/>
                  <dgm:constr type="ctrX" for="ch" forName="dot2" refType="w" fact="0.6366"/>
                  <dgm:constr type="ctrY" for="ch" forName="dot2" refType="h" fact="0.8824"/>
                  <dgm:constr type="w" for="ch" forName="dot2" refType="userD"/>
                  <dgm:constr type="h" for="ch" forName="dot2" refType="userD"/>
                  <dgm:constr type="ctrX" for="ch" forName="dot3" refType="w" fact="0.669"/>
                  <dgm:constr type="ctrY" for="ch" forName="dot3" refType="h" fact="0.8948"/>
                  <dgm:constr type="w" for="ch" forName="dot3" refType="userD"/>
                  <dgm:constr type="h" for="ch" forName="dot3" refType="userD"/>
                  <dgm:constr type="ctrX" for="ch" forName="dot4" refType="w" fact="0.7019"/>
                  <dgm:constr type="ctrY" for="ch" forName="dot4" refType="h" fact="0.9044"/>
                  <dgm:constr type="w" for="ch" forName="dot4" refType="userD"/>
                  <dgm:constr type="h" for="ch" forName="dot4" refType="userD"/>
                  <dgm:constr type="ctrX" for="ch" forName="dot5" refType="w" fact="0.4319"/>
                  <dgm:constr type="ctrY" for="ch" forName="dot5" refType="h" fact="0.7222"/>
                  <dgm:constr type="w" for="ch" forName="dot5" refType="userD"/>
                  <dgm:constr type="h" for="ch" forName="dot5" refType="userD"/>
                  <dgm:constr type="ctrX" for="ch" forName="dot6" refType="w" fact="0.457"/>
                  <dgm:constr type="ctrY" for="ch" forName="dot6" refType="h" fact="0.7518"/>
                  <dgm:constr type="w" for="ch" forName="dot6" refType="userD"/>
                  <dgm:constr type="h" for="ch" forName="dot6" refType="userD"/>
                  <dgm:constr type="ctrX" for="ch" forName="dot7" refType="w" fact="0.328"/>
                  <dgm:constr type="ctrY" for="ch" forName="dot7" refType="h" fact="0.5422"/>
                  <dgm:constr type="w" for="ch" forName="dot7" refType="userD"/>
                  <dgm:constr type="h" for="ch" forName="dot7" refType="userD"/>
                  <dgm:constr type="ctrX" for="ch" forName="dot8" refType="w" fact="0.2722"/>
                  <dgm:constr type="ctrY" for="ch" forName="dot8" refType="h" fact="0.3229"/>
                  <dgm:constr type="w" for="ch" forName="dot8" refType="userD"/>
                  <dgm:constr type="h" for="ch" forName="dot8" refType="userD"/>
                  <dgm:constr type="ctrX" for="ch" forName="dotArrow1" refType="w" fact="0.3001"/>
                  <dgm:constr type="ctrY" for="ch" forName="dotArrow1" refType="h" fact="0.0635"/>
                  <dgm:constr type="w" for="ch" forName="dotArrow1" refType="userD"/>
                  <dgm:constr type="h" for="ch" forName="dotArrow1" refType="userD"/>
                  <dgm:constr type="ctrX" for="ch" forName="dotArrow2" refType="w" fact="0.2793"/>
                  <dgm:constr type="ctrY" for="ch" forName="dotArrow2" refType="h" fact="0.0448"/>
                  <dgm:constr type="w" for="ch" forName="dotArrow2" refType="userD"/>
                  <dgm:constr type="h" for="ch" forName="dotArrow2" refType="userD"/>
                  <dgm:constr type="ctrX" for="ch" forName="dotArrow3" refType="w" fact="0.2585"/>
                  <dgm:constr type="ctrY" for="ch" forName="dotArrow3" refType="h" fact="0.026"/>
                  <dgm:constr type="w" for="ch" forName="dotArrow3" refType="userD"/>
                  <dgm:constr type="h" for="ch" forName="dotArrow3" refType="userD"/>
                  <dgm:constr type="ctrX" for="ch" forName="dotArrow4" refType="w" fact="0.2376"/>
                  <dgm:constr type="ctrY" for="ch" forName="dotArrow4" refType="h" fact="0.0448"/>
                  <dgm:constr type="w" for="ch" forName="dotArrow4" refType="userD"/>
                  <dgm:constr type="h" for="ch" forName="dotArrow4" refType="userD"/>
                  <dgm:constr type="ctrX" for="ch" forName="dotArrow5" refType="w" fact="0.2168"/>
                  <dgm:constr type="ctrY" for="ch" forName="dotArrow5" refType="h" fact="0.0635"/>
                  <dgm:constr type="w" for="ch" forName="dotArrow5" refType="userD"/>
                  <dgm:constr type="h" for="ch" forName="dotArrow5" refType="userD"/>
                  <dgm:constr type="ctrX" for="ch" forName="dotArrow6" refType="w" fact="0.2585"/>
                  <dgm:constr type="ctrY" for="ch" forName="dotArrow6" refType="h" fact="0.0656"/>
                  <dgm:constr type="w" for="ch" forName="dotArrow6" refType="userD"/>
                  <dgm:constr type="h" for="ch" forName="dotArrow6" refType="userD"/>
                  <dgm:constr type="ctrX" for="ch" forName="dotArrow7" refType="w" fact="0.2585"/>
                  <dgm:constr type="ctrY" for="ch" forName="dotArrow7" refType="h" fact="0.1052"/>
                  <dgm:constr type="w" for="ch" forName="dotArrow7" refType="userD"/>
                  <dgm:constr type="h" for="ch" forName="dotArrow7" refType="userD"/>
                  <dgm:constr type="r" for="ch" forName="parTx1" refType="w" fact="0.7885"/>
                  <dgm:constr type="t" for="ch" forName="parTx1" refType="h" fact="0.928"/>
                  <dgm:constr type="w" for="ch" forName="parTx1" refType="w" fact="0.3081"/>
                  <dgm:constr type="h" for="ch" forName="parTx1" refType="h" fact="0.0962"/>
                  <dgm:constr type="ctrX" for="ch" forName="picture1" refType="w" fact="0.8025"/>
                  <dgm:constr type="ctrY" for="ch" forName="picture1" refType="h" fact="0.9169"/>
                  <dgm:constr type="w" for="ch" forName="picture1" refType="w" fact="0.1429"/>
                  <dgm:constr type="h" for="ch" forName="picture1" refType="h" fact="0.1663"/>
                  <dgm:constr type="r" for="ch" forName="parTx2" refType="w" fact="0.5178"/>
                  <dgm:constr type="t" for="ch" forName="parTx2" refType="h" fact="0.8143"/>
                  <dgm:constr type="w" for="ch" forName="parTx2" refType="w" fact="0.3081"/>
                  <dgm:constr type="h" for="ch" forName="parTx2" refType="h" fact="0.0962"/>
                  <dgm:constr type="ctrX" for="ch" forName="picture2" refType="w" fact="0.5318"/>
                  <dgm:constr type="ctrY" for="ch" forName="picture2" refType="h" fact="0.8032"/>
                  <dgm:constr type="w" for="ch" forName="picture2" refType="w" fact="0.1429"/>
                  <dgm:constr type="h" for="ch" forName="picture2" refType="h" fact="0.1663"/>
                  <dgm:constr type="r" for="ch" forName="parTx3" refType="w" fact="0.371"/>
                  <dgm:constr type="t" for="ch" forName="parTx3" refType="h" fact="0.65"/>
                  <dgm:constr type="w" for="ch" forName="parTx3" refType="w" fact="0.3081"/>
                  <dgm:constr type="h" for="ch" forName="parTx3" refType="h" fact="0.0962"/>
                  <dgm:constr type="ctrX" for="ch" forName="picture3" refType="w" fact="0.385"/>
                  <dgm:constr type="ctrY" for="ch" forName="picture3" refType="h" fact="0.6389"/>
                  <dgm:constr type="w" for="ch" forName="picture3" refType="w" fact="0.1429"/>
                  <dgm:constr type="h" for="ch" forName="picture3" refType="h" fact="0.1663"/>
                  <dgm:constr type="r" for="ch" forName="parTx4" refType="w" fact="0.2943"/>
                  <dgm:constr type="t" for="ch" forName="parTx4" refType="h" fact="0.4388"/>
                  <dgm:constr type="w" for="ch" forName="parTx4" refType="w" fact="0.3081"/>
                  <dgm:constr type="h" for="ch" forName="parTx4" refType="h" fact="0.0962"/>
                  <dgm:constr type="ctrX" for="ch" forName="picture4" refType="w" fact="0.3083"/>
                  <dgm:constr type="ctrY" for="ch" forName="picture4" refType="h" fact="0.4277"/>
                  <dgm:constr type="w" for="ch" forName="picture4" refType="w" fact="0.1429"/>
                  <dgm:constr type="h" for="ch" forName="picture4" refType="h" fact="0.1663"/>
                  <dgm:constr type="r" for="ch" forName="parTx5" refType="w" fact="0.2516"/>
                  <dgm:constr type="t" for="ch" forName="parTx5" refType="h" fact="0.2238"/>
                  <dgm:constr type="w" for="ch" forName="parTx5" refType="w" fact="0.3081"/>
                  <dgm:constr type="h" for="ch" forName="parTx5" refType="h" fact="0.0962"/>
                  <dgm:constr type="ctrX" for="ch" forName="picture5" refType="w" fact="0.2656"/>
                  <dgm:constr type="ctrY" for="ch" forName="picture5" refType="h" fact="0.2127"/>
                  <dgm:constr type="w" for="ch" forName="picture5" refType="w" fact="0.1429"/>
                  <dgm:constr type="h" for="ch" forName="picture5" refType="h" fact="0.1663"/>
                </dgm:constrLst>
              </dgm:else>
            </dgm:choose>
          </dgm:else>
        </dgm:choose>
      </dgm:if>
      <dgm:if name="Name52" axis="ch" ptType="node" func="cnt" op="equ" val="6">
        <dgm:choose name="Name53">
          <dgm:if name="Name54" func="var" arg="dir" op="equ" val="norm">
            <dgm:choose name="Name55">
              <dgm:if name="Name56" axis="des" func="maxDepth" op="gt" val="1">
                <dgm:alg type="composite">
                  <dgm:param type="ar" val="1.3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userD" refType="w" fact="0.0105"/>
                  <dgm:constr type="ctrX" for="ch" forName="dot1" refType="w" fact="0.3608"/>
                  <dgm:constr type="ctrY" for="ch" forName="dot1" refType="h" fact="0.8839"/>
                  <dgm:constr type="w" for="ch" forName="dot1" refType="userD"/>
                  <dgm:constr type="h" for="ch" forName="dot1" refType="userD"/>
                  <dgm:constr type="ctrX" for="ch" forName="dot2" refType="w" fact="0.3384"/>
                  <dgm:constr type="ctrY" for="ch" forName="dot2" refType="h" fact="0.8967"/>
                  <dgm:constr type="w" for="ch" forName="dot2" refType="userD"/>
                  <dgm:constr type="h" for="ch" forName="dot2" refType="userD"/>
                  <dgm:constr type="ctrX" for="ch" forName="dot3" refType="w" fact="0.3155"/>
                  <dgm:constr type="ctrY" for="ch" forName="dot3" refType="h" fact="0.9076"/>
                  <dgm:constr type="w" for="ch" forName="dot3" refType="userD"/>
                  <dgm:constr type="h" for="ch" forName="dot3" refType="userD"/>
                  <dgm:constr type="ctrX" for="ch" forName="dot4" refType="w" fact="0.2923"/>
                  <dgm:constr type="ctrY" for="ch" forName="dot4" refType="h" fact="0.9165"/>
                  <dgm:constr type="w" for="ch" forName="dot4" refType="userD"/>
                  <dgm:constr type="h" for="ch" forName="dot4" refType="userD"/>
                  <dgm:constr type="ctrX" for="ch" forName="dot5" refType="w" fact="0.2688"/>
                  <dgm:constr type="ctrY" for="ch" forName="dot5" refType="h" fact="0.9234"/>
                  <dgm:constr type="w" for="ch" forName="dot5" refType="userD"/>
                  <dgm:constr type="h" for="ch" forName="dot5" refType="userD"/>
                  <dgm:constr type="ctrX" for="ch" forName="dot6" refType="w" fact="0.4883"/>
                  <dgm:constr type="ctrY" for="ch" forName="dot6" refType="h" fact="0.764"/>
                  <dgm:constr type="w" for="ch" forName="dot6" refType="userD"/>
                  <dgm:constr type="h" for="ch" forName="dot6" refType="userD"/>
                  <dgm:constr type="ctrX" for="ch" forName="dot7" refType="w" fact="0.4695"/>
                  <dgm:constr type="ctrY" for="ch" forName="dot7" refType="h" fact="0.7878"/>
                  <dgm:constr type="w" for="ch" forName="dot7" refType="userD"/>
                  <dgm:constr type="h" for="ch" forName="dot7" refType="userD"/>
                  <dgm:constr type="ctrX" for="ch" forName="dot8" refType="w" fact="0.5696"/>
                  <dgm:constr type="ctrY" for="ch" forName="dot8" refType="h" fact="0.6227"/>
                  <dgm:constr type="w" for="ch" forName="dot8" refType="userD"/>
                  <dgm:constr type="h" for="ch" forName="dot8" refType="userD"/>
                  <dgm:constr type="ctrX" for="ch" forName="dot9" refType="w" fact="0.6247"/>
                  <dgm:constr type="ctrY" for="ch" forName="dot9" refType="h" fact="0.4556"/>
                  <dgm:constr type="w" for="ch" forName="dot9" refType="userD"/>
                  <dgm:constr type="h" for="ch" forName="dot9" refType="userD"/>
                  <dgm:constr type="ctrX" for="ch" forName="dot10" refType="w" fact="0.6509"/>
                  <dgm:constr type="ctrY" for="ch" forName="dot10" refType="h" fact="0.2816"/>
                  <dgm:constr type="w" for="ch" forName="dot10" refType="userD"/>
                  <dgm:constr type="h" for="ch" forName="dot10" refType="userD"/>
                  <dgm:constr type="ctrX" for="ch" forName="dotArrow1" refType="w" fact="0.6281"/>
                  <dgm:constr type="ctrY" for="ch" forName="dotArrow1" refType="h" fact="0.0748"/>
                  <dgm:constr type="w" for="ch" forName="dotArrow1" refType="userD"/>
                  <dgm:constr type="h" for="ch" forName="dotArrow1" refType="userD"/>
                  <dgm:constr type="ctrX" for="ch" forName="dotArrow2" refType="w" fact="0.6437"/>
                  <dgm:constr type="ctrY" for="ch" forName="dotArrow2" refType="h" fact="0.0581"/>
                  <dgm:constr type="w" for="ch" forName="dotArrow2" refType="userD"/>
                  <dgm:constr type="h" for="ch" forName="dotArrow2" refType="userD"/>
                  <dgm:constr type="ctrX" for="ch" forName="dotArrow3" refType="w" fact="0.6593"/>
                  <dgm:constr type="ctrY" for="ch" forName="dotArrow3" refType="h" fact="0.0414"/>
                  <dgm:constr type="w" for="ch" forName="dotArrow3" refType="userD"/>
                  <dgm:constr type="h" for="ch" forName="dotArrow3" refType="userD"/>
                  <dgm:constr type="ctrX" for="ch" forName="dotArrow4" refType="w" fact="0.675"/>
                  <dgm:constr type="ctrY" for="ch" forName="dotArrow4" refType="h" fact="0.0581"/>
                  <dgm:constr type="w" for="ch" forName="dotArrow4" refType="userD"/>
                  <dgm:constr type="h" for="ch" forName="dotArrow4" refType="userD"/>
                  <dgm:constr type="ctrX" for="ch" forName="dotArrow5" refType="w" fact="0.6906"/>
                  <dgm:constr type="ctrY" for="ch" forName="dotArrow5" refType="h" fact="0.0748"/>
                  <dgm:constr type="w" for="ch" forName="dotArrow5" refType="userD"/>
                  <dgm:constr type="h" for="ch" forName="dotArrow5" refType="userD"/>
                  <dgm:constr type="ctrX" for="ch" forName="dotArrow6" refType="w" fact="0.6593"/>
                  <dgm:constr type="ctrY" for="ch" forName="dotArrow6" refType="h" fact="0.0766"/>
                  <dgm:constr type="w" for="ch" forName="dotArrow6" refType="userD"/>
                  <dgm:constr type="h" for="ch" forName="dotArrow6" refType="userD"/>
                  <dgm:constr type="ctrX" for="ch" forName="dotArrow7" refType="w" fact="0.6593"/>
                  <dgm:constr type="ctrY" for="ch" forName="dotArrow7" refType="h" fact="0.1118"/>
                  <dgm:constr type="w" for="ch" forName="dotArrow7" refType="userD"/>
                  <dgm:constr type="h" for="ch" forName="dotArrow7" refType="userD"/>
                  <dgm:constr type="l" for="ch" forName="parTx1" refType="w" fact="0.2091"/>
                  <dgm:constr type="t" for="ch" forName="parTx1" refType="h" fact="0.9433"/>
                  <dgm:constr type="w" for="ch" forName="parTx1" refType="w" fact="0.2275"/>
                  <dgm:constr type="h" for="ch" forName="parTx1" refType="h" fact="0.0811"/>
                  <dgm:constr type="ctrX" for="ch" forName="picture1" refType="w" fact="0.1988"/>
                  <dgm:constr type="ctrY" for="ch" forName="picture1" refType="h" fact="0.9322"/>
                  <dgm:constr type="w" for="ch" forName="picture1" refType="w" fact="0.1055"/>
                  <dgm:constr type="h" for="ch" forName="picture1" refType="h" fact="0.140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273"/>
                  <dgm:constr type="t" for="ch" forName="parTx2" refType="h" fact="0.8468"/>
                  <dgm:constr type="w" for="ch" forName="parTx2" refType="w" fact="0.2275"/>
                  <dgm:constr type="h" for="ch" forName="parTx2" refType="h" fact="0.0811"/>
                  <dgm:constr type="ctrX" for="ch" forName="picture2" refType="w" fact="0.4169"/>
                  <dgm:constr type="ctrY" for="ch" forName="picture2" refType="h" fact="0.8357"/>
                  <dgm:constr type="w" for="ch" forName="picture2" refType="w" fact="0.1055"/>
                  <dgm:constr type="h" for="ch" forName="picture2" refType="h" fact="0.140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349"/>
                  <dgm:constr type="t" for="ch" forName="parTx3" refType="h" fact="0.7023"/>
                  <dgm:constr type="w" for="ch" forName="parTx3" refType="w" fact="0.2275"/>
                  <dgm:constr type="h" for="ch" forName="parTx3" refType="h" fact="0.0811"/>
                  <dgm:constr type="ctrX" for="ch" forName="picture3" refType="w" fact="0.5245"/>
                  <dgm:constr type="ctrY" for="ch" forName="picture3" refType="h" fact="0.6912"/>
                  <dgm:constr type="w" for="ch" forName="picture3" refType="w" fact="0.1055"/>
                  <dgm:constr type="h" for="ch" forName="picture3" refType="h" fact="0.140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998"/>
                  <dgm:constr type="t" for="ch" forName="parTx4" refType="h" fact="0.5441"/>
                  <dgm:constr type="w" for="ch" forName="parTx4" refType="w" fact="0.2275"/>
                  <dgm:constr type="h" for="ch" forName="parTx4" refType="h" fact="0.0811"/>
                  <dgm:constr type="ctrX" for="ch" forName="picture4" refType="w" fact="0.5894"/>
                  <dgm:constr type="ctrY" for="ch" forName="picture4" refType="h" fact="0.533"/>
                  <dgm:constr type="w" for="ch" forName="picture4" refType="w" fact="0.1055"/>
                  <dgm:constr type="h" for="ch" forName="picture4" refType="h" fact="0.1403"/>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416"/>
                  <dgm:constr type="t" for="ch" forName="parTx5" refType="h" fact="0.3737"/>
                  <dgm:constr type="w" for="ch" forName="parTx5" refType="w" fact="0.2275"/>
                  <dgm:constr type="h" for="ch" forName="parTx5" refType="h" fact="0.0811"/>
                  <dgm:constr type="ctrX" for="ch" forName="picture5" refType="w" fact="0.6313"/>
                  <dgm:constr type="ctrY" for="ch" forName="picture5" refType="h" fact="0.3626"/>
                  <dgm:constr type="w" for="ch" forName="picture5" refType="w" fact="0.1055"/>
                  <dgm:constr type="h" for="ch" forName="picture5" refType="h" fact="0.1403"/>
                  <dgm:constr type="l" for="ch" forName="desTx5" refType="r" refFor="ch" refForName="parTx5"/>
                  <dgm:constr type="r" for="ch" forName="desTx5" refType="w"/>
                  <dgm:constr type="t" for="ch" forName="desTx5" refType="t" refFor="ch" refForName="parTx5"/>
                  <dgm:constr type="h" for="ch" forName="desTx5" refType="h" refFor="ch" refForName="parTx5"/>
                  <dgm:constr type="l" for="ch" forName="parTx6" refType="w" fact="0.6644"/>
                  <dgm:constr type="t" for="ch" forName="parTx6" refType="h" fact="0.2061"/>
                  <dgm:constr type="w" for="ch" forName="parTx6" refType="w" fact="0.2275"/>
                  <dgm:constr type="h" for="ch" forName="parTx6" refType="h" fact="0.0811"/>
                  <dgm:constr type="ctrX" for="ch" forName="picture6" refType="w" fact="0.6541"/>
                  <dgm:constr type="ctrY" for="ch" forName="picture6" refType="h" fact="0.195"/>
                  <dgm:constr type="w" for="ch" forName="picture6" refType="w" fact="0.1055"/>
                  <dgm:constr type="h" for="ch" forName="picture6" refType="h" fact="0.1403"/>
                  <dgm:constr type="l" for="ch" forName="desTx6" refType="r" refFor="ch" refForName="parTx6"/>
                  <dgm:constr type="r" for="ch" forName="desTx6" refType="w"/>
                  <dgm:constr type="t" for="ch" forName="desTx6" refType="t" refFor="ch" refForName="parTx6"/>
                  <dgm:constr type="h" for="ch" forName="desTx6" refType="h" refFor="ch" refForName="parTx6"/>
                </dgm:constrLst>
              </dgm:if>
              <dgm:else name="Name57">
                <dgm:alg type="composite">
                  <dgm:param type="ar" val="1.122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userD" refType="w" fact="0.0125"/>
                  <dgm:constr type="ctrX" for="ch" forName="dot1" refType="w" fact="0.4276"/>
                  <dgm:constr type="ctrY" for="ch" forName="dot1" refType="h" fact="0.8839"/>
                  <dgm:constr type="w" for="ch" forName="dot1" refType="userD"/>
                  <dgm:constr type="h" for="ch" forName="dot1" refType="userD"/>
                  <dgm:constr type="ctrX" for="ch" forName="dot2" refType="w" fact="0.401"/>
                  <dgm:constr type="ctrY" for="ch" forName="dot2" refType="h" fact="0.8967"/>
                  <dgm:constr type="w" for="ch" forName="dot2" refType="userD"/>
                  <dgm:constr type="h" for="ch" forName="dot2" refType="userD"/>
                  <dgm:constr type="ctrX" for="ch" forName="dot3" refType="w" fact="0.3739"/>
                  <dgm:constr type="ctrY" for="ch" forName="dot3" refType="h" fact="0.9076"/>
                  <dgm:constr type="w" for="ch" forName="dot3" refType="userD"/>
                  <dgm:constr type="h" for="ch" forName="dot3" refType="userD"/>
                  <dgm:constr type="ctrX" for="ch" forName="dot4" refType="w" fact="0.3464"/>
                  <dgm:constr type="ctrY" for="ch" forName="dot4" refType="h" fact="0.9165"/>
                  <dgm:constr type="w" for="ch" forName="dot4" refType="userD"/>
                  <dgm:constr type="h" for="ch" forName="dot4" refType="userD"/>
                  <dgm:constr type="ctrX" for="ch" forName="dot5" refType="w" fact="0.3186"/>
                  <dgm:constr type="ctrY" for="ch" forName="dot5" refType="h" fact="0.9234"/>
                  <dgm:constr type="w" for="ch" forName="dot5" refType="userD"/>
                  <dgm:constr type="h" for="ch" forName="dot5" refType="userD"/>
                  <dgm:constr type="ctrX" for="ch" forName="dot6" refType="w" fact="0.5786"/>
                  <dgm:constr type="ctrY" for="ch" forName="dot6" refType="h" fact="0.764"/>
                  <dgm:constr type="w" for="ch" forName="dot6" refType="userD"/>
                  <dgm:constr type="h" for="ch" forName="dot6" refType="userD"/>
                  <dgm:constr type="ctrX" for="ch" forName="dot7" refType="w" fact="0.5564"/>
                  <dgm:constr type="ctrY" for="ch" forName="dot7" refType="h" fact="0.7878"/>
                  <dgm:constr type="w" for="ch" forName="dot7" refType="userD"/>
                  <dgm:constr type="h" for="ch" forName="dot7" refType="userD"/>
                  <dgm:constr type="ctrX" for="ch" forName="dot8" refType="w" fact="0.675"/>
                  <dgm:constr type="ctrY" for="ch" forName="dot8" refType="h" fact="0.6227"/>
                  <dgm:constr type="w" for="ch" forName="dot8" refType="userD"/>
                  <dgm:constr type="h" for="ch" forName="dot8" refType="userD"/>
                  <dgm:constr type="ctrX" for="ch" forName="dot9" refType="w" fact="0.7403"/>
                  <dgm:constr type="ctrY" for="ch" forName="dot9" refType="h" fact="0.4556"/>
                  <dgm:constr type="w" for="ch" forName="dot9" refType="userD"/>
                  <dgm:constr type="h" for="ch" forName="dot9" refType="userD"/>
                  <dgm:constr type="ctrX" for="ch" forName="dot10" refType="w" fact="0.7714"/>
                  <dgm:constr type="ctrY" for="ch" forName="dot10" refType="h" fact="0.2816"/>
                  <dgm:constr type="w" for="ch" forName="dot10" refType="userD"/>
                  <dgm:constr type="h" for="ch" forName="dot10" refType="userD"/>
                  <dgm:constr type="ctrX" for="ch" forName="dotArrow1" refType="w" fact="0.7443"/>
                  <dgm:constr type="ctrY" for="ch" forName="dotArrow1" refType="h" fact="0.0748"/>
                  <dgm:constr type="w" for="ch" forName="dotArrow1" refType="userD"/>
                  <dgm:constr type="h" for="ch" forName="dotArrow1" refType="userD"/>
                  <dgm:constr type="ctrX" for="ch" forName="dotArrow2" refType="w" fact="0.7628"/>
                  <dgm:constr type="ctrY" for="ch" forName="dotArrow2" refType="h" fact="0.0581"/>
                  <dgm:constr type="w" for="ch" forName="dotArrow2" refType="userD"/>
                  <dgm:constr type="h" for="ch" forName="dotArrow2" refType="userD"/>
                  <dgm:constr type="ctrX" for="ch" forName="dotArrow3" refType="w" fact="0.7814"/>
                  <dgm:constr type="ctrY" for="ch" forName="dotArrow3" refType="h" fact="0.0414"/>
                  <dgm:constr type="w" for="ch" forName="dotArrow3" refType="userD"/>
                  <dgm:constr type="h" for="ch" forName="dotArrow3" refType="userD"/>
                  <dgm:constr type="ctrX" for="ch" forName="dotArrow4" refType="w" fact="0.7999"/>
                  <dgm:constr type="ctrY" for="ch" forName="dotArrow4" refType="h" fact="0.0581"/>
                  <dgm:constr type="w" for="ch" forName="dotArrow4" refType="userD"/>
                  <dgm:constr type="h" for="ch" forName="dotArrow4" refType="userD"/>
                  <dgm:constr type="ctrX" for="ch" forName="dotArrow5" refType="w" fact="0.8184"/>
                  <dgm:constr type="ctrY" for="ch" forName="dotArrow5" refType="h" fact="0.0748"/>
                  <dgm:constr type="w" for="ch" forName="dotArrow5" refType="userD"/>
                  <dgm:constr type="h" for="ch" forName="dotArrow5" refType="userD"/>
                  <dgm:constr type="ctrX" for="ch" forName="dotArrow6" refType="w" fact="0.7814"/>
                  <dgm:constr type="ctrY" for="ch" forName="dotArrow6" refType="h" fact="0.0766"/>
                  <dgm:constr type="w" for="ch" forName="dotArrow6" refType="userD"/>
                  <dgm:constr type="h" for="ch" forName="dotArrow6" refType="userD"/>
                  <dgm:constr type="ctrX" for="ch" forName="dotArrow7" refType="w" fact="0.7814"/>
                  <dgm:constr type="ctrY" for="ch" forName="dotArrow7" refType="h" fact="0.1118"/>
                  <dgm:constr type="w" for="ch" forName="dotArrow7" refType="userD"/>
                  <dgm:constr type="h" for="ch" forName="dotArrow7" refType="userD"/>
                  <dgm:constr type="l" for="ch" forName="parTx1" refType="w" fact="0.2479"/>
                  <dgm:constr type="t" for="ch" forName="parTx1" refType="h" fact="0.9416"/>
                  <dgm:constr type="w" for="ch" forName="parTx1" refType="w" fact="0.2696"/>
                  <dgm:constr type="h" for="ch" forName="parTx1" refType="h" fact="0.0811"/>
                  <dgm:constr type="ctrX" for="ch" forName="picture1" refType="w" fact="0.2356"/>
                  <dgm:constr type="ctrY" for="ch" forName="picture1" refType="h" fact="0.9322"/>
                  <dgm:constr type="w" for="ch" forName="picture1" refType="w" fact="0.125"/>
                  <dgm:constr type="h" for="ch" forName="picture1" refType="h" fact="0.1403"/>
                  <dgm:constr type="l" for="ch" forName="parTx2" refType="w" fact="0.5064"/>
                  <dgm:constr type="t" for="ch" forName="parTx2" refType="h" fact="0.8451"/>
                  <dgm:constr type="w" for="ch" forName="parTx2" refType="w" fact="0.2696"/>
                  <dgm:constr type="h" for="ch" forName="parTx2" refType="h" fact="0.0811"/>
                  <dgm:constr type="ctrX" for="ch" forName="picture2" refType="w" fact="0.4941"/>
                  <dgm:constr type="ctrY" for="ch" forName="picture2" refType="h" fact="0.8357"/>
                  <dgm:constr type="w" for="ch" forName="picture2" refType="w" fact="0.125"/>
                  <dgm:constr type="h" for="ch" forName="picture2" refType="h" fact="0.1403"/>
                  <dgm:constr type="l" for="ch" forName="parTx3" refType="w" fact="0.6339"/>
                  <dgm:constr type="t" for="ch" forName="parTx3" refType="h" fact="0.7006"/>
                  <dgm:constr type="w" for="ch" forName="parTx3" refType="w" fact="0.2696"/>
                  <dgm:constr type="h" for="ch" forName="parTx3" refType="h" fact="0.0811"/>
                  <dgm:constr type="ctrX" for="ch" forName="picture3" refType="w" fact="0.6216"/>
                  <dgm:constr type="ctrY" for="ch" forName="picture3" refType="h" fact="0.6912"/>
                  <dgm:constr type="w" for="ch" forName="picture3" refType="w" fact="0.125"/>
                  <dgm:constr type="h" for="ch" forName="picture3" refType="h" fact="0.1403"/>
                  <dgm:constr type="l" for="ch" forName="parTx4" refType="w" fact="0.7108"/>
                  <dgm:constr type="t" for="ch" forName="parTx4" refType="h" fact="0.5424"/>
                  <dgm:constr type="w" for="ch" forName="parTx4" refType="w" fact="0.2696"/>
                  <dgm:constr type="h" for="ch" forName="parTx4" refType="h" fact="0.0811"/>
                  <dgm:constr type="ctrX" for="ch" forName="picture4" refType="w" fact="0.6985"/>
                  <dgm:constr type="ctrY" for="ch" forName="picture4" refType="h" fact="0.533"/>
                  <dgm:constr type="w" for="ch" forName="picture4" refType="w" fact="0.125"/>
                  <dgm:constr type="h" for="ch" forName="picture4" refType="h" fact="0.1403"/>
                  <dgm:constr type="l" for="ch" forName="parTx5" refType="w" fact="0.7604"/>
                  <dgm:constr type="t" for="ch" forName="parTx5" refType="h" fact="0.372"/>
                  <dgm:constr type="w" for="ch" forName="parTx5" refType="w" fact="0.2696"/>
                  <dgm:constr type="h" for="ch" forName="parTx5" refType="h" fact="0.0811"/>
                  <dgm:constr type="ctrX" for="ch" forName="picture5" refType="w" fact="0.7481"/>
                  <dgm:constr type="ctrY" for="ch" forName="picture5" refType="h" fact="0.3626"/>
                  <dgm:constr type="w" for="ch" forName="picture5" refType="w" fact="0.125"/>
                  <dgm:constr type="h" for="ch" forName="picture5" refType="h" fact="0.1403"/>
                  <dgm:constr type="l" for="ch" forName="parTx6" refType="w" fact="0.7874"/>
                  <dgm:constr type="t" for="ch" forName="parTx6" refType="h" fact="0.2044"/>
                  <dgm:constr type="w" for="ch" forName="parTx6" refType="w" fact="0.2696"/>
                  <dgm:constr type="h" for="ch" forName="parTx6" refType="h" fact="0.0811"/>
                  <dgm:constr type="ctrX" for="ch" forName="picture6" refType="w" fact="0.7751"/>
                  <dgm:constr type="ctrY" for="ch" forName="picture6" refType="h" fact="0.195"/>
                  <dgm:constr type="w" for="ch" forName="picture6" refType="w" fact="0.125"/>
                  <dgm:constr type="h" for="ch" forName="picture6" refType="h" fact="0.1403"/>
                </dgm:constrLst>
              </dgm:else>
            </dgm:choose>
          </dgm:if>
          <dgm:else name="Name58">
            <dgm:choose name="Name59">
              <dgm:if name="Name60" axis="des" func="maxDepth" op="gt" val="1">
                <dgm:alg type="composite">
                  <dgm:param type="ar" val="1.3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userD" refType="w" fact="0.0105"/>
                  <dgm:constr type="ctrX" for="ch" forName="dot1" refType="w" fact="0.6392"/>
                  <dgm:constr type="ctrY" for="ch" forName="dot1" refType="h" fact="0.8839"/>
                  <dgm:constr type="w" for="ch" forName="dot1" refType="userD"/>
                  <dgm:constr type="h" for="ch" forName="dot1" refType="userD"/>
                  <dgm:constr type="ctrX" for="ch" forName="dot2" refType="w" fact="0.6616"/>
                  <dgm:constr type="ctrY" for="ch" forName="dot2" refType="h" fact="0.8967"/>
                  <dgm:constr type="w" for="ch" forName="dot2" refType="userD"/>
                  <dgm:constr type="h" for="ch" forName="dot2" refType="userD"/>
                  <dgm:constr type="ctrX" for="ch" forName="dot3" refType="w" fact="0.6845"/>
                  <dgm:constr type="ctrY" for="ch" forName="dot3" refType="h" fact="0.9076"/>
                  <dgm:constr type="w" for="ch" forName="dot3" refType="userD"/>
                  <dgm:constr type="h" for="ch" forName="dot3" refType="userD"/>
                  <dgm:constr type="ctrX" for="ch" forName="dot4" refType="w" fact="0.7077"/>
                  <dgm:constr type="ctrY" for="ch" forName="dot4" refType="h" fact="0.9165"/>
                  <dgm:constr type="w" for="ch" forName="dot4" refType="userD"/>
                  <dgm:constr type="h" for="ch" forName="dot4" refType="userD"/>
                  <dgm:constr type="ctrX" for="ch" forName="dot5" refType="w" fact="0.7312"/>
                  <dgm:constr type="ctrY" for="ch" forName="dot5" refType="h" fact="0.9234"/>
                  <dgm:constr type="w" for="ch" forName="dot5" refType="userD"/>
                  <dgm:constr type="h" for="ch" forName="dot5" refType="userD"/>
                  <dgm:constr type="ctrX" for="ch" forName="dot6" refType="w" fact="0.5117"/>
                  <dgm:constr type="ctrY" for="ch" forName="dot6" refType="h" fact="0.764"/>
                  <dgm:constr type="w" for="ch" forName="dot6" refType="userD"/>
                  <dgm:constr type="h" for="ch" forName="dot6" refType="userD"/>
                  <dgm:constr type="ctrX" for="ch" forName="dot7" refType="w" fact="0.5305"/>
                  <dgm:constr type="ctrY" for="ch" forName="dot7" refType="h" fact="0.7878"/>
                  <dgm:constr type="w" for="ch" forName="dot7" refType="userD"/>
                  <dgm:constr type="h" for="ch" forName="dot7" refType="userD"/>
                  <dgm:constr type="ctrX" for="ch" forName="dot8" refType="w" fact="0.4304"/>
                  <dgm:constr type="ctrY" for="ch" forName="dot8" refType="h" fact="0.6227"/>
                  <dgm:constr type="w" for="ch" forName="dot8" refType="userD"/>
                  <dgm:constr type="h" for="ch" forName="dot8" refType="userD"/>
                  <dgm:constr type="ctrX" for="ch" forName="dot9" refType="w" fact="0.3753"/>
                  <dgm:constr type="ctrY" for="ch" forName="dot9" refType="h" fact="0.4556"/>
                  <dgm:constr type="w" for="ch" forName="dot9" refType="userD"/>
                  <dgm:constr type="h" for="ch" forName="dot9" refType="userD"/>
                  <dgm:constr type="ctrX" for="ch" forName="dot10" refType="w" fact="0.3491"/>
                  <dgm:constr type="ctrY" for="ch" forName="dot10" refType="h" fact="0.2816"/>
                  <dgm:constr type="w" for="ch" forName="dot10" refType="userD"/>
                  <dgm:constr type="h" for="ch" forName="dot10" refType="userD"/>
                  <dgm:constr type="ctrX" for="ch" forName="dotArrow1" refType="w" fact="0.3719"/>
                  <dgm:constr type="ctrY" for="ch" forName="dotArrow1" refType="h" fact="0.0748"/>
                  <dgm:constr type="w" for="ch" forName="dotArrow1" refType="userD"/>
                  <dgm:constr type="h" for="ch" forName="dotArrow1" refType="userD"/>
                  <dgm:constr type="ctrX" for="ch" forName="dotArrow2" refType="w" fact="0.3563"/>
                  <dgm:constr type="ctrY" for="ch" forName="dotArrow2" refType="h" fact="0.0581"/>
                  <dgm:constr type="w" for="ch" forName="dotArrow2" refType="userD"/>
                  <dgm:constr type="h" for="ch" forName="dotArrow2" refType="userD"/>
                  <dgm:constr type="ctrX" for="ch" forName="dotArrow3" refType="w" fact="0.3407"/>
                  <dgm:constr type="ctrY" for="ch" forName="dotArrow3" refType="h" fact="0.0414"/>
                  <dgm:constr type="w" for="ch" forName="dotArrow3" refType="userD"/>
                  <dgm:constr type="h" for="ch" forName="dotArrow3" refType="userD"/>
                  <dgm:constr type="ctrX" for="ch" forName="dotArrow4" refType="w" fact="0.325"/>
                  <dgm:constr type="ctrY" for="ch" forName="dotArrow4" refType="h" fact="0.0581"/>
                  <dgm:constr type="w" for="ch" forName="dotArrow4" refType="userD"/>
                  <dgm:constr type="h" for="ch" forName="dotArrow4" refType="userD"/>
                  <dgm:constr type="ctrX" for="ch" forName="dotArrow5" refType="w" fact="0.3094"/>
                  <dgm:constr type="ctrY" for="ch" forName="dotArrow5" refType="h" fact="0.0748"/>
                  <dgm:constr type="w" for="ch" forName="dotArrow5" refType="userD"/>
                  <dgm:constr type="h" for="ch" forName="dotArrow5" refType="userD"/>
                  <dgm:constr type="ctrX" for="ch" forName="dotArrow6" refType="w" fact="0.3407"/>
                  <dgm:constr type="ctrY" for="ch" forName="dotArrow6" refType="h" fact="0.0766"/>
                  <dgm:constr type="w" for="ch" forName="dotArrow6" refType="userD"/>
                  <dgm:constr type="h" for="ch" forName="dotArrow6" refType="userD"/>
                  <dgm:constr type="ctrX" for="ch" forName="dotArrow7" refType="w" fact="0.3407"/>
                  <dgm:constr type="ctrY" for="ch" forName="dotArrow7" refType="h" fact="0.1118"/>
                  <dgm:constr type="w" for="ch" forName="dotArrow7" refType="userD"/>
                  <dgm:constr type="h" for="ch" forName="dotArrow7" refType="userD"/>
                  <dgm:constr type="r" for="ch" forName="parTx1" refType="w" fact="0.7909"/>
                  <dgm:constr type="t" for="ch" forName="parTx1" refType="h" fact="0.9433"/>
                  <dgm:constr type="w" for="ch" forName="parTx1" refType="w" fact="0.2275"/>
                  <dgm:constr type="h" for="ch" forName="parTx1" refType="h" fact="0.0811"/>
                  <dgm:constr type="ctrX" for="ch" forName="picture1" refType="w" fact="0.8012"/>
                  <dgm:constr type="ctrY" for="ch" forName="picture1" refType="h" fact="0.9322"/>
                  <dgm:constr type="w" for="ch" forName="picture1" refType="w" fact="0.1055"/>
                  <dgm:constr type="h" for="ch" forName="picture1" refType="h" fact="0.140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727"/>
                  <dgm:constr type="t" for="ch" forName="parTx2" refType="h" fact="0.8468"/>
                  <dgm:constr type="w" for="ch" forName="parTx2" refType="w" fact="0.2275"/>
                  <dgm:constr type="h" for="ch" forName="parTx2" refType="h" fact="0.0811"/>
                  <dgm:constr type="ctrX" for="ch" forName="picture2" refType="w" fact="0.5831"/>
                  <dgm:constr type="ctrY" for="ch" forName="picture2" refType="h" fact="0.8357"/>
                  <dgm:constr type="w" for="ch" forName="picture2" refType="w" fact="0.1055"/>
                  <dgm:constr type="h" for="ch" forName="picture2" refType="h" fact="0.140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651"/>
                  <dgm:constr type="t" for="ch" forName="parTx3" refType="h" fact="0.7023"/>
                  <dgm:constr type="w" for="ch" forName="parTx3" refType="w" fact="0.2275"/>
                  <dgm:constr type="h" for="ch" forName="parTx3" refType="h" fact="0.0811"/>
                  <dgm:constr type="ctrX" for="ch" forName="picture3" refType="w" fact="0.4755"/>
                  <dgm:constr type="ctrY" for="ch" forName="picture3" refType="h" fact="0.6912"/>
                  <dgm:constr type="w" for="ch" forName="picture3" refType="w" fact="0.1055"/>
                  <dgm:constr type="h" for="ch" forName="picture3" refType="h" fact="0.140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002"/>
                  <dgm:constr type="t" for="ch" forName="parTx4" refType="h" fact="0.5441"/>
                  <dgm:constr type="w" for="ch" forName="parTx4" refType="w" fact="0.2275"/>
                  <dgm:constr type="h" for="ch" forName="parTx4" refType="h" fact="0.0811"/>
                  <dgm:constr type="ctrX" for="ch" forName="picture4" refType="w" fact="0.4106"/>
                  <dgm:constr type="ctrY" for="ch" forName="picture4" refType="h" fact="0.533"/>
                  <dgm:constr type="w" for="ch" forName="picture4" refType="w" fact="0.1055"/>
                  <dgm:constr type="h" for="ch" forName="picture4" refType="h" fact="0.1403"/>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584"/>
                  <dgm:constr type="t" for="ch" forName="parTx5" refType="h" fact="0.3737"/>
                  <dgm:constr type="w" for="ch" forName="parTx5" refType="w" fact="0.2275"/>
                  <dgm:constr type="h" for="ch" forName="parTx5" refType="h" fact="0.0811"/>
                  <dgm:constr type="ctrX" for="ch" forName="picture5" refType="w" fact="0.3687"/>
                  <dgm:constr type="ctrY" for="ch" forName="picture5" refType="h" fact="0.3626"/>
                  <dgm:constr type="w" for="ch" forName="picture5" refType="w" fact="0.1055"/>
                  <dgm:constr type="h" for="ch" forName="picture5" refType="h" fact="0.1403"/>
                  <dgm:constr type="r" for="ch" forName="desTx5" refType="l" refFor="ch" refForName="parTx5"/>
                  <dgm:constr type="l" for="ch" forName="desTx5"/>
                  <dgm:constr type="t" for="ch" forName="desTx5" refType="t" refFor="ch" refForName="parTx5"/>
                  <dgm:constr type="h" for="ch" forName="desTx5" refType="h" refFor="ch" refForName="parTx5"/>
                  <dgm:constr type="r" for="ch" forName="parTx6" refType="w" fact="0.3356"/>
                  <dgm:constr type="t" for="ch" forName="parTx6" refType="h" fact="0.2061"/>
                  <dgm:constr type="w" for="ch" forName="parTx6" refType="w" fact="0.2275"/>
                  <dgm:constr type="h" for="ch" forName="parTx6" refType="h" fact="0.0811"/>
                  <dgm:constr type="ctrX" for="ch" forName="picture6" refType="w" fact="0.3459"/>
                  <dgm:constr type="ctrY" for="ch" forName="picture6" refType="h" fact="0.195"/>
                  <dgm:constr type="w" for="ch" forName="picture6" refType="w" fact="0.1055"/>
                  <dgm:constr type="h" for="ch" forName="picture6" refType="h" fact="0.1403"/>
                  <dgm:constr type="r" for="ch" forName="desTx6" refType="l" refFor="ch" refForName="parTx6"/>
                  <dgm:constr type="l" for="ch" forName="desTx6"/>
                  <dgm:constr type="t" for="ch" forName="desTx6" refType="t" refFor="ch" refForName="parTx6"/>
                  <dgm:constr type="h" for="ch" forName="desTx6" refType="h" refFor="ch" refForName="parTx6"/>
                </dgm:constrLst>
              </dgm:if>
              <dgm:else name="Name61">
                <dgm:alg type="composite">
                  <dgm:param type="ar" val="1.122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userD" refType="w" fact="0.0125"/>
                  <dgm:constr type="ctrX" for="ch" forName="dot1" refType="w" fact="0.5724"/>
                  <dgm:constr type="ctrY" for="ch" forName="dot1" refType="h" fact="0.8839"/>
                  <dgm:constr type="w" for="ch" forName="dot1" refType="userD"/>
                  <dgm:constr type="h" for="ch" forName="dot1" refType="userD"/>
                  <dgm:constr type="ctrX" for="ch" forName="dot2" refType="w" fact="0.599"/>
                  <dgm:constr type="ctrY" for="ch" forName="dot2" refType="h" fact="0.8967"/>
                  <dgm:constr type="w" for="ch" forName="dot2" refType="userD"/>
                  <dgm:constr type="h" for="ch" forName="dot2" refType="userD"/>
                  <dgm:constr type="ctrX" for="ch" forName="dot3" refType="w" fact="0.6261"/>
                  <dgm:constr type="ctrY" for="ch" forName="dot3" refType="h" fact="0.9076"/>
                  <dgm:constr type="w" for="ch" forName="dot3" refType="userD"/>
                  <dgm:constr type="h" for="ch" forName="dot3" refType="userD"/>
                  <dgm:constr type="ctrX" for="ch" forName="dot4" refType="w" fact="0.6536"/>
                  <dgm:constr type="ctrY" for="ch" forName="dot4" refType="h" fact="0.9165"/>
                  <dgm:constr type="w" for="ch" forName="dot4" refType="userD"/>
                  <dgm:constr type="h" for="ch" forName="dot4" refType="userD"/>
                  <dgm:constr type="ctrX" for="ch" forName="dot5" refType="w" fact="0.6814"/>
                  <dgm:constr type="ctrY" for="ch" forName="dot5" refType="h" fact="0.9234"/>
                  <dgm:constr type="w" for="ch" forName="dot5" refType="userD"/>
                  <dgm:constr type="h" for="ch" forName="dot5" refType="userD"/>
                  <dgm:constr type="ctrX" for="ch" forName="dot6" refType="w" fact="0.4214"/>
                  <dgm:constr type="ctrY" for="ch" forName="dot6" refType="h" fact="0.764"/>
                  <dgm:constr type="w" for="ch" forName="dot6" refType="userD"/>
                  <dgm:constr type="h" for="ch" forName="dot6" refType="userD"/>
                  <dgm:constr type="ctrX" for="ch" forName="dot7" refType="w" fact="0.4436"/>
                  <dgm:constr type="ctrY" for="ch" forName="dot7" refType="h" fact="0.7878"/>
                  <dgm:constr type="w" for="ch" forName="dot7" refType="userD"/>
                  <dgm:constr type="h" for="ch" forName="dot7" refType="userD"/>
                  <dgm:constr type="ctrX" for="ch" forName="dot8" refType="w" fact="0.325"/>
                  <dgm:constr type="ctrY" for="ch" forName="dot8" refType="h" fact="0.6227"/>
                  <dgm:constr type="w" for="ch" forName="dot8" refType="userD"/>
                  <dgm:constr type="h" for="ch" forName="dot8" refType="userD"/>
                  <dgm:constr type="ctrX" for="ch" forName="dot9" refType="w" fact="0.2597"/>
                  <dgm:constr type="ctrY" for="ch" forName="dot9" refType="h" fact="0.4556"/>
                  <dgm:constr type="w" for="ch" forName="dot9" refType="userD"/>
                  <dgm:constr type="h" for="ch" forName="dot9" refType="userD"/>
                  <dgm:constr type="ctrX" for="ch" forName="dot10" refType="w" fact="0.2286"/>
                  <dgm:constr type="ctrY" for="ch" forName="dot10" refType="h" fact="0.2816"/>
                  <dgm:constr type="w" for="ch" forName="dot10" refType="userD"/>
                  <dgm:constr type="h" for="ch" forName="dot10" refType="userD"/>
                  <dgm:constr type="ctrX" for="ch" forName="dotArrow1" refType="w" fact="0.2557"/>
                  <dgm:constr type="ctrY" for="ch" forName="dotArrow1" refType="h" fact="0.0748"/>
                  <dgm:constr type="w" for="ch" forName="dotArrow1" refType="userD"/>
                  <dgm:constr type="h" for="ch" forName="dotArrow1" refType="userD"/>
                  <dgm:constr type="ctrX" for="ch" forName="dotArrow2" refType="w" fact="0.2372"/>
                  <dgm:constr type="ctrY" for="ch" forName="dotArrow2" refType="h" fact="0.0581"/>
                  <dgm:constr type="w" for="ch" forName="dotArrow2" refType="userD"/>
                  <dgm:constr type="h" for="ch" forName="dotArrow2" refType="userD"/>
                  <dgm:constr type="ctrX" for="ch" forName="dotArrow3" refType="w" fact="0.2187"/>
                  <dgm:constr type="ctrY" for="ch" forName="dotArrow3" refType="h" fact="0.0414"/>
                  <dgm:constr type="w" for="ch" forName="dotArrow3" refType="userD"/>
                  <dgm:constr type="h" for="ch" forName="dotArrow3" refType="userD"/>
                  <dgm:constr type="ctrX" for="ch" forName="dotArrow4" refType="w" fact="0.2001"/>
                  <dgm:constr type="ctrY" for="ch" forName="dotArrow4" refType="h" fact="0.0581"/>
                  <dgm:constr type="w" for="ch" forName="dotArrow4" refType="userD"/>
                  <dgm:constr type="h" for="ch" forName="dotArrow4" refType="userD"/>
                  <dgm:constr type="ctrX" for="ch" forName="dotArrow5" refType="w" fact="0.1816"/>
                  <dgm:constr type="ctrY" for="ch" forName="dotArrow5" refType="h" fact="0.0748"/>
                  <dgm:constr type="w" for="ch" forName="dotArrow5" refType="userD"/>
                  <dgm:constr type="h" for="ch" forName="dotArrow5" refType="userD"/>
                  <dgm:constr type="ctrX" for="ch" forName="dotArrow6" refType="w" fact="0.2187"/>
                  <dgm:constr type="ctrY" for="ch" forName="dotArrow6" refType="h" fact="0.0766"/>
                  <dgm:constr type="w" for="ch" forName="dotArrow6" refType="userD"/>
                  <dgm:constr type="h" for="ch" forName="dotArrow6" refType="userD"/>
                  <dgm:constr type="ctrX" for="ch" forName="dotArrow7" refType="w" fact="0.2187"/>
                  <dgm:constr type="ctrY" for="ch" forName="dotArrow7" refType="h" fact="0.1118"/>
                  <dgm:constr type="w" for="ch" forName="dotArrow7" refType="userD"/>
                  <dgm:constr type="h" for="ch" forName="dotArrow7" refType="userD"/>
                  <dgm:constr type="r" for="ch" forName="parTx1" refType="w" fact="0.7522"/>
                  <dgm:constr type="t" for="ch" forName="parTx1" refType="h" fact="0.9416"/>
                  <dgm:constr type="w" for="ch" forName="parTx1" refType="w" fact="0.2696"/>
                  <dgm:constr type="h" for="ch" forName="parTx1" refType="h" fact="0.0811"/>
                  <dgm:constr type="ctrX" for="ch" forName="picture1" refType="w" fact="0.7644"/>
                  <dgm:constr type="ctrY" for="ch" forName="picture1" refType="h" fact="0.9322"/>
                  <dgm:constr type="w" for="ch" forName="picture1" refType="w" fact="0.125"/>
                  <dgm:constr type="h" for="ch" forName="picture1" refType="h" fact="0.1403"/>
                  <dgm:constr type="r" for="ch" forName="parTx2" refType="w" fact="0.4937"/>
                  <dgm:constr type="t" for="ch" forName="parTx2" refType="h" fact="0.8451"/>
                  <dgm:constr type="w" for="ch" forName="parTx2" refType="w" fact="0.2696"/>
                  <dgm:constr type="h" for="ch" forName="parTx2" refType="h" fact="0.0811"/>
                  <dgm:constr type="ctrX" for="ch" forName="picture2" refType="w" fact="0.5059"/>
                  <dgm:constr type="ctrY" for="ch" forName="picture2" refType="h" fact="0.8357"/>
                  <dgm:constr type="w" for="ch" forName="picture2" refType="w" fact="0.125"/>
                  <dgm:constr type="h" for="ch" forName="picture2" refType="h" fact="0.1403"/>
                  <dgm:constr type="r" for="ch" forName="parTx3" refType="w" fact="0.3662"/>
                  <dgm:constr type="t" for="ch" forName="parTx3" refType="h" fact="0.7006"/>
                  <dgm:constr type="w" for="ch" forName="parTx3" refType="w" fact="0.2696"/>
                  <dgm:constr type="h" for="ch" forName="parTx3" refType="h" fact="0.0811"/>
                  <dgm:constr type="ctrX" for="ch" forName="picture3" refType="w" fact="0.3784"/>
                  <dgm:constr type="ctrY" for="ch" forName="picture3" refType="h" fact="0.6912"/>
                  <dgm:constr type="w" for="ch" forName="picture3" refType="w" fact="0.125"/>
                  <dgm:constr type="h" for="ch" forName="picture3" refType="h" fact="0.1403"/>
                  <dgm:constr type="r" for="ch" forName="parTx4" refType="w" fact="0.2893"/>
                  <dgm:constr type="t" for="ch" forName="parTx4" refType="h" fact="0.5424"/>
                  <dgm:constr type="w" for="ch" forName="parTx4" refType="w" fact="0.2696"/>
                  <dgm:constr type="h" for="ch" forName="parTx4" refType="h" fact="0.0811"/>
                  <dgm:constr type="ctrX" for="ch" forName="picture4" refType="w" fact="0.3015"/>
                  <dgm:constr type="ctrY" for="ch" forName="picture4" refType="h" fact="0.533"/>
                  <dgm:constr type="w" for="ch" forName="picture4" refType="w" fact="0.125"/>
                  <dgm:constr type="h" for="ch" forName="picture4" refType="h" fact="0.1403"/>
                  <dgm:constr type="r" for="ch" forName="parTx5" refType="w" fact="0.2397"/>
                  <dgm:constr type="t" for="ch" forName="parTx5" refType="h" fact="0.372"/>
                  <dgm:constr type="w" for="ch" forName="parTx5" refType="w" fact="0.2696"/>
                  <dgm:constr type="h" for="ch" forName="parTx5" refType="h" fact="0.0811"/>
                  <dgm:constr type="ctrX" for="ch" forName="picture5" refType="w" fact="0.2519"/>
                  <dgm:constr type="ctrY" for="ch" forName="picture5" refType="h" fact="0.3626"/>
                  <dgm:constr type="w" for="ch" forName="picture5" refType="w" fact="0.125"/>
                  <dgm:constr type="h" for="ch" forName="picture5" refType="h" fact="0.1403"/>
                  <dgm:constr type="r" for="ch" forName="parTx6" refType="w" fact="0.2127"/>
                  <dgm:constr type="t" for="ch" forName="parTx6" refType="h" fact="0.2044"/>
                  <dgm:constr type="w" for="ch" forName="parTx6" refType="w" fact="0.2696"/>
                  <dgm:constr type="h" for="ch" forName="parTx6" refType="h" fact="0.0811"/>
                  <dgm:constr type="ctrX" for="ch" forName="picture6" refType="w" fact="0.2249"/>
                  <dgm:constr type="ctrY" for="ch" forName="picture6" refType="h" fact="0.195"/>
                  <dgm:constr type="w" for="ch" forName="picture6" refType="w" fact="0.125"/>
                  <dgm:constr type="h" for="ch" forName="picture6" refType="h" fact="0.1403"/>
                </dgm:constrLst>
              </dgm:else>
            </dgm:choose>
          </dgm:else>
        </dgm:choose>
      </dgm:if>
      <dgm:else name="Name62">
        <dgm:choose name="Name63">
          <dgm:if name="Name64" func="var" arg="dir" op="equ" val="norm">
            <dgm:choose name="Name65">
              <dgm:if name="Name66" axis="des" func="maxDepth" op="gt" val="1">
                <dgm:alg type="composite">
                  <dgm:param type="ar" val="1.2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primFontSz" for="ch" forName="desTx7" refType="primFontSz" refFor="ch" refForName="desTx1" op="equ"/>
                  <dgm:constr type="userD" refType="w" fact="0.0097"/>
                  <dgm:constr type="ctrX" for="ch" forName="dot1" refType="w" fact="0.3909"/>
                  <dgm:constr type="ctrY" for="ch" forName="dot1" refType="h" fact="0.8342"/>
                  <dgm:constr type="w" for="ch" forName="dot1" refType="userD"/>
                  <dgm:constr type="h" for="ch" forName="dot1" refType="userD"/>
                  <dgm:constr type="ctrX" for="ch" forName="dot2" refType="w" fact="0.3721"/>
                  <dgm:constr type="ctrY" for="ch" forName="dot2" refType="h" fact="0.8448"/>
                  <dgm:constr type="w" for="ch" forName="dot2" refType="userD"/>
                  <dgm:constr type="h" for="ch" forName="dot2" refType="userD"/>
                  <dgm:constr type="ctrX" for="ch" forName="dot3" refType="w" fact="0.353"/>
                  <dgm:constr type="ctrY" for="ch" forName="dot3" refType="h" fact="0.8539"/>
                  <dgm:constr type="w" for="ch" forName="dot3" refType="userD"/>
                  <dgm:constr type="h" for="ch" forName="dot3" refType="userD"/>
                  <dgm:constr type="ctrX" for="ch" forName="dot4" refType="w" fact="0.3337"/>
                  <dgm:constr type="ctrY" for="ch" forName="dot4" refType="h" fact="0.8615"/>
                  <dgm:constr type="w" for="ch" forName="dot4" refType="userD"/>
                  <dgm:constr type="h" for="ch" forName="dot4" refType="userD"/>
                  <dgm:constr type="ctrX" for="ch" forName="dot5" refType="w" fact="0.3142"/>
                  <dgm:constr type="ctrY" for="ch" forName="dot5" refType="h" fact="0.8676"/>
                  <dgm:constr type="w" for="ch" forName="dot5" refType="userD"/>
                  <dgm:constr type="h" for="ch" forName="dot5" refType="userD"/>
                  <dgm:constr type="ctrX" for="ch" forName="dot6" refType="w" fact="0.5088"/>
                  <dgm:constr type="ctrY" for="ch" forName="dot6" refType="h" fact="0.7255"/>
                  <dgm:constr type="w" for="ch" forName="dot6" refType="userD"/>
                  <dgm:constr type="h" for="ch" forName="dot6" refType="userD"/>
                  <dgm:constr type="ctrX" for="ch" forName="dot7" refType="w" fact="0.4926"/>
                  <dgm:constr type="ctrY" for="ch" forName="dot7" refType="h" fact="0.7454"/>
                  <dgm:constr type="w" for="ch" forName="dot7" refType="userD"/>
                  <dgm:constr type="h" for="ch" forName="dot7" refType="userD"/>
                  <dgm:constr type="ctrX" for="ch" forName="dot8" refType="w" fact="0.5836"/>
                  <dgm:constr type="ctrY" for="ch" forName="dot8" refType="h" fact="0.6026"/>
                  <dgm:constr type="w" for="ch" forName="dot8" refType="userD"/>
                  <dgm:constr type="h" for="ch" forName="dot8" refType="userD"/>
                  <dgm:constr type="ctrX" for="ch" forName="dot9" refType="w" fact="0.6371"/>
                  <dgm:constr type="ctrY" for="ch" forName="dot9" refType="h" fact="0.4632"/>
                  <dgm:constr type="w" for="ch" forName="dot9" refType="userD"/>
                  <dgm:constr type="h" for="ch" forName="dot9" refType="userD"/>
                  <dgm:constr type="ctrX" for="ch" forName="dot10" refType="w" fact="0.6701"/>
                  <dgm:constr type="ctrY" for="ch" forName="dot10" refType="h" fact="0.3187"/>
                  <dgm:constr type="w" for="ch" forName="dot10" refType="userD"/>
                  <dgm:constr type="h" for="ch" forName="dot10" refType="userD"/>
                  <dgm:constr type="ctrX" for="ch" forName="dot11" refType="w" fact="0.6853"/>
                  <dgm:constr type="ctrY" for="ch" forName="dot11" refType="h" fact="0.1763"/>
                  <dgm:constr type="w" for="ch" forName="dot11" refType="userD"/>
                  <dgm:constr type="h" for="ch" forName="dot11" refType="userD"/>
                  <dgm:constr type="ctrX" for="ch" forName="dotArrow1" refType="w" fact="0.6627"/>
                  <dgm:constr type="ctrY" for="ch" forName="dotArrow1" refType="h" fact="-0.0099"/>
                  <dgm:constr type="w" for="ch" forName="dotArrow1" refType="userD"/>
                  <dgm:constr type="h" for="ch" forName="dotArrow1" refType="userD"/>
                  <dgm:constr type="ctrX" for="ch" forName="dotArrow2" refType="w" fact="0.6773"/>
                  <dgm:constr type="ctrY" for="ch" forName="dotArrow2" refType="h" fact="-0.0239"/>
                  <dgm:constr type="w" for="ch" forName="dotArrow2" refType="userD"/>
                  <dgm:constr type="h" for="ch" forName="dotArrow2" refType="userD"/>
                  <dgm:constr type="ctrX" for="ch" forName="dotArrow3" refType="w" fact="0.6919"/>
                  <dgm:constr type="ctrY" for="ch" forName="dotArrow3" refType="h" fact="-0.0378"/>
                  <dgm:constr type="w" for="ch" forName="dotArrow3" refType="userD"/>
                  <dgm:constr type="h" for="ch" forName="dotArrow3" refType="userD"/>
                  <dgm:constr type="ctrX" for="ch" forName="dotArrow4" refType="w" fact="0.7065"/>
                  <dgm:constr type="ctrY" for="ch" forName="dotArrow4" refType="h" fact="-0.0239"/>
                  <dgm:constr type="w" for="ch" forName="dotArrow4" refType="userD"/>
                  <dgm:constr type="h" for="ch" forName="dotArrow4" refType="userD"/>
                  <dgm:constr type="ctrX" for="ch" forName="dotArrow5" refType="w" fact="0.7212"/>
                  <dgm:constr type="ctrY" for="ch" forName="dotArrow5" refType="h" fact="-0.0099"/>
                  <dgm:constr type="w" for="ch" forName="dotArrow5" refType="userD"/>
                  <dgm:constr type="h" for="ch" forName="dotArrow5" refType="userD"/>
                  <dgm:constr type="ctrX" for="ch" forName="dotArrow6" refType="w" fact="0.6919"/>
                  <dgm:constr type="ctrY" for="ch" forName="dotArrow6" refType="h" fact="-0.0084"/>
                  <dgm:constr type="w" for="ch" forName="dotArrow6" refType="userD"/>
                  <dgm:constr type="h" for="ch" forName="dotArrow6" refType="userD"/>
                  <dgm:constr type="ctrX" for="ch" forName="dotArrow7" refType="w" fact="0.6919"/>
                  <dgm:constr type="ctrY" for="ch" forName="dotArrow7" refType="h" fact="0.0211"/>
                  <dgm:constr type="w" for="ch" forName="dotArrow7" refType="userD"/>
                  <dgm:constr type="h" for="ch" forName="dotArrow7" refType="userD"/>
                  <dgm:constr type="l" for="ch" forName="parTx1" refType="w" fact="0.2556"/>
                  <dgm:constr type="t" for="ch" forName="parTx1" refType="h" fact="0.8856"/>
                  <dgm:constr type="w" for="ch" forName="parTx1" refType="w" fact="0.2101"/>
                  <dgm:constr type="h" for="ch" forName="parTx1" refType="h" fact="0.0704"/>
                  <dgm:constr type="ctrX" for="ch" forName="picture1" refType="w" fact="0.246"/>
                  <dgm:constr type="ctrY" for="ch" forName="picture1" refType="h" fact="0.8769"/>
                  <dgm:constr type="w" for="ch" forName="picture1" refType="w" fact="0.0974"/>
                  <dgm:constr type="h" for="ch" forName="picture1" refType="h" fact="0.1218"/>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535"/>
                  <dgm:constr type="t" for="ch" forName="parTx2" refType="h" fact="0.7956"/>
                  <dgm:constr type="w" for="ch" forName="parTx2" refType="w" fact="0.2101"/>
                  <dgm:constr type="h" for="ch" forName="parTx2" refType="h" fact="0.0704"/>
                  <dgm:constr type="ctrX" for="ch" forName="picture2" refType="w" fact="0.4439"/>
                  <dgm:constr type="ctrY" for="ch" forName="picture2" refType="h" fact="0.787"/>
                  <dgm:constr type="w" for="ch" forName="picture2" refType="w" fact="0.0974"/>
                  <dgm:constr type="h" for="ch" forName="picture2" refType="h" fact="0.1218"/>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511"/>
                  <dgm:constr type="t" for="ch" forName="parTx3" refType="h" fact="0.673"/>
                  <dgm:constr type="w" for="ch" forName="parTx3" refType="w" fact="0.2101"/>
                  <dgm:constr type="h" for="ch" forName="parTx3" refType="h" fact="0.0704"/>
                  <dgm:constr type="ctrX" for="ch" forName="picture3" refType="w" fact="0.5415"/>
                  <dgm:constr type="ctrY" for="ch" forName="picture3" refType="h" fact="0.6644"/>
                  <dgm:constr type="w" for="ch" forName="picture3" refType="w" fact="0.0974"/>
                  <dgm:constr type="h" for="ch" forName="picture3" refType="h" fact="0.1218"/>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6132"/>
                  <dgm:constr type="t" for="ch" forName="parTx4" refType="h" fact="0.538"/>
                  <dgm:constr type="w" for="ch" forName="parTx4" refType="w" fact="0.2101"/>
                  <dgm:constr type="h" for="ch" forName="parTx4" refType="h" fact="0.0704"/>
                  <dgm:constr type="ctrX" for="ch" forName="picture4" refType="w" fact="0.6037"/>
                  <dgm:constr type="ctrY" for="ch" forName="picture4" refType="h" fact="0.5294"/>
                  <dgm:constr type="w" for="ch" forName="picture4" refType="w" fact="0.0974"/>
                  <dgm:constr type="h" for="ch" forName="picture4" refType="h" fact="0.1218"/>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576"/>
                  <dgm:constr type="t" for="ch" forName="parTx5" refType="h" fact="0.3951"/>
                  <dgm:constr type="w" for="ch" forName="parTx5" refType="w" fact="0.2101"/>
                  <dgm:constr type="h" for="ch" forName="parTx5" refType="h" fact="0.0704"/>
                  <dgm:constr type="ctrX" for="ch" forName="picture5" refType="w" fact="0.648"/>
                  <dgm:constr type="ctrY" for="ch" forName="picture5" refType="h" fact="0.3864"/>
                  <dgm:constr type="w" for="ch" forName="picture5" refType="w" fact="0.0974"/>
                  <dgm:constr type="h" for="ch" forName="picture5" refType="h" fact="0.1218"/>
                  <dgm:constr type="l" for="ch" forName="desTx5" refType="r" refFor="ch" refForName="parTx5"/>
                  <dgm:constr type="r" for="ch" forName="desTx5" refType="w"/>
                  <dgm:constr type="t" for="ch" forName="desTx5" refType="t" refFor="ch" refForName="parTx5"/>
                  <dgm:constr type="h" for="ch" forName="desTx5" refType="h" refFor="ch" refForName="parTx5"/>
                  <dgm:constr type="l" for="ch" forName="parTx6" refType="w" fact="0.6828"/>
                  <dgm:constr type="t" for="ch" forName="parTx6" refType="h" fact="0.2531"/>
                  <dgm:constr type="w" for="ch" forName="parTx6" refType="w" fact="0.2101"/>
                  <dgm:constr type="h" for="ch" forName="parTx6" refType="h" fact="0.0704"/>
                  <dgm:constr type="ctrX" for="ch" forName="picture6" refType="w" fact="0.6733"/>
                  <dgm:constr type="ctrY" for="ch" forName="picture6" refType="h" fact="0.2444"/>
                  <dgm:constr type="w" for="ch" forName="picture6" refType="w" fact="0.0974"/>
                  <dgm:constr type="h" for="ch" forName="picture6" refType="h" fact="0.1218"/>
                  <dgm:constr type="l" for="ch" forName="desTx6" refType="r" refFor="ch" refForName="parTx6"/>
                  <dgm:constr type="r" for="ch" forName="desTx6" refType="w"/>
                  <dgm:constr type="t" for="ch" forName="desTx6" refType="t" refFor="ch" refForName="parTx6"/>
                  <dgm:constr type="h" for="ch" forName="desTx6" refType="h" refFor="ch" refForName="parTx6"/>
                  <dgm:constr type="l" for="ch" forName="parTx7" refType="w" fact="0.6966"/>
                  <dgm:constr type="t" for="ch" forName="parTx7" refType="h" fact="0.1162"/>
                  <dgm:constr type="w" for="ch" forName="parTx7" refType="w" fact="0.2101"/>
                  <dgm:constr type="h" for="ch" forName="parTx7" refType="h" fact="0.0704"/>
                  <dgm:constr type="ctrX" for="ch" forName="picture7" refType="w" fact="0.6871"/>
                  <dgm:constr type="ctrY" for="ch" forName="picture7" refType="h" fact="0.1075"/>
                  <dgm:constr type="w" for="ch" forName="picture7" refType="w" fact="0.0974"/>
                  <dgm:constr type="h" for="ch" forName="picture7" refType="h" fact="0.1218"/>
                  <dgm:constr type="l" for="ch" forName="desTx7" refType="r" refFor="ch" refForName="parTx7"/>
                  <dgm:constr type="r" for="ch" forName="desTx7" refType="w"/>
                  <dgm:constr type="t" for="ch" forName="desTx7" refType="t" refFor="ch" refForName="parTx7"/>
                  <dgm:constr type="h" for="ch" forName="desTx7" refType="h" refFor="ch" refForName="parTx7"/>
                </dgm:constrLst>
              </dgm:if>
              <dgm:else name="Name67">
                <dgm:alg type="composite">
                  <dgm:param type="ar" val="1.096"/>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userD" refType="w" fact="0.0111"/>
                  <dgm:constr type="ctrX" for="ch" forName="dot1" refType="w" fact="0.4459"/>
                  <dgm:constr type="ctrY" for="ch" forName="dot1" refType="h" fact="0.8342"/>
                  <dgm:constr type="w" for="ch" forName="dot1" refType="userD"/>
                  <dgm:constr type="h" for="ch" forName="dot1" refType="userD"/>
                  <dgm:constr type="ctrX" for="ch" forName="dot2" refType="w" fact="0.4244"/>
                  <dgm:constr type="ctrY" for="ch" forName="dot2" refType="h" fact="0.8448"/>
                  <dgm:constr type="w" for="ch" forName="dot2" refType="userD"/>
                  <dgm:constr type="h" for="ch" forName="dot2" refType="userD"/>
                  <dgm:constr type="ctrX" for="ch" forName="dot3" refType="w" fact="0.4026"/>
                  <dgm:constr type="ctrY" for="ch" forName="dot3" refType="h" fact="0.8539"/>
                  <dgm:constr type="w" for="ch" forName="dot3" refType="userD"/>
                  <dgm:constr type="h" for="ch" forName="dot3" refType="userD"/>
                  <dgm:constr type="ctrX" for="ch" forName="dot4" refType="w" fact="0.3806"/>
                  <dgm:constr type="ctrY" for="ch" forName="dot4" refType="h" fact="0.8615"/>
                  <dgm:constr type="w" for="ch" forName="dot4" refType="userD"/>
                  <dgm:constr type="h" for="ch" forName="dot4" refType="userD"/>
                  <dgm:constr type="ctrX" for="ch" forName="dot5" refType="w" fact="0.3584"/>
                  <dgm:constr type="ctrY" for="ch" forName="dot5" refType="h" fact="0.8676"/>
                  <dgm:constr type="w" for="ch" forName="dot5" refType="userD"/>
                  <dgm:constr type="h" for="ch" forName="dot5" refType="userD"/>
                  <dgm:constr type="ctrX" for="ch" forName="dot6" refType="w" fact="0.5803"/>
                  <dgm:constr type="ctrY" for="ch" forName="dot6" refType="h" fact="0.7255"/>
                  <dgm:constr type="w" for="ch" forName="dot6" refType="userD"/>
                  <dgm:constr type="h" for="ch" forName="dot6" refType="userD"/>
                  <dgm:constr type="ctrX" for="ch" forName="dot7" refType="w" fact="0.5618"/>
                  <dgm:constr type="ctrY" for="ch" forName="dot7" refType="h" fact="0.7454"/>
                  <dgm:constr type="w" for="ch" forName="dot7" refType="userD"/>
                  <dgm:constr type="h" for="ch" forName="dot7" refType="userD"/>
                  <dgm:constr type="ctrX" for="ch" forName="dot8" refType="w" fact="0.6656"/>
                  <dgm:constr type="ctrY" for="ch" forName="dot8" refType="h" fact="0.6026"/>
                  <dgm:constr type="w" for="ch" forName="dot8" refType="userD"/>
                  <dgm:constr type="h" for="ch" forName="dot8" refType="userD"/>
                  <dgm:constr type="ctrX" for="ch" forName="dot9" refType="w" fact="0.7266"/>
                  <dgm:constr type="ctrY" for="ch" forName="dot9" refType="h" fact="0.4632"/>
                  <dgm:constr type="w" for="ch" forName="dot9" refType="userD"/>
                  <dgm:constr type="h" for="ch" forName="dot9" refType="userD"/>
                  <dgm:constr type="ctrX" for="ch" forName="dot10" refType="w" fact="0.7643"/>
                  <dgm:constr type="ctrY" for="ch" forName="dot10" refType="h" fact="0.3187"/>
                  <dgm:constr type="w" for="ch" forName="dot10" refType="userD"/>
                  <dgm:constr type="h" for="ch" forName="dot10" refType="userD"/>
                  <dgm:constr type="ctrX" for="ch" forName="dot11" refType="w" fact="0.7816"/>
                  <dgm:constr type="ctrY" for="ch" forName="dot11" refType="h" fact="0.1763"/>
                  <dgm:constr type="w" for="ch" forName="dot11" refType="userD"/>
                  <dgm:constr type="h" for="ch" forName="dot11" refType="userD"/>
                  <dgm:constr type="ctrX" for="ch" forName="dotArrow1" refType="w" fact="0.7558"/>
                  <dgm:constr type="ctrY" for="ch" forName="dotArrow1" refType="h" fact="-0.0099"/>
                  <dgm:constr type="w" for="ch" forName="dotArrow1" refType="userD"/>
                  <dgm:constr type="h" for="ch" forName="dotArrow1" refType="userD"/>
                  <dgm:constr type="ctrX" for="ch" forName="dotArrow2" refType="w" fact="0.7725"/>
                  <dgm:constr type="ctrY" for="ch" forName="dotArrow2" refType="h" fact="-0.0239"/>
                  <dgm:constr type="w" for="ch" forName="dotArrow2" refType="userD"/>
                  <dgm:constr type="h" for="ch" forName="dotArrow2" refType="userD"/>
                  <dgm:constr type="ctrX" for="ch" forName="dotArrow3" refType="w" fact="0.7892"/>
                  <dgm:constr type="ctrY" for="ch" forName="dotArrow3" refType="h" fact="-0.0378"/>
                  <dgm:constr type="w" for="ch" forName="dotArrow3" refType="userD"/>
                  <dgm:constr type="h" for="ch" forName="dotArrow3" refType="userD"/>
                  <dgm:constr type="ctrX" for="ch" forName="dotArrow4" refType="w" fact="0.8058"/>
                  <dgm:constr type="ctrY" for="ch" forName="dotArrow4" refType="h" fact="-0.0239"/>
                  <dgm:constr type="w" for="ch" forName="dotArrow4" refType="userD"/>
                  <dgm:constr type="h" for="ch" forName="dotArrow4" refType="userD"/>
                  <dgm:constr type="ctrX" for="ch" forName="dotArrow5" refType="w" fact="0.8225"/>
                  <dgm:constr type="ctrY" for="ch" forName="dotArrow5" refType="h" fact="-0.0099"/>
                  <dgm:constr type="w" for="ch" forName="dotArrow5" refType="userD"/>
                  <dgm:constr type="h" for="ch" forName="dotArrow5" refType="userD"/>
                  <dgm:constr type="ctrX" for="ch" forName="dotArrow6" refType="w" fact="0.7892"/>
                  <dgm:constr type="ctrY" for="ch" forName="dotArrow6" refType="h" fact="-0.0084"/>
                  <dgm:constr type="w" for="ch" forName="dotArrow6" refType="userD"/>
                  <dgm:constr type="h" for="ch" forName="dotArrow6" refType="userD"/>
                  <dgm:constr type="ctrX" for="ch" forName="dotArrow7" refType="w" fact="0.7892"/>
                  <dgm:constr type="ctrY" for="ch" forName="dotArrow7" refType="h" fact="0.0211"/>
                  <dgm:constr type="w" for="ch" forName="dotArrow7" refType="userD"/>
                  <dgm:constr type="h" for="ch" forName="dotArrow7" refType="userD"/>
                  <dgm:constr type="l" for="ch" forName="parTx1" refType="w" fact="0.2915"/>
                  <dgm:constr type="t" for="ch" forName="parTx1" refType="h" fact="0.8845"/>
                  <dgm:constr type="w" for="ch" forName="parTx1" refType="w" fact="0.2396"/>
                  <dgm:constr type="h" for="ch" forName="parTx1" refType="h" fact="0.0704"/>
                  <dgm:constr type="ctrX" for="ch" forName="picture1" refType="w" fact="0.2806"/>
                  <dgm:constr type="ctrY" for="ch" forName="picture1" refType="h" fact="0.8769"/>
                  <dgm:constr type="w" for="ch" forName="picture1" refType="w" fact="0.1111"/>
                  <dgm:constr type="h" for="ch" forName="picture1" refType="h" fact="0.1218"/>
                  <dgm:constr type="l" for="ch" forName="parTx2" refType="w" fact="0.5172"/>
                  <dgm:constr type="t" for="ch" forName="parTx2" refType="h" fact="0.7946"/>
                  <dgm:constr type="w" for="ch" forName="parTx2" refType="w" fact="0.2396"/>
                  <dgm:constr type="h" for="ch" forName="parTx2" refType="h" fact="0.0704"/>
                  <dgm:constr type="ctrX" for="ch" forName="picture2" refType="w" fact="0.5063"/>
                  <dgm:constr type="ctrY" for="ch" forName="picture2" refType="h" fact="0.787"/>
                  <dgm:constr type="w" for="ch" forName="picture2" refType="w" fact="0.1111"/>
                  <dgm:constr type="h" for="ch" forName="picture2" refType="h" fact="0.1218"/>
                  <dgm:constr type="l" for="ch" forName="parTx3" refType="w" fact="0.6285"/>
                  <dgm:constr type="t" for="ch" forName="parTx3" refType="h" fact="0.672"/>
                  <dgm:constr type="w" for="ch" forName="parTx3" refType="w" fact="0.2396"/>
                  <dgm:constr type="h" for="ch" forName="parTx3" refType="h" fact="0.0704"/>
                  <dgm:constr type="ctrX" for="ch" forName="picture3" refType="w" fact="0.6176"/>
                  <dgm:constr type="ctrY" for="ch" forName="picture3" refType="h" fact="0.6644"/>
                  <dgm:constr type="w" for="ch" forName="picture3" refType="w" fact="0.1111"/>
                  <dgm:constr type="h" for="ch" forName="picture3" refType="h" fact="0.1218"/>
                  <dgm:constr type="l" for="ch" forName="parTx4" refType="w" fact="0.6994"/>
                  <dgm:constr type="t" for="ch" forName="parTx4" refType="h" fact="0.5369"/>
                  <dgm:constr type="w" for="ch" forName="parTx4" refType="w" fact="0.2396"/>
                  <dgm:constr type="h" for="ch" forName="parTx4" refType="h" fact="0.0704"/>
                  <dgm:constr type="ctrX" for="ch" forName="picture4" refType="w" fact="0.6885"/>
                  <dgm:constr type="ctrY" for="ch" forName="picture4" refType="h" fact="0.5294"/>
                  <dgm:constr type="w" for="ch" forName="picture4" refType="w" fact="0.1111"/>
                  <dgm:constr type="h" for="ch" forName="picture4" refType="h" fact="0.1218"/>
                  <dgm:constr type="l" for="ch" forName="parTx5" refType="w" fact="0.75"/>
                  <dgm:constr type="t" for="ch" forName="parTx5" refType="h" fact="0.394"/>
                  <dgm:constr type="w" for="ch" forName="parTx5" refType="w" fact="0.2396"/>
                  <dgm:constr type="h" for="ch" forName="parTx5" refType="h" fact="0.0704"/>
                  <dgm:constr type="ctrX" for="ch" forName="picture5" refType="w" fact="0.7391"/>
                  <dgm:constr type="ctrY" for="ch" forName="picture5" refType="h" fact="0.3864"/>
                  <dgm:constr type="w" for="ch" forName="picture5" refType="w" fact="0.1111"/>
                  <dgm:constr type="h" for="ch" forName="picture5" refType="h" fact="0.1218"/>
                  <dgm:constr type="l" for="ch" forName="parTx6" refType="w" fact="0.7788"/>
                  <dgm:constr type="t" for="ch" forName="parTx6" refType="h" fact="0.252"/>
                  <dgm:constr type="w" for="ch" forName="parTx6" refType="w" fact="0.2396"/>
                  <dgm:constr type="h" for="ch" forName="parTx6" refType="h" fact="0.0704"/>
                  <dgm:constr type="ctrX" for="ch" forName="picture6" refType="w" fact="0.7679"/>
                  <dgm:constr type="ctrY" for="ch" forName="picture6" refType="h" fact="0.2444"/>
                  <dgm:constr type="w" for="ch" forName="picture6" refType="w" fact="0.1111"/>
                  <dgm:constr type="h" for="ch" forName="picture6" refType="h" fact="0.1218"/>
                  <dgm:constr type="l" for="ch" forName="parTx7" refType="w" fact="0.7945"/>
                  <dgm:constr type="t" for="ch" forName="parTx7" refType="h" fact="0.1151"/>
                  <dgm:constr type="w" for="ch" forName="parTx7" refType="w" fact="0.2396"/>
                  <dgm:constr type="h" for="ch" forName="parTx7" refType="h" fact="0.0704"/>
                  <dgm:constr type="ctrX" for="ch" forName="picture7" refType="w" fact="0.7836"/>
                  <dgm:constr type="ctrY" for="ch" forName="picture7" refType="h" fact="0.1075"/>
                  <dgm:constr type="w" for="ch" forName="picture7" refType="w" fact="0.1111"/>
                  <dgm:constr type="h" for="ch" forName="picture7" refType="h" fact="0.1218"/>
                </dgm:constrLst>
              </dgm:else>
            </dgm:choose>
          </dgm:if>
          <dgm:else name="Name68">
            <dgm:choose name="Name69">
              <dgm:if name="Name70" axis="des" func="maxDepth" op="gt" val="1">
                <dgm:alg type="composite">
                  <dgm:param type="ar" val="1.2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primFontSz" for="ch" forName="desTx7" refType="primFontSz" refFor="ch" refForName="desTx1" op="equ"/>
                  <dgm:constr type="userD" refType="w" fact="0.0097"/>
                  <dgm:constr type="ctrX" for="ch" forName="dot1" refType="w" fact="0.6091"/>
                  <dgm:constr type="ctrY" for="ch" forName="dot1" refType="h" fact="0.8342"/>
                  <dgm:constr type="w" for="ch" forName="dot1" refType="userD"/>
                  <dgm:constr type="h" for="ch" forName="dot1" refType="userD"/>
                  <dgm:constr type="ctrX" for="ch" forName="dot2" refType="w" fact="0.6279"/>
                  <dgm:constr type="ctrY" for="ch" forName="dot2" refType="h" fact="0.8448"/>
                  <dgm:constr type="w" for="ch" forName="dot2" refType="userD"/>
                  <dgm:constr type="h" for="ch" forName="dot2" refType="userD"/>
                  <dgm:constr type="ctrX" for="ch" forName="dot3" refType="w" fact="0.647"/>
                  <dgm:constr type="ctrY" for="ch" forName="dot3" refType="h" fact="0.8539"/>
                  <dgm:constr type="w" for="ch" forName="dot3" refType="userD"/>
                  <dgm:constr type="h" for="ch" forName="dot3" refType="userD"/>
                  <dgm:constr type="ctrX" for="ch" forName="dot4" refType="w" fact="0.6663"/>
                  <dgm:constr type="ctrY" for="ch" forName="dot4" refType="h" fact="0.8615"/>
                  <dgm:constr type="w" for="ch" forName="dot4" refType="userD"/>
                  <dgm:constr type="h" for="ch" forName="dot4" refType="userD"/>
                  <dgm:constr type="ctrX" for="ch" forName="dot5" refType="w" fact="0.6858"/>
                  <dgm:constr type="ctrY" for="ch" forName="dot5" refType="h" fact="0.8676"/>
                  <dgm:constr type="w" for="ch" forName="dot5" refType="userD"/>
                  <dgm:constr type="h" for="ch" forName="dot5" refType="userD"/>
                  <dgm:constr type="ctrX" for="ch" forName="dot6" refType="w" fact="0.4912"/>
                  <dgm:constr type="ctrY" for="ch" forName="dot6" refType="h" fact="0.7255"/>
                  <dgm:constr type="w" for="ch" forName="dot6" refType="userD"/>
                  <dgm:constr type="h" for="ch" forName="dot6" refType="userD"/>
                  <dgm:constr type="ctrX" for="ch" forName="dot7" refType="w" fact="0.5074"/>
                  <dgm:constr type="ctrY" for="ch" forName="dot7" refType="h" fact="0.7454"/>
                  <dgm:constr type="w" for="ch" forName="dot7" refType="userD"/>
                  <dgm:constr type="h" for="ch" forName="dot7" refType="userD"/>
                  <dgm:constr type="ctrX" for="ch" forName="dot8" refType="w" fact="0.4164"/>
                  <dgm:constr type="ctrY" for="ch" forName="dot8" refType="h" fact="0.6026"/>
                  <dgm:constr type="w" for="ch" forName="dot8" refType="userD"/>
                  <dgm:constr type="h" for="ch" forName="dot8" refType="userD"/>
                  <dgm:constr type="ctrX" for="ch" forName="dot9" refType="w" fact="0.3629"/>
                  <dgm:constr type="ctrY" for="ch" forName="dot9" refType="h" fact="0.4632"/>
                  <dgm:constr type="w" for="ch" forName="dot9" refType="userD"/>
                  <dgm:constr type="h" for="ch" forName="dot9" refType="userD"/>
                  <dgm:constr type="ctrX" for="ch" forName="dot10" refType="w" fact="0.3299"/>
                  <dgm:constr type="ctrY" for="ch" forName="dot10" refType="h" fact="0.3187"/>
                  <dgm:constr type="w" for="ch" forName="dot10" refType="userD"/>
                  <dgm:constr type="h" for="ch" forName="dot10" refType="userD"/>
                  <dgm:constr type="ctrX" for="ch" forName="dot11" refType="w" fact="0.3147"/>
                  <dgm:constr type="ctrY" for="ch" forName="dot11" refType="h" fact="0.1763"/>
                  <dgm:constr type="w" for="ch" forName="dot11" refType="userD"/>
                  <dgm:constr type="h" for="ch" forName="dot11" refType="userD"/>
                  <dgm:constr type="ctrX" for="ch" forName="dotArrow1" refType="w" fact="0.3373"/>
                  <dgm:constr type="ctrY" for="ch" forName="dotArrow1" refType="h" fact="-0.0099"/>
                  <dgm:constr type="w" for="ch" forName="dotArrow1" refType="userD"/>
                  <dgm:constr type="h" for="ch" forName="dotArrow1" refType="userD"/>
                  <dgm:constr type="ctrX" for="ch" forName="dotArrow2" refType="w" fact="0.3227"/>
                  <dgm:constr type="ctrY" for="ch" forName="dotArrow2" refType="h" fact="-0.0239"/>
                  <dgm:constr type="w" for="ch" forName="dotArrow2" refType="userD"/>
                  <dgm:constr type="h" for="ch" forName="dotArrow2" refType="userD"/>
                  <dgm:constr type="ctrX" for="ch" forName="dotArrow3" refType="w" fact="0.3081"/>
                  <dgm:constr type="ctrY" for="ch" forName="dotArrow3" refType="h" fact="-0.0378"/>
                  <dgm:constr type="w" for="ch" forName="dotArrow3" refType="userD"/>
                  <dgm:constr type="h" for="ch" forName="dotArrow3" refType="userD"/>
                  <dgm:constr type="ctrX" for="ch" forName="dotArrow4" refType="w" fact="0.2935"/>
                  <dgm:constr type="ctrY" for="ch" forName="dotArrow4" refType="h" fact="-0.0239"/>
                  <dgm:constr type="w" for="ch" forName="dotArrow4" refType="userD"/>
                  <dgm:constr type="h" for="ch" forName="dotArrow4" refType="userD"/>
                  <dgm:constr type="ctrX" for="ch" forName="dotArrow5" refType="w" fact="0.2788"/>
                  <dgm:constr type="ctrY" for="ch" forName="dotArrow5" refType="h" fact="-0.0099"/>
                  <dgm:constr type="w" for="ch" forName="dotArrow5" refType="userD"/>
                  <dgm:constr type="h" for="ch" forName="dotArrow5" refType="userD"/>
                  <dgm:constr type="ctrX" for="ch" forName="dotArrow6" refType="w" fact="0.3081"/>
                  <dgm:constr type="ctrY" for="ch" forName="dotArrow6" refType="h" fact="-0.0084"/>
                  <dgm:constr type="w" for="ch" forName="dotArrow6" refType="userD"/>
                  <dgm:constr type="h" for="ch" forName="dotArrow6" refType="userD"/>
                  <dgm:constr type="ctrX" for="ch" forName="dotArrow7" refType="w" fact="0.3081"/>
                  <dgm:constr type="ctrY" for="ch" forName="dotArrow7" refType="h" fact="0.0211"/>
                  <dgm:constr type="w" for="ch" forName="dotArrow7" refType="userD"/>
                  <dgm:constr type="h" for="ch" forName="dotArrow7" refType="userD"/>
                  <dgm:constr type="r" for="ch" forName="parTx1" refType="w" fact="0.7444"/>
                  <dgm:constr type="t" for="ch" forName="parTx1" refType="h" fact="0.8856"/>
                  <dgm:constr type="w" for="ch" forName="parTx1" refType="w" fact="0.2101"/>
                  <dgm:constr type="h" for="ch" forName="parTx1" refType="h" fact="0.0704"/>
                  <dgm:constr type="ctrX" for="ch" forName="picture1" refType="w" fact="0.754"/>
                  <dgm:constr type="ctrY" for="ch" forName="picture1" refType="h" fact="0.8769"/>
                  <dgm:constr type="w" for="ch" forName="picture1" refType="w" fact="0.0974"/>
                  <dgm:constr type="h" for="ch" forName="picture1" refType="h" fact="0.1218"/>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465"/>
                  <dgm:constr type="t" for="ch" forName="parTx2" refType="h" fact="0.7956"/>
                  <dgm:constr type="w" for="ch" forName="parTx2" refType="w" fact="0.2101"/>
                  <dgm:constr type="h" for="ch" forName="parTx2" refType="h" fact="0.0704"/>
                  <dgm:constr type="ctrX" for="ch" forName="picture2" refType="w" fact="0.5561"/>
                  <dgm:constr type="ctrY" for="ch" forName="picture2" refType="h" fact="0.787"/>
                  <dgm:constr type="w" for="ch" forName="picture2" refType="w" fact="0.0974"/>
                  <dgm:constr type="h" for="ch" forName="picture2" refType="h" fact="0.1218"/>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489"/>
                  <dgm:constr type="t" for="ch" forName="parTx3" refType="h" fact="0.673"/>
                  <dgm:constr type="w" for="ch" forName="parTx3" refType="w" fact="0.2101"/>
                  <dgm:constr type="h" for="ch" forName="parTx3" refType="h" fact="0.0704"/>
                  <dgm:constr type="ctrX" for="ch" forName="picture3" refType="w" fact="0.4585"/>
                  <dgm:constr type="ctrY" for="ch" forName="picture3" refType="h" fact="0.6644"/>
                  <dgm:constr type="w" for="ch" forName="picture3" refType="w" fact="0.0974"/>
                  <dgm:constr type="h" for="ch" forName="picture3" refType="h" fact="0.1218"/>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3868"/>
                  <dgm:constr type="t" for="ch" forName="parTx4" refType="h" fact="0.538"/>
                  <dgm:constr type="w" for="ch" forName="parTx4" refType="w" fact="0.2101"/>
                  <dgm:constr type="h" for="ch" forName="parTx4" refType="h" fact="0.0704"/>
                  <dgm:constr type="ctrX" for="ch" forName="picture4" refType="w" fact="0.3963"/>
                  <dgm:constr type="ctrY" for="ch" forName="picture4" refType="h" fact="0.5294"/>
                  <dgm:constr type="w" for="ch" forName="picture4" refType="w" fact="0.0974"/>
                  <dgm:constr type="h" for="ch" forName="picture4" refType="h" fact="0.1218"/>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424"/>
                  <dgm:constr type="t" for="ch" forName="parTx5" refType="h" fact="0.3951"/>
                  <dgm:constr type="w" for="ch" forName="parTx5" refType="w" fact="0.2101"/>
                  <dgm:constr type="h" for="ch" forName="parTx5" refType="h" fact="0.0704"/>
                  <dgm:constr type="ctrX" for="ch" forName="picture5" refType="w" fact="0.352"/>
                  <dgm:constr type="ctrY" for="ch" forName="picture5" refType="h" fact="0.3864"/>
                  <dgm:constr type="w" for="ch" forName="picture5" refType="w" fact="0.0974"/>
                  <dgm:constr type="h" for="ch" forName="picture5" refType="h" fact="0.1218"/>
                  <dgm:constr type="r" for="ch" forName="desTx5" refType="l" refFor="ch" refForName="parTx5"/>
                  <dgm:constr type="l" for="ch" forName="desTx5"/>
                  <dgm:constr type="t" for="ch" forName="desTx5" refType="t" refFor="ch" refForName="parTx5"/>
                  <dgm:constr type="h" for="ch" forName="desTx5" refType="h" refFor="ch" refForName="parTx5"/>
                  <dgm:constr type="r" for="ch" forName="parTx6" refType="w" fact="0.3172"/>
                  <dgm:constr type="t" for="ch" forName="parTx6" refType="h" fact="0.2531"/>
                  <dgm:constr type="w" for="ch" forName="parTx6" refType="w" fact="0.2101"/>
                  <dgm:constr type="h" for="ch" forName="parTx6" refType="h" fact="0.0704"/>
                  <dgm:constr type="ctrX" for="ch" forName="picture6" refType="w" fact="0.3267"/>
                  <dgm:constr type="ctrY" for="ch" forName="picture6" refType="h" fact="0.2444"/>
                  <dgm:constr type="w" for="ch" forName="picture6" refType="w" fact="0.0974"/>
                  <dgm:constr type="h" for="ch" forName="picture6" refType="h" fact="0.1218"/>
                  <dgm:constr type="r" for="ch" forName="desTx6" refType="l" refFor="ch" refForName="parTx6"/>
                  <dgm:constr type="l" for="ch" forName="desTx6"/>
                  <dgm:constr type="t" for="ch" forName="desTx6" refType="t" refFor="ch" refForName="parTx6"/>
                  <dgm:constr type="h" for="ch" forName="desTx6" refType="h" refFor="ch" refForName="parTx6"/>
                  <dgm:constr type="r" for="ch" forName="parTx7" refType="w" fact="0.3034"/>
                  <dgm:constr type="t" for="ch" forName="parTx7" refType="h" fact="0.1162"/>
                  <dgm:constr type="w" for="ch" forName="parTx7" refType="w" fact="0.2101"/>
                  <dgm:constr type="h" for="ch" forName="parTx7" refType="h" fact="0.0704"/>
                  <dgm:constr type="ctrX" for="ch" forName="picture7" refType="w" fact="0.3129"/>
                  <dgm:constr type="ctrY" for="ch" forName="picture7" refType="h" fact="0.1075"/>
                  <dgm:constr type="w" for="ch" forName="picture7" refType="w" fact="0.0974"/>
                  <dgm:constr type="h" for="ch" forName="picture7" refType="h" fact="0.1218"/>
                  <dgm:constr type="r" for="ch" forName="desTx7" refType="l" refFor="ch" refForName="parTx7"/>
                  <dgm:constr type="l" for="ch" forName="desTx7"/>
                  <dgm:constr type="t" for="ch" forName="desTx7" refType="t" refFor="ch" refForName="parTx7"/>
                  <dgm:constr type="h" for="ch" forName="desTx7" refType="h" refFor="ch" refForName="parTx7"/>
                </dgm:constrLst>
              </dgm:if>
              <dgm:else name="Name71">
                <dgm:alg type="composite">
                  <dgm:param type="ar" val="1.096"/>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userD" refType="w" fact="0.0111"/>
                  <dgm:constr type="ctrX" for="ch" forName="dot1" refType="w" fact="0.5541"/>
                  <dgm:constr type="ctrY" for="ch" forName="dot1" refType="h" fact="0.8342"/>
                  <dgm:constr type="w" for="ch" forName="dot1" refType="userD"/>
                  <dgm:constr type="h" for="ch" forName="dot1" refType="userD"/>
                  <dgm:constr type="ctrX" for="ch" forName="dot2" refType="w" fact="0.5756"/>
                  <dgm:constr type="ctrY" for="ch" forName="dot2" refType="h" fact="0.8448"/>
                  <dgm:constr type="w" for="ch" forName="dot2" refType="userD"/>
                  <dgm:constr type="h" for="ch" forName="dot2" refType="userD"/>
                  <dgm:constr type="ctrX" for="ch" forName="dot3" refType="w" fact="0.5974"/>
                  <dgm:constr type="ctrY" for="ch" forName="dot3" refType="h" fact="0.8539"/>
                  <dgm:constr type="w" for="ch" forName="dot3" refType="userD"/>
                  <dgm:constr type="h" for="ch" forName="dot3" refType="userD"/>
                  <dgm:constr type="ctrX" for="ch" forName="dot4" refType="w" fact="0.6194"/>
                  <dgm:constr type="ctrY" for="ch" forName="dot4" refType="h" fact="0.8615"/>
                  <dgm:constr type="w" for="ch" forName="dot4" refType="userD"/>
                  <dgm:constr type="h" for="ch" forName="dot4" refType="userD"/>
                  <dgm:constr type="ctrX" for="ch" forName="dot5" refType="w" fact="0.6416"/>
                  <dgm:constr type="ctrY" for="ch" forName="dot5" refType="h" fact="0.8676"/>
                  <dgm:constr type="w" for="ch" forName="dot5" refType="userD"/>
                  <dgm:constr type="h" for="ch" forName="dot5" refType="userD"/>
                  <dgm:constr type="ctrX" for="ch" forName="dot6" refType="w" fact="0.4197"/>
                  <dgm:constr type="ctrY" for="ch" forName="dot6" refType="h" fact="0.7255"/>
                  <dgm:constr type="w" for="ch" forName="dot6" refType="userD"/>
                  <dgm:constr type="h" for="ch" forName="dot6" refType="userD"/>
                  <dgm:constr type="ctrX" for="ch" forName="dot7" refType="w" fact="0.4382"/>
                  <dgm:constr type="ctrY" for="ch" forName="dot7" refType="h" fact="0.7454"/>
                  <dgm:constr type="w" for="ch" forName="dot7" refType="userD"/>
                  <dgm:constr type="h" for="ch" forName="dot7" refType="userD"/>
                  <dgm:constr type="ctrX" for="ch" forName="dot8" refType="w" fact="0.3344"/>
                  <dgm:constr type="ctrY" for="ch" forName="dot8" refType="h" fact="0.6026"/>
                  <dgm:constr type="w" for="ch" forName="dot8" refType="userD"/>
                  <dgm:constr type="h" for="ch" forName="dot8" refType="userD"/>
                  <dgm:constr type="ctrX" for="ch" forName="dot9" refType="w" fact="0.2734"/>
                  <dgm:constr type="ctrY" for="ch" forName="dot9" refType="h" fact="0.4632"/>
                  <dgm:constr type="w" for="ch" forName="dot9" refType="userD"/>
                  <dgm:constr type="h" for="ch" forName="dot9" refType="userD"/>
                  <dgm:constr type="ctrX" for="ch" forName="dot10" refType="w" fact="0.2357"/>
                  <dgm:constr type="ctrY" for="ch" forName="dot10" refType="h" fact="0.3187"/>
                  <dgm:constr type="w" for="ch" forName="dot10" refType="userD"/>
                  <dgm:constr type="h" for="ch" forName="dot10" refType="userD"/>
                  <dgm:constr type="ctrX" for="ch" forName="dot11" refType="w" fact="0.2184"/>
                  <dgm:constr type="ctrY" for="ch" forName="dot11" refType="h" fact="0.1763"/>
                  <dgm:constr type="w" for="ch" forName="dot11" refType="userD"/>
                  <dgm:constr type="h" for="ch" forName="dot11" refType="userD"/>
                  <dgm:constr type="ctrX" for="ch" forName="dotArrow1" refType="w" fact="0.2442"/>
                  <dgm:constr type="ctrY" for="ch" forName="dotArrow1" refType="h" fact="-0.0099"/>
                  <dgm:constr type="w" for="ch" forName="dotArrow1" refType="userD"/>
                  <dgm:constr type="h" for="ch" forName="dotArrow1" refType="userD"/>
                  <dgm:constr type="ctrX" for="ch" forName="dotArrow2" refType="w" fact="0.2275"/>
                  <dgm:constr type="ctrY" for="ch" forName="dotArrow2" refType="h" fact="-0.0239"/>
                  <dgm:constr type="w" for="ch" forName="dotArrow2" refType="userD"/>
                  <dgm:constr type="h" for="ch" forName="dotArrow2" refType="userD"/>
                  <dgm:constr type="ctrX" for="ch" forName="dotArrow3" refType="w" fact="0.2108"/>
                  <dgm:constr type="ctrY" for="ch" forName="dotArrow3" refType="h" fact="-0.0378"/>
                  <dgm:constr type="w" for="ch" forName="dotArrow3" refType="userD"/>
                  <dgm:constr type="h" for="ch" forName="dotArrow3" refType="userD"/>
                  <dgm:constr type="ctrX" for="ch" forName="dotArrow4" refType="w" fact="0.1942"/>
                  <dgm:constr type="ctrY" for="ch" forName="dotArrow4" refType="h" fact="-0.0239"/>
                  <dgm:constr type="w" for="ch" forName="dotArrow4" refType="userD"/>
                  <dgm:constr type="h" for="ch" forName="dotArrow4" refType="userD"/>
                  <dgm:constr type="ctrX" for="ch" forName="dotArrow5" refType="w" fact="0.1775"/>
                  <dgm:constr type="ctrY" for="ch" forName="dotArrow5" refType="h" fact="-0.0099"/>
                  <dgm:constr type="w" for="ch" forName="dotArrow5" refType="userD"/>
                  <dgm:constr type="h" for="ch" forName="dotArrow5" refType="userD"/>
                  <dgm:constr type="ctrX" for="ch" forName="dotArrow6" refType="w" fact="0.2108"/>
                  <dgm:constr type="ctrY" for="ch" forName="dotArrow6" refType="h" fact="-0.0084"/>
                  <dgm:constr type="w" for="ch" forName="dotArrow6" refType="userD"/>
                  <dgm:constr type="h" for="ch" forName="dotArrow6" refType="userD"/>
                  <dgm:constr type="ctrX" for="ch" forName="dotArrow7" refType="w" fact="0.2108"/>
                  <dgm:constr type="ctrY" for="ch" forName="dotArrow7" refType="h" fact="0.0211"/>
                  <dgm:constr type="w" for="ch" forName="dotArrow7" refType="userD"/>
                  <dgm:constr type="h" for="ch" forName="dotArrow7" refType="userD"/>
                  <dgm:constr type="r" for="ch" forName="parTx1" refType="w" fact="0.7085"/>
                  <dgm:constr type="t" for="ch" forName="parTx1" refType="h" fact="0.8845"/>
                  <dgm:constr type="w" for="ch" forName="parTx1" refType="w" fact="0.2396"/>
                  <dgm:constr type="h" for="ch" forName="parTx1" refType="h" fact="0.0704"/>
                  <dgm:constr type="ctrX" for="ch" forName="picture1" refType="w" fact="0.7194"/>
                  <dgm:constr type="ctrY" for="ch" forName="picture1" refType="h" fact="0.8769"/>
                  <dgm:constr type="w" for="ch" forName="picture1" refType="w" fact="0.1111"/>
                  <dgm:constr type="h" for="ch" forName="picture1" refType="h" fact="0.1218"/>
                  <dgm:constr type="r" for="ch" forName="parTx2" refType="w" fact="0.4828"/>
                  <dgm:constr type="t" for="ch" forName="parTx2" refType="h" fact="0.7946"/>
                  <dgm:constr type="w" for="ch" forName="parTx2" refType="w" fact="0.2396"/>
                  <dgm:constr type="h" for="ch" forName="parTx2" refType="h" fact="0.0704"/>
                  <dgm:constr type="ctrX" for="ch" forName="picture2" refType="w" fact="0.4937"/>
                  <dgm:constr type="ctrY" for="ch" forName="picture2" refType="h" fact="0.787"/>
                  <dgm:constr type="w" for="ch" forName="picture2" refType="w" fact="0.1111"/>
                  <dgm:constr type="h" for="ch" forName="picture2" refType="h" fact="0.1218"/>
                  <dgm:constr type="r" for="ch" forName="parTx3" refType="w" fact="0.3715"/>
                  <dgm:constr type="t" for="ch" forName="parTx3" refType="h" fact="0.672"/>
                  <dgm:constr type="w" for="ch" forName="parTx3" refType="w" fact="0.2396"/>
                  <dgm:constr type="h" for="ch" forName="parTx3" refType="h" fact="0.0704"/>
                  <dgm:constr type="ctrX" for="ch" forName="picture3" refType="w" fact="0.3824"/>
                  <dgm:constr type="ctrY" for="ch" forName="picture3" refType="h" fact="0.6644"/>
                  <dgm:constr type="w" for="ch" forName="picture3" refType="w" fact="0.1111"/>
                  <dgm:constr type="h" for="ch" forName="picture3" refType="h" fact="0.1218"/>
                  <dgm:constr type="r" for="ch" forName="parTx4" refType="w" fact="0.3006"/>
                  <dgm:constr type="t" for="ch" forName="parTx4" refType="h" fact="0.5369"/>
                  <dgm:constr type="w" for="ch" forName="parTx4" refType="w" fact="0.2396"/>
                  <dgm:constr type="h" for="ch" forName="parTx4" refType="h" fact="0.0704"/>
                  <dgm:constr type="ctrX" for="ch" forName="picture4" refType="w" fact="0.3115"/>
                  <dgm:constr type="ctrY" for="ch" forName="picture4" refType="h" fact="0.5294"/>
                  <dgm:constr type="w" for="ch" forName="picture4" refType="w" fact="0.1111"/>
                  <dgm:constr type="h" for="ch" forName="picture4" refType="h" fact="0.1218"/>
                  <dgm:constr type="r" for="ch" forName="parTx5" refType="w" fact="0.25"/>
                  <dgm:constr type="t" for="ch" forName="parTx5" refType="h" fact="0.394"/>
                  <dgm:constr type="w" for="ch" forName="parTx5" refType="w" fact="0.2396"/>
                  <dgm:constr type="h" for="ch" forName="parTx5" refType="h" fact="0.0704"/>
                  <dgm:constr type="ctrX" for="ch" forName="picture5" refType="w" fact="0.2609"/>
                  <dgm:constr type="ctrY" for="ch" forName="picture5" refType="h" fact="0.3864"/>
                  <dgm:constr type="w" for="ch" forName="picture5" refType="w" fact="0.1111"/>
                  <dgm:constr type="h" for="ch" forName="picture5" refType="h" fact="0.1218"/>
                  <dgm:constr type="r" for="ch" forName="parTx6" refType="w" fact="0.2212"/>
                  <dgm:constr type="t" for="ch" forName="parTx6" refType="h" fact="0.252"/>
                  <dgm:constr type="w" for="ch" forName="parTx6" refType="w" fact="0.2396"/>
                  <dgm:constr type="h" for="ch" forName="parTx6" refType="h" fact="0.0704"/>
                  <dgm:constr type="ctrX" for="ch" forName="picture6" refType="w" fact="0.2321"/>
                  <dgm:constr type="ctrY" for="ch" forName="picture6" refType="h" fact="0.2444"/>
                  <dgm:constr type="w" for="ch" forName="picture6" refType="w" fact="0.1111"/>
                  <dgm:constr type="h" for="ch" forName="picture6" refType="h" fact="0.1218"/>
                  <dgm:constr type="r" for="ch" forName="parTx7" refType="w" fact="0.2055"/>
                  <dgm:constr type="t" for="ch" forName="parTx7" refType="h" fact="0.1151"/>
                  <dgm:constr type="w" for="ch" forName="parTx7" refType="w" fact="0.2396"/>
                  <dgm:constr type="h" for="ch" forName="parTx7" refType="h" fact="0.0704"/>
                  <dgm:constr type="ctrX" for="ch" forName="picture7" refType="w" fact="0.2164"/>
                  <dgm:constr type="ctrY" for="ch" forName="picture7" refType="h" fact="0.1075"/>
                  <dgm:constr type="w" for="ch" forName="picture7" refType="w" fact="0.1111"/>
                  <dgm:constr type="h" for="ch" forName="picture7" refType="h" fact="0.1218"/>
                </dgm:constrLst>
              </dgm:else>
            </dgm:choose>
          </dgm:else>
        </dgm:choose>
      </dgm:else>
    </dgm:choose>
    <dgm:forEach name="wrapper" axis="self" ptType="parTrans">
      <dgm:forEach name="wrapper2" axis="self" ptType="sibTrans" st="2">
        <dgm:forEach name="imageRepeat" axis="self">
          <dgm:layoutNode name="imageRepeatNode" styleLbl="fgImgPlace1">
            <dgm:alg type="sp"/>
            <dgm:shape xmlns:r="http://schemas.openxmlformats.org/officeDocument/2006/relationships" type="ellipse" r:blip="" blipPhldr="1">
              <dgm:adjLst/>
            </dgm:shape>
            <dgm:presOf axis="self"/>
          </dgm:layoutNode>
        </dgm:forEach>
      </dgm:forEach>
    </dgm:forEach>
    <dgm:choose name="Name72">
      <dgm:if name="Name73" axis="ch" ptType="node" func="cnt" op="gte" val="2">
        <dgm:layoutNode name="dot1" styleLbl="alignNode1">
          <dgm:alg type="sp"/>
          <dgm:shape xmlns:r="http://schemas.openxmlformats.org/officeDocument/2006/relationships" type="ellipse" r:blip="">
            <dgm:adjLst/>
          </dgm:shape>
          <dgm:presOf/>
        </dgm:layoutNode>
        <dgm:layoutNode name="dot2" styleLbl="alignNode1">
          <dgm:alg type="sp"/>
          <dgm:shape xmlns:r="http://schemas.openxmlformats.org/officeDocument/2006/relationships" type="ellipse" r:blip="">
            <dgm:adjLst/>
          </dgm:shape>
          <dgm:presOf/>
        </dgm:layoutNode>
        <dgm:layoutNode name="dot3" styleLbl="alignNode1">
          <dgm:alg type="sp"/>
          <dgm:shape xmlns:r="http://schemas.openxmlformats.org/officeDocument/2006/relationships" type="ellipse" r:blip="">
            <dgm:adjLst/>
          </dgm:shape>
          <dgm:presOf/>
        </dgm:layoutNode>
      </dgm:if>
      <dgm:else name="Name74"/>
    </dgm:choose>
    <dgm:choose name="Name75">
      <dgm:if name="Name76" axis="ch" ptType="node" func="cnt" op="gte" val="3">
        <dgm:layoutNode name="dot4" styleLbl="alignNode1">
          <dgm:alg type="sp"/>
          <dgm:shape xmlns:r="http://schemas.openxmlformats.org/officeDocument/2006/relationships" type="ellipse" r:blip="">
            <dgm:adjLst/>
          </dgm:shape>
          <dgm:presOf/>
        </dgm:layoutNode>
        <dgm:layoutNode name="dot5" styleLbl="alignNode1">
          <dgm:alg type="sp"/>
          <dgm:shape xmlns:r="http://schemas.openxmlformats.org/officeDocument/2006/relationships" type="ellipse" r:blip="">
            <dgm:adjLst/>
          </dgm:shape>
          <dgm:presOf/>
        </dgm:layoutNode>
      </dgm:if>
      <dgm:else name="Name77"/>
    </dgm:choose>
    <dgm:choose name="Name78">
      <dgm:if name="Name79" axis="ch" ptType="node" func="cnt" op="gte" val="4">
        <dgm:layoutNode name="dot6" styleLbl="alignNode1">
          <dgm:alg type="sp"/>
          <dgm:shape xmlns:r="http://schemas.openxmlformats.org/officeDocument/2006/relationships" type="ellipse" r:blip="">
            <dgm:adjLst/>
          </dgm:shape>
          <dgm:presOf/>
        </dgm:layoutNode>
      </dgm:if>
      <dgm:else name="Name80"/>
    </dgm:choose>
    <dgm:choose name="Name81">
      <dgm:if name="Name82" axis="ch" ptType="node" func="cnt" op="gte" val="5">
        <dgm:layoutNode name="dot7" styleLbl="alignNode1">
          <dgm:alg type="sp"/>
          <dgm:shape xmlns:r="http://schemas.openxmlformats.org/officeDocument/2006/relationships" type="ellipse" r:blip="">
            <dgm:adjLst/>
          </dgm:shape>
          <dgm:presOf/>
        </dgm:layoutNode>
        <dgm:layoutNode name="dot8" styleLbl="alignNode1">
          <dgm:alg type="sp"/>
          <dgm:shape xmlns:r="http://schemas.openxmlformats.org/officeDocument/2006/relationships" type="ellipse" r:blip="">
            <dgm:adjLst/>
          </dgm:shape>
          <dgm:presOf/>
        </dgm:layoutNode>
      </dgm:if>
      <dgm:else name="Name83"/>
    </dgm:choose>
    <dgm:choose name="Name84">
      <dgm:if name="Name85" axis="ch" ptType="node" func="cnt" op="gte" val="6">
        <dgm:layoutNode name="dot9" styleLbl="alignNode1">
          <dgm:alg type="sp"/>
          <dgm:shape xmlns:r="http://schemas.openxmlformats.org/officeDocument/2006/relationships" type="ellipse" r:blip="">
            <dgm:adjLst/>
          </dgm:shape>
          <dgm:presOf/>
        </dgm:layoutNode>
        <dgm:layoutNode name="dot10" styleLbl="alignNode1">
          <dgm:alg type="sp"/>
          <dgm:shape xmlns:r="http://schemas.openxmlformats.org/officeDocument/2006/relationships" type="ellipse" r:blip="">
            <dgm:adjLst/>
          </dgm:shape>
          <dgm:presOf/>
        </dgm:layoutNode>
      </dgm:if>
      <dgm:else name="Name86"/>
    </dgm:choose>
    <dgm:choose name="Name87">
      <dgm:if name="Name88" axis="ch" ptType="node" func="cnt" op="gte" val="7">
        <dgm:layoutNode name="dot11" styleLbl="alignNode1">
          <dgm:alg type="sp"/>
          <dgm:shape xmlns:r="http://schemas.openxmlformats.org/officeDocument/2006/relationships" type="ellipse" r:blip="">
            <dgm:adjLst/>
          </dgm:shape>
          <dgm:presOf/>
        </dgm:layoutNode>
      </dgm:if>
      <dgm:else name="Name89"/>
    </dgm:choose>
    <dgm:choose name="Name90">
      <dgm:if name="Name91" axis="ch" ptType="node" func="cnt" op="gte" val="2">
        <dgm:layoutNode name="dotArrow1" styleLbl="alignNode1">
          <dgm:alg type="sp"/>
          <dgm:shape xmlns:r="http://schemas.openxmlformats.org/officeDocument/2006/relationships" type="ellipse" r:blip="">
            <dgm:adjLst/>
          </dgm:shape>
          <dgm:presOf/>
        </dgm:layoutNode>
        <dgm:layoutNode name="dotArrow2" styleLbl="alignNode1">
          <dgm:alg type="sp"/>
          <dgm:shape xmlns:r="http://schemas.openxmlformats.org/officeDocument/2006/relationships" type="ellipse" r:blip="">
            <dgm:adjLst/>
          </dgm:shape>
          <dgm:presOf/>
        </dgm:layoutNode>
        <dgm:layoutNode name="dotArrow3" styleLbl="alignNode1">
          <dgm:alg type="sp"/>
          <dgm:shape xmlns:r="http://schemas.openxmlformats.org/officeDocument/2006/relationships" type="ellipse" r:blip="">
            <dgm:adjLst/>
          </dgm:shape>
          <dgm:presOf/>
        </dgm:layoutNode>
        <dgm:layoutNode name="dotArrow4" styleLbl="alignNode1">
          <dgm:alg type="sp"/>
          <dgm:shape xmlns:r="http://schemas.openxmlformats.org/officeDocument/2006/relationships" type="ellipse" r:blip="">
            <dgm:adjLst/>
          </dgm:shape>
          <dgm:presOf/>
        </dgm:layoutNode>
        <dgm:layoutNode name="dotArrow5" styleLbl="alignNode1">
          <dgm:alg type="sp"/>
          <dgm:shape xmlns:r="http://schemas.openxmlformats.org/officeDocument/2006/relationships" type="ellipse" r:blip="">
            <dgm:adjLst/>
          </dgm:shape>
          <dgm:presOf/>
        </dgm:layoutNode>
        <dgm:layoutNode name="dotArrow6" styleLbl="alignNode1">
          <dgm:alg type="sp"/>
          <dgm:shape xmlns:r="http://schemas.openxmlformats.org/officeDocument/2006/relationships" type="ellipse" r:blip="">
            <dgm:adjLst/>
          </dgm:shape>
          <dgm:presOf/>
        </dgm:layoutNode>
        <dgm:layoutNode name="dotArrow7" styleLbl="alignNode1">
          <dgm:alg type="sp"/>
          <dgm:shape xmlns:r="http://schemas.openxmlformats.org/officeDocument/2006/relationships" type="ellipse" r:blip="">
            <dgm:adjLst/>
          </dgm:shape>
          <dgm:presOf/>
        </dgm:layoutNode>
      </dgm:if>
      <dgm:else name="Name92"/>
    </dgm:choose>
    <dgm:forEach name="Name93" axis="ch" ptType="node" cnt="1">
      <dgm:layoutNode name="parTx1">
        <dgm:choose name="Name94">
          <dgm:if name="Name95" func="var" arg="dir" op="equ" val="norm">
            <dgm:alg type="tx">
              <dgm:param type="parTxLTRAlign" val="l"/>
              <dgm:param type="parTxRTLAlign" val="r"/>
            </dgm:alg>
          </dgm:if>
          <dgm:else name="Name96">
            <dgm:alg type="tx">
              <dgm:param type="parTxLTRAlign" val="r"/>
              <dgm:param type="parTxRTLAlign" val="l"/>
            </dgm:alg>
          </dgm:else>
        </dgm:choose>
        <dgm:shape xmlns:r="http://schemas.openxmlformats.org/officeDocument/2006/relationships" type="roundRect" r:blip="">
          <dgm:adjLst/>
        </dgm:shape>
        <dgm:presOf axis="self" ptType="node"/>
        <dgm:choose name="Name97">
          <dgm:if name="Name98" func="var" arg="dir" op="equ" val="norm">
            <dgm:constrLst>
              <dgm:constr type="lMarg" refType="w" fact="0.6"/>
              <dgm:constr type="rMarg" refType="primFontSz" fact="0.3"/>
              <dgm:constr type="tMarg" refType="primFontSz" fact="0.3"/>
              <dgm:constr type="bMarg" refType="primFontSz" fact="0.3"/>
            </dgm:constrLst>
          </dgm:if>
          <dgm:else name="Name99">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00">
        <dgm:if name="Name101" axis="ch" ptType="node" func="cnt" op="gte" val="1">
          <dgm:layoutNode name="desTx1" styleLbl="revTx">
            <dgm:varLst>
              <dgm:bulletEnabled val="1"/>
            </dgm:varLst>
            <dgm:choose name="Name102">
              <dgm:if name="Name103" func="var" arg="dir" op="equ" val="norm">
                <dgm:choose name="Name104">
                  <dgm:if name="Name105" axis="ch" ptType="node" func="cnt" op="gte" val="2">
                    <dgm:alg type="tx">
                      <dgm:param type="parTxLTRAlign" val="l"/>
                      <dgm:param type="parTxRTLAlign" val="l"/>
                      <dgm:param type="stBulletLvl" val="1"/>
                    </dgm:alg>
                  </dgm:if>
                  <dgm:else name="Name106">
                    <dgm:alg type="tx">
                      <dgm:param type="parTxLTRAlign" val="l"/>
                      <dgm:param type="parTxRTLAlign" val="l"/>
                    </dgm:alg>
                  </dgm:else>
                </dgm:choose>
              </dgm:if>
              <dgm:else name="Name107">
                <dgm:choose name="Name108">
                  <dgm:if name="Name109" axis="ch" ptType="node" func="cnt" op="gte" val="2">
                    <dgm:alg type="tx">
                      <dgm:param type="parTxLTRAlign" val="r"/>
                      <dgm:param type="parTxRTLAlign" val="r"/>
                      <dgm:param type="shpTxLTRAlignCh" val="r"/>
                      <dgm:param type="shpTxRTLAlignCh" val="r"/>
                      <dgm:param type="stBulletLvl" val="1"/>
                    </dgm:alg>
                  </dgm:if>
                  <dgm:else name="Name110">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11"/>
      </dgm:choose>
    </dgm:forEach>
    <dgm:forEach name="Name112" axis="ch" ptType="sibTrans" hideLastTrans="0" cnt="1">
      <dgm:layoutNode name="picture1">
        <dgm:alg type="sp"/>
        <dgm:shape xmlns:r="http://schemas.openxmlformats.org/officeDocument/2006/relationships" r:blip="">
          <dgm:adjLst/>
        </dgm:shape>
        <dgm:presOf/>
        <dgm:constrLst/>
        <dgm:forEach name="Name113" ref="imageRepeat"/>
      </dgm:layoutNode>
    </dgm:forEach>
    <dgm:forEach name="Name114" axis="ch" ptType="node" st="2" cnt="1">
      <dgm:layoutNode name="parTx2">
        <dgm:choose name="Name115">
          <dgm:if name="Name116" func="var" arg="dir" op="equ" val="norm">
            <dgm:alg type="tx">
              <dgm:param type="parTxLTRAlign" val="l"/>
              <dgm:param type="parTxRTLAlign" val="r"/>
            </dgm:alg>
          </dgm:if>
          <dgm:else name="Name117">
            <dgm:alg type="tx">
              <dgm:param type="parTxLTRAlign" val="r"/>
              <dgm:param type="parTxRTLAlign" val="l"/>
            </dgm:alg>
          </dgm:else>
        </dgm:choose>
        <dgm:shape xmlns:r="http://schemas.openxmlformats.org/officeDocument/2006/relationships" type="roundRect" r:blip="">
          <dgm:adjLst/>
        </dgm:shape>
        <dgm:presOf axis="self" ptType="node"/>
        <dgm:choose name="Name118">
          <dgm:if name="Name119" func="var" arg="dir" op="equ" val="norm">
            <dgm:constrLst>
              <dgm:constr type="lMarg" refType="w" fact="0.6"/>
              <dgm:constr type="rMarg" refType="primFontSz" fact="0.3"/>
              <dgm:constr type="tMarg" refType="primFontSz" fact="0.3"/>
              <dgm:constr type="bMarg" refType="primFontSz" fact="0.3"/>
            </dgm:constrLst>
          </dgm:if>
          <dgm:else name="Name120">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21">
        <dgm:if name="Name122" axis="ch" ptType="node" func="cnt" op="gte" val="1">
          <dgm:layoutNode name="desTx2" styleLbl="revTx">
            <dgm:varLst>
              <dgm:bulletEnabled val="1"/>
            </dgm:varLst>
            <dgm:choose name="Name123">
              <dgm:if name="Name124" func="var" arg="dir" op="equ" val="norm">
                <dgm:choose name="Name125">
                  <dgm:if name="Name126" axis="ch" ptType="node" func="cnt" op="gte" val="2">
                    <dgm:alg type="tx">
                      <dgm:param type="parTxLTRAlign" val="l"/>
                      <dgm:param type="parTxRTLAlign" val="l"/>
                      <dgm:param type="stBulletLvl" val="1"/>
                    </dgm:alg>
                  </dgm:if>
                  <dgm:else name="Name127">
                    <dgm:alg type="tx">
                      <dgm:param type="parTxLTRAlign" val="l"/>
                      <dgm:param type="parTxRTLAlign" val="l"/>
                    </dgm:alg>
                  </dgm:else>
                </dgm:choose>
              </dgm:if>
              <dgm:else name="Name128">
                <dgm:choose name="Name129">
                  <dgm:if name="Name130" axis="ch" ptType="node" func="cnt" op="gte" val="2">
                    <dgm:alg type="tx">
                      <dgm:param type="parTxLTRAlign" val="r"/>
                      <dgm:param type="parTxRTLAlign" val="r"/>
                      <dgm:param type="shpTxLTRAlignCh" val="r"/>
                      <dgm:param type="shpTxRTLAlignCh" val="r"/>
                      <dgm:param type="stBulletLvl" val="1"/>
                    </dgm:alg>
                  </dgm:if>
                  <dgm:else name="Name131">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32"/>
      </dgm:choose>
    </dgm:forEach>
    <dgm:forEach name="Name133" axis="ch" ptType="sibTrans" hideLastTrans="0" st="2" cnt="1">
      <dgm:layoutNode name="picture2">
        <dgm:alg type="sp"/>
        <dgm:shape xmlns:r="http://schemas.openxmlformats.org/officeDocument/2006/relationships" r:blip="">
          <dgm:adjLst/>
        </dgm:shape>
        <dgm:presOf/>
        <dgm:constrLst/>
        <dgm:forEach name="Name134" ref="imageRepeat"/>
      </dgm:layoutNode>
    </dgm:forEach>
    <dgm:forEach name="Name135" axis="ch" ptType="node" st="3" cnt="1">
      <dgm:layoutNode name="parTx3">
        <dgm:choose name="Name136">
          <dgm:if name="Name137" func="var" arg="dir" op="equ" val="norm">
            <dgm:alg type="tx">
              <dgm:param type="parTxLTRAlign" val="l"/>
              <dgm:param type="parTxRTLAlign" val="r"/>
            </dgm:alg>
          </dgm:if>
          <dgm:else name="Name138">
            <dgm:alg type="tx">
              <dgm:param type="parTxLTRAlign" val="r"/>
              <dgm:param type="parTxRTLAlign" val="l"/>
            </dgm:alg>
          </dgm:else>
        </dgm:choose>
        <dgm:shape xmlns:r="http://schemas.openxmlformats.org/officeDocument/2006/relationships" type="roundRect" r:blip="">
          <dgm:adjLst/>
        </dgm:shape>
        <dgm:presOf axis="self" ptType="node"/>
        <dgm:choose name="Name139">
          <dgm:if name="Name140" func="var" arg="dir" op="equ" val="norm">
            <dgm:constrLst>
              <dgm:constr type="lMarg" refType="w" fact="0.6"/>
              <dgm:constr type="rMarg" refType="primFontSz" fact="0.3"/>
              <dgm:constr type="tMarg" refType="primFontSz" fact="0.3"/>
              <dgm:constr type="bMarg" refType="primFontSz" fact="0.3"/>
            </dgm:constrLst>
          </dgm:if>
          <dgm:else name="Name141">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42">
        <dgm:if name="Name143" axis="ch" ptType="node" func="cnt" op="gte" val="1">
          <dgm:layoutNode name="desTx3" styleLbl="revTx">
            <dgm:varLst>
              <dgm:bulletEnabled val="1"/>
            </dgm:varLst>
            <dgm:choose name="Name144">
              <dgm:if name="Name145" func="var" arg="dir" op="equ" val="norm">
                <dgm:choose name="Name146">
                  <dgm:if name="Name147" axis="ch" ptType="node" func="cnt" op="gte" val="2">
                    <dgm:alg type="tx">
                      <dgm:param type="parTxLTRAlign" val="l"/>
                      <dgm:param type="parTxRTLAlign" val="l"/>
                      <dgm:param type="stBulletLvl" val="1"/>
                    </dgm:alg>
                  </dgm:if>
                  <dgm:else name="Name148">
                    <dgm:alg type="tx">
                      <dgm:param type="parTxLTRAlign" val="l"/>
                      <dgm:param type="parTxRTLAlign" val="l"/>
                    </dgm:alg>
                  </dgm:else>
                </dgm:choose>
              </dgm:if>
              <dgm:else name="Name149">
                <dgm:choose name="Name150">
                  <dgm:if name="Name151" axis="ch" ptType="node" func="cnt" op="gte" val="2">
                    <dgm:alg type="tx">
                      <dgm:param type="parTxLTRAlign" val="r"/>
                      <dgm:param type="parTxRTLAlign" val="r"/>
                      <dgm:param type="shpTxLTRAlignCh" val="r"/>
                      <dgm:param type="shpTxRTLAlignCh" val="r"/>
                      <dgm:param type="stBulletLvl" val="1"/>
                    </dgm:alg>
                  </dgm:if>
                  <dgm:else name="Name152">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53"/>
      </dgm:choose>
    </dgm:forEach>
    <dgm:forEach name="Name154" axis="ch" ptType="sibTrans" hideLastTrans="0" st="3" cnt="1">
      <dgm:layoutNode name="picture3">
        <dgm:alg type="sp"/>
        <dgm:shape xmlns:r="http://schemas.openxmlformats.org/officeDocument/2006/relationships" r:blip="">
          <dgm:adjLst/>
        </dgm:shape>
        <dgm:presOf/>
        <dgm:constrLst/>
        <dgm:forEach name="Name155" ref="imageRepeat"/>
      </dgm:layoutNode>
    </dgm:forEach>
    <dgm:forEach name="Name156" axis="ch" ptType="node" st="4" cnt="1">
      <dgm:layoutNode name="parTx4">
        <dgm:choose name="Name157">
          <dgm:if name="Name158" func="var" arg="dir" op="equ" val="norm">
            <dgm:alg type="tx">
              <dgm:param type="parTxLTRAlign" val="l"/>
              <dgm:param type="parTxRTLAlign" val="r"/>
            </dgm:alg>
          </dgm:if>
          <dgm:else name="Name159">
            <dgm:alg type="tx">
              <dgm:param type="parTxLTRAlign" val="r"/>
              <dgm:param type="parTxRTLAlign" val="l"/>
            </dgm:alg>
          </dgm:else>
        </dgm:choose>
        <dgm:shape xmlns:r="http://schemas.openxmlformats.org/officeDocument/2006/relationships" type="roundRect" r:blip="">
          <dgm:adjLst/>
        </dgm:shape>
        <dgm:presOf axis="self" ptType="node"/>
        <dgm:choose name="Name160">
          <dgm:if name="Name161" func="var" arg="dir" op="equ" val="norm">
            <dgm:constrLst>
              <dgm:constr type="lMarg" refType="w" fact="0.6"/>
              <dgm:constr type="rMarg" refType="primFontSz" fact="0.3"/>
              <dgm:constr type="tMarg" refType="primFontSz" fact="0.3"/>
              <dgm:constr type="bMarg" refType="primFontSz" fact="0.3"/>
            </dgm:constrLst>
          </dgm:if>
          <dgm:else name="Name162">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63">
        <dgm:if name="Name164" axis="ch" ptType="node" func="cnt" op="gte" val="1">
          <dgm:layoutNode name="desTx4" styleLbl="revTx">
            <dgm:varLst>
              <dgm:bulletEnabled val="1"/>
            </dgm:varLst>
            <dgm:choose name="Name165">
              <dgm:if name="Name166" func="var" arg="dir" op="equ" val="norm">
                <dgm:choose name="Name167">
                  <dgm:if name="Name168" axis="ch" ptType="node" func="cnt" op="gte" val="2">
                    <dgm:alg type="tx">
                      <dgm:param type="parTxLTRAlign" val="l"/>
                      <dgm:param type="parTxRTLAlign" val="l"/>
                      <dgm:param type="stBulletLvl" val="1"/>
                    </dgm:alg>
                  </dgm:if>
                  <dgm:else name="Name169">
                    <dgm:alg type="tx">
                      <dgm:param type="parTxLTRAlign" val="l"/>
                      <dgm:param type="parTxRTLAlign" val="l"/>
                    </dgm:alg>
                  </dgm:else>
                </dgm:choose>
              </dgm:if>
              <dgm:else name="Name170">
                <dgm:choose name="Name171">
                  <dgm:if name="Name172" axis="ch" ptType="node" func="cnt" op="gte" val="2">
                    <dgm:alg type="tx">
                      <dgm:param type="parTxLTRAlign" val="r"/>
                      <dgm:param type="parTxRTLAlign" val="r"/>
                      <dgm:param type="shpTxLTRAlignCh" val="r"/>
                      <dgm:param type="shpTxRTLAlignCh" val="r"/>
                      <dgm:param type="stBulletLvl" val="1"/>
                    </dgm:alg>
                  </dgm:if>
                  <dgm:else name="Name173">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74"/>
      </dgm:choose>
    </dgm:forEach>
    <dgm:forEach name="Name175" axis="ch" ptType="sibTrans" hideLastTrans="0" st="4" cnt="1">
      <dgm:layoutNode name="picture4">
        <dgm:alg type="sp"/>
        <dgm:shape xmlns:r="http://schemas.openxmlformats.org/officeDocument/2006/relationships" r:blip="">
          <dgm:adjLst/>
        </dgm:shape>
        <dgm:presOf/>
        <dgm:constrLst/>
        <dgm:forEach name="Name176" ref="imageRepeat"/>
      </dgm:layoutNode>
    </dgm:forEach>
    <dgm:forEach name="Name177" axis="ch" ptType="node" st="5" cnt="1">
      <dgm:layoutNode name="parTx5">
        <dgm:choose name="Name178">
          <dgm:if name="Name179" func="var" arg="dir" op="equ" val="norm">
            <dgm:alg type="tx">
              <dgm:param type="parTxLTRAlign" val="l"/>
              <dgm:param type="parTxRTLAlign" val="r"/>
            </dgm:alg>
          </dgm:if>
          <dgm:else name="Name180">
            <dgm:alg type="tx">
              <dgm:param type="parTxLTRAlign" val="r"/>
              <dgm:param type="parTxRTLAlign" val="l"/>
            </dgm:alg>
          </dgm:else>
        </dgm:choose>
        <dgm:shape xmlns:r="http://schemas.openxmlformats.org/officeDocument/2006/relationships" type="roundRect" r:blip="">
          <dgm:adjLst/>
        </dgm:shape>
        <dgm:presOf axis="self" ptType="node"/>
        <dgm:choose name="Name181">
          <dgm:if name="Name182" func="var" arg="dir" op="equ" val="norm">
            <dgm:constrLst>
              <dgm:constr type="lMarg" refType="w" fact="0.6"/>
              <dgm:constr type="rMarg" refType="primFontSz" fact="0.3"/>
              <dgm:constr type="tMarg" refType="primFontSz" fact="0.3"/>
              <dgm:constr type="bMarg" refType="primFontSz" fact="0.3"/>
            </dgm:constrLst>
          </dgm:if>
          <dgm:else name="Name183">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84">
        <dgm:if name="Name185" axis="ch" ptType="node" func="cnt" op="gte" val="1">
          <dgm:layoutNode name="desTx5" styleLbl="revTx">
            <dgm:varLst>
              <dgm:bulletEnabled val="1"/>
            </dgm:varLst>
            <dgm:choose name="Name186">
              <dgm:if name="Name187" func="var" arg="dir" op="equ" val="norm">
                <dgm:choose name="Name188">
                  <dgm:if name="Name189" axis="ch" ptType="node" func="cnt" op="gte" val="2">
                    <dgm:alg type="tx">
                      <dgm:param type="parTxLTRAlign" val="l"/>
                      <dgm:param type="parTxRTLAlign" val="l"/>
                      <dgm:param type="stBulletLvl" val="1"/>
                    </dgm:alg>
                  </dgm:if>
                  <dgm:else name="Name190">
                    <dgm:alg type="tx">
                      <dgm:param type="parTxLTRAlign" val="l"/>
                      <dgm:param type="parTxRTLAlign" val="l"/>
                    </dgm:alg>
                  </dgm:else>
                </dgm:choose>
              </dgm:if>
              <dgm:else name="Name191">
                <dgm:choose name="Name192">
                  <dgm:if name="Name193" axis="ch" ptType="node" func="cnt" op="gte" val="2">
                    <dgm:alg type="tx">
                      <dgm:param type="parTxLTRAlign" val="r"/>
                      <dgm:param type="parTxRTLAlign" val="r"/>
                      <dgm:param type="shpTxLTRAlignCh" val="r"/>
                      <dgm:param type="shpTxRTLAlignCh" val="r"/>
                      <dgm:param type="stBulletLvl" val="1"/>
                    </dgm:alg>
                  </dgm:if>
                  <dgm:else name="Name194">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95"/>
      </dgm:choose>
    </dgm:forEach>
    <dgm:forEach name="Name196" axis="ch" ptType="sibTrans" hideLastTrans="0" st="5" cnt="1">
      <dgm:layoutNode name="picture5">
        <dgm:alg type="sp"/>
        <dgm:shape xmlns:r="http://schemas.openxmlformats.org/officeDocument/2006/relationships" r:blip="">
          <dgm:adjLst/>
        </dgm:shape>
        <dgm:presOf/>
        <dgm:constrLst/>
        <dgm:forEach name="Name197" ref="imageRepeat"/>
      </dgm:layoutNode>
    </dgm:forEach>
    <dgm:forEach name="Name198" axis="ch" ptType="node" st="6" cnt="1">
      <dgm:layoutNode name="parTx6">
        <dgm:choose name="Name199">
          <dgm:if name="Name200" func="var" arg="dir" op="equ" val="norm">
            <dgm:alg type="tx">
              <dgm:param type="parTxLTRAlign" val="l"/>
              <dgm:param type="parTxRTLAlign" val="r"/>
            </dgm:alg>
          </dgm:if>
          <dgm:else name="Name201">
            <dgm:alg type="tx">
              <dgm:param type="parTxLTRAlign" val="r"/>
              <dgm:param type="parTxRTLAlign" val="l"/>
            </dgm:alg>
          </dgm:else>
        </dgm:choose>
        <dgm:shape xmlns:r="http://schemas.openxmlformats.org/officeDocument/2006/relationships" type="roundRect" r:blip="">
          <dgm:adjLst/>
        </dgm:shape>
        <dgm:presOf axis="self" ptType="node"/>
        <dgm:choose name="Name202">
          <dgm:if name="Name203" func="var" arg="dir" op="equ" val="norm">
            <dgm:constrLst>
              <dgm:constr type="lMarg" refType="w" fact="0.6"/>
              <dgm:constr type="rMarg" refType="primFontSz" fact="0.3"/>
              <dgm:constr type="tMarg" refType="primFontSz" fact="0.3"/>
              <dgm:constr type="bMarg" refType="primFontSz" fact="0.3"/>
            </dgm:constrLst>
          </dgm:if>
          <dgm:else name="Name204">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205">
        <dgm:if name="Name206" axis="ch" ptType="node" func="cnt" op="gte" val="1">
          <dgm:layoutNode name="desTx6" styleLbl="revTx">
            <dgm:varLst>
              <dgm:bulletEnabled val="1"/>
            </dgm:varLst>
            <dgm:choose name="Name207">
              <dgm:if name="Name208" func="var" arg="dir" op="equ" val="norm">
                <dgm:choose name="Name209">
                  <dgm:if name="Name210" axis="ch" ptType="node" func="cnt" op="gte" val="2">
                    <dgm:alg type="tx">
                      <dgm:param type="parTxLTRAlign" val="l"/>
                      <dgm:param type="parTxRTLAlign" val="l"/>
                      <dgm:param type="stBulletLvl" val="1"/>
                    </dgm:alg>
                  </dgm:if>
                  <dgm:else name="Name211">
                    <dgm:alg type="tx">
                      <dgm:param type="parTxLTRAlign" val="l"/>
                      <dgm:param type="parTxRTLAlign" val="l"/>
                    </dgm:alg>
                  </dgm:else>
                </dgm:choose>
              </dgm:if>
              <dgm:else name="Name212">
                <dgm:choose name="Name213">
                  <dgm:if name="Name214" axis="ch" ptType="node" func="cnt" op="gte" val="2">
                    <dgm:alg type="tx">
                      <dgm:param type="parTxLTRAlign" val="r"/>
                      <dgm:param type="parTxRTLAlign" val="r"/>
                      <dgm:param type="shpTxLTRAlignCh" val="r"/>
                      <dgm:param type="shpTxRTLAlignCh" val="r"/>
                      <dgm:param type="stBulletLvl" val="1"/>
                    </dgm:alg>
                  </dgm:if>
                  <dgm:else name="Name215">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216"/>
      </dgm:choose>
    </dgm:forEach>
    <dgm:forEach name="Name217" axis="ch" ptType="sibTrans" hideLastTrans="0" st="6" cnt="1">
      <dgm:layoutNode name="picture6">
        <dgm:alg type="sp"/>
        <dgm:shape xmlns:r="http://schemas.openxmlformats.org/officeDocument/2006/relationships" r:blip="">
          <dgm:adjLst/>
        </dgm:shape>
        <dgm:presOf/>
        <dgm:constrLst/>
        <dgm:forEach name="Name218" ref="imageRepeat"/>
      </dgm:layoutNode>
    </dgm:forEach>
    <dgm:forEach name="Name219" axis="ch" ptType="node" st="7" cnt="1">
      <dgm:layoutNode name="parTx7">
        <dgm:choose name="Name220">
          <dgm:if name="Name221" func="var" arg="dir" op="equ" val="norm">
            <dgm:alg type="tx">
              <dgm:param type="parTxLTRAlign" val="l"/>
              <dgm:param type="parTxRTLAlign" val="r"/>
            </dgm:alg>
          </dgm:if>
          <dgm:else name="Name222">
            <dgm:alg type="tx">
              <dgm:param type="parTxLTRAlign" val="r"/>
              <dgm:param type="parTxRTLAlign" val="l"/>
            </dgm:alg>
          </dgm:else>
        </dgm:choose>
        <dgm:shape xmlns:r="http://schemas.openxmlformats.org/officeDocument/2006/relationships" type="roundRect" r:blip="">
          <dgm:adjLst/>
        </dgm:shape>
        <dgm:presOf axis="self" ptType="node"/>
        <dgm:choose name="Name223">
          <dgm:if name="Name224" func="var" arg="dir" op="equ" val="norm">
            <dgm:constrLst>
              <dgm:constr type="lMarg" refType="w" fact="0.6"/>
              <dgm:constr type="rMarg" refType="primFontSz" fact="0.3"/>
              <dgm:constr type="tMarg" refType="primFontSz" fact="0.3"/>
              <dgm:constr type="bMarg" refType="primFontSz" fact="0.3"/>
            </dgm:constrLst>
          </dgm:if>
          <dgm:else name="Name225">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226">
        <dgm:if name="Name227" axis="ch" ptType="node" func="cnt" op="gte" val="1">
          <dgm:layoutNode name="desTx7" styleLbl="revTx">
            <dgm:varLst>
              <dgm:bulletEnabled val="1"/>
            </dgm:varLst>
            <dgm:choose name="Name228">
              <dgm:if name="Name229" func="var" arg="dir" op="equ" val="norm">
                <dgm:choose name="Name230">
                  <dgm:if name="Name231" axis="ch" ptType="node" func="cnt" op="gte" val="2">
                    <dgm:alg type="tx">
                      <dgm:param type="parTxLTRAlign" val="l"/>
                      <dgm:param type="parTxRTLAlign" val="l"/>
                      <dgm:param type="stBulletLvl" val="1"/>
                    </dgm:alg>
                  </dgm:if>
                  <dgm:else name="Name232">
                    <dgm:alg type="tx">
                      <dgm:param type="parTxLTRAlign" val="l"/>
                      <dgm:param type="parTxRTLAlign" val="l"/>
                    </dgm:alg>
                  </dgm:else>
                </dgm:choose>
              </dgm:if>
              <dgm:else name="Name233">
                <dgm:choose name="Name234">
                  <dgm:if name="Name235" axis="ch" ptType="node" func="cnt" op="gte" val="2">
                    <dgm:alg type="tx">
                      <dgm:param type="parTxLTRAlign" val="r"/>
                      <dgm:param type="parTxRTLAlign" val="r"/>
                      <dgm:param type="shpTxLTRAlignCh" val="r"/>
                      <dgm:param type="shpTxRTLAlignCh" val="r"/>
                      <dgm:param type="stBulletLvl" val="1"/>
                    </dgm:alg>
                  </dgm:if>
                  <dgm:else name="Name236">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237"/>
      </dgm:choose>
    </dgm:forEach>
    <dgm:forEach name="Name238" axis="ch" ptType="sibTrans" hideLastTrans="0" st="7" cnt="1">
      <dgm:layoutNode name="picture7">
        <dgm:alg type="sp"/>
        <dgm:shape xmlns:r="http://schemas.openxmlformats.org/officeDocument/2006/relationships" r:blip="">
          <dgm:adjLst/>
        </dgm:shape>
        <dgm:presOf/>
        <dgm:constrLst/>
        <dgm:forEach name="Name239" ref="imageRepeat"/>
      </dgm:layoutNode>
    </dgm:forEach>
  </dgm:layoutNode>
</dgm:layoutDef>
</file>

<file path=ppt/diagrams/layout7.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2#1">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2#3">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endParaRPr lang="tr-TR"/>
          </a:p>
        </p:txBody>
      </p:sp>
      <p:sp>
        <p:nvSpPr>
          <p:cNvPr id="15363" name="Rectangle 3"/>
          <p:cNvSpPr>
            <a:spLocks noGrp="1" noChangeArrowheads="1"/>
          </p:cNvSpPr>
          <p:nvPr>
            <p:ph type="dt" sz="quarter" idx="1"/>
          </p:nvPr>
        </p:nvSpPr>
        <p:spPr bwMode="auto">
          <a:xfrm>
            <a:off x="388620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endParaRPr lang="tr-TR"/>
          </a:p>
        </p:txBody>
      </p:sp>
      <p:sp>
        <p:nvSpPr>
          <p:cNvPr id="15364" name="Rectangle 4"/>
          <p:cNvSpPr>
            <a:spLocks noGrp="1" noChangeArrowheads="1"/>
          </p:cNvSpPr>
          <p:nvPr>
            <p:ph type="ftr" sz="quarter" idx="2"/>
          </p:nvPr>
        </p:nvSpPr>
        <p:spPr bwMode="auto">
          <a:xfrm>
            <a:off x="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endParaRPr lang="tr-TR"/>
          </a:p>
        </p:txBody>
      </p:sp>
      <p:sp>
        <p:nvSpPr>
          <p:cNvPr id="15365" name="Rectangle 5"/>
          <p:cNvSpPr>
            <a:spLocks noGrp="1" noChangeArrowheads="1"/>
          </p:cNvSpPr>
          <p:nvPr>
            <p:ph type="sldNum" sz="quarter" idx="3"/>
          </p:nvPr>
        </p:nvSpPr>
        <p:spPr bwMode="auto">
          <a:xfrm>
            <a:off x="388620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fld id="{2CC56876-2BC5-419B-8C88-3445DD4491FB}" type="slidenum">
              <a:rPr lang="tr-TR"/>
              <a:pPr/>
              <a:t>‹#›</a:t>
            </a:fld>
            <a:endParaRPr lang="tr-TR"/>
          </a:p>
        </p:txBody>
      </p:sp>
    </p:spTree>
    <p:extLst>
      <p:ext uri="{BB962C8B-B14F-4D97-AF65-F5344CB8AC3E}">
        <p14:creationId xmlns:p14="http://schemas.microsoft.com/office/powerpoint/2010/main" val="6516349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endParaRPr lang="tr-TR"/>
          </a:p>
        </p:txBody>
      </p:sp>
      <p:sp>
        <p:nvSpPr>
          <p:cNvPr id="17411" name="Rectangle 3"/>
          <p:cNvSpPr>
            <a:spLocks noGrp="1" noChangeArrowheads="1"/>
          </p:cNvSpPr>
          <p:nvPr>
            <p:ph type="dt" idx="1"/>
          </p:nvPr>
        </p:nvSpPr>
        <p:spPr bwMode="auto">
          <a:xfrm>
            <a:off x="388620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endParaRPr lang="tr-TR"/>
          </a:p>
        </p:txBody>
      </p:sp>
      <p:sp>
        <p:nvSpPr>
          <p:cNvPr id="17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7413" name="Rectangle 5"/>
          <p:cNvSpPr>
            <a:spLocks noGrp="1" noChangeArrowheads="1"/>
          </p:cNvSpPr>
          <p:nvPr>
            <p:ph type="body" sz="quarter" idx="3"/>
          </p:nvPr>
        </p:nvSpPr>
        <p:spPr bwMode="auto">
          <a:xfrm>
            <a:off x="914400" y="4343400"/>
            <a:ext cx="5029200" cy="41148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tr-TR" smtClean="0"/>
              <a:t>Ana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17414" name="Rectangle 6"/>
          <p:cNvSpPr>
            <a:spLocks noGrp="1" noChangeArrowheads="1"/>
          </p:cNvSpPr>
          <p:nvPr>
            <p:ph type="ftr" sz="quarter" idx="4"/>
          </p:nvPr>
        </p:nvSpPr>
        <p:spPr bwMode="auto">
          <a:xfrm>
            <a:off x="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endParaRPr lang="tr-TR"/>
          </a:p>
        </p:txBody>
      </p:sp>
      <p:sp>
        <p:nvSpPr>
          <p:cNvPr id="17415" name="Rectangle 7"/>
          <p:cNvSpPr>
            <a:spLocks noGrp="1" noChangeArrowheads="1"/>
          </p:cNvSpPr>
          <p:nvPr>
            <p:ph type="sldNum" sz="quarter" idx="5"/>
          </p:nvPr>
        </p:nvSpPr>
        <p:spPr bwMode="auto">
          <a:xfrm>
            <a:off x="388620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fld id="{21163F0F-F15F-40A8-A413-5A2E0E0EC54B}" type="slidenum">
              <a:rPr lang="tr-TR"/>
              <a:pPr/>
              <a:t>‹#›</a:t>
            </a:fld>
            <a:endParaRPr lang="tr-TR"/>
          </a:p>
        </p:txBody>
      </p:sp>
    </p:spTree>
    <p:extLst>
      <p:ext uri="{BB962C8B-B14F-4D97-AF65-F5344CB8AC3E}">
        <p14:creationId xmlns:p14="http://schemas.microsoft.com/office/powerpoint/2010/main" val="173252542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pitchFamily="18" charset="0"/>
        <a:ea typeface="+mn-ea"/>
        <a:cs typeface="+mn-cs"/>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mn-cs"/>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mn-cs"/>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mn-cs"/>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tr-TR" smtClean="0"/>
              <a:t>Asıl alt başlık stilini düzenlemek için tıklatın</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tr-TR" smtClean="0"/>
              <a:t>Asıl başlık stili için tıklatın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tr-TR" smtClean="0"/>
              <a:t>Asıl başlık stili için tıklatın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tr-TR" smtClean="0"/>
              <a:t>Asıl metin stillerini düzenlemek için tıklatın</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tr-TR" smtClean="0"/>
              <a:t>Asıl alt başlık stilini düzenlemek için tıklatın</a:t>
            </a:r>
            <a:endParaRPr lang="en-US" dirty="0"/>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583A977F-2504-E741-85B4-8F01994E1F25}" type="datetimeFigureOut">
              <a:rPr lang="en-US" dirty="0"/>
              <a:t>11/22/2019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264801193"/>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2B9A02F-357D-AF42-B110-A7740AFDCA1B}" type="datetimeFigureOut">
              <a:rPr lang="en-US" dirty="0"/>
              <a:t>11/22/2019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810544231"/>
      </p:ext>
    </p:extLst>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ABB9B27-4D02-2940-AED5-BC8F2B3B1507}" type="datetimeFigureOut">
              <a:rPr lang="en-US" dirty="0"/>
              <a:t>11/22/2019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7352456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04CF7878-2C98-7449-BB8F-764A5EA8E558}" type="datetimeFigureOut">
              <a:rPr lang="en-US" dirty="0"/>
              <a:t>11/22/2019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289865268"/>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E6D2F403-9584-1749-B6AB-5E1C5F94527C}" type="datetimeFigureOut">
              <a:rPr lang="en-US" dirty="0"/>
              <a:t>11/22/2019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110804536"/>
      </p:ext>
    </p:extLst>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58C0351-EB03-5444-BA93-B7E778374E24}" type="datetimeFigureOut">
              <a:rPr lang="en-US" dirty="0"/>
              <a:t>11/22/2019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047330832"/>
      </p:ext>
    </p:extLst>
  </p:cSld>
  <p:clrMapOvr>
    <a:masterClrMapping/>
  </p:clrMapOvr>
  <p:transition>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EADB90-FF7E-5041-AB9F-1BC0957AB829}" type="datetimeFigureOut">
              <a:rPr lang="en-US" dirty="0"/>
              <a:t>11/22/2019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828552233"/>
      </p:ext>
    </p:extLst>
  </p:cSld>
  <p:clrMapOvr>
    <a:masterClrMapping/>
  </p:clrMapOvr>
  <p:transition>
    <p:fade/>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C1EB8CB6-48D8-4E47-B0D3-B56230F429D0}" type="datetimeFigureOut">
              <a:rPr lang="en-US" dirty="0"/>
              <a:t>11/22/2019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39657879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EF716D3-DCE8-CC45-8106-AE5DFCD073F9}" type="datetimeFigureOut">
              <a:rPr lang="en-US" dirty="0"/>
              <a:t>11/22/2019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65756519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944F351F-53B1-3B4C-8CD4-15B0457E8E3F}" type="datetimeFigureOut">
              <a:rPr lang="en-US" dirty="0"/>
              <a:t>11/22/2019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3394658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AB1E8F6-4F69-E448-82E4-3FF8C30628E4}" type="datetimeFigureOut">
              <a:rPr lang="en-US" dirty="0"/>
              <a:t>11/22/2019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dirty="0"/>
              <a:pPr/>
              <a:t>‹#›</a:t>
            </a:fld>
            <a:endParaRPr lang="en-US"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659656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F790BAD4-EC93-8B4C-97AE-9AB5F3271B19}" type="datetimeFigureOut">
              <a:rPr lang="en-US" dirty="0"/>
              <a:t>11/22/2019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18692863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E6C9050E-E079-6441-81E7-806D30677343}" type="datetimeFigureOut">
              <a:rPr lang="en-US" dirty="0"/>
              <a:t>11/22/2019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dirty="0"/>
              <a:pPr/>
              <a:t>‹#›</a:t>
            </a:fld>
            <a:endParaRPr lang="en-US"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5671952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99B230AF-FFB7-DE42-B481-AAC2589869DA}" type="datetimeFigureOut">
              <a:rPr lang="en-US" dirty="0"/>
              <a:t>11/22/2019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955846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E9A7C16-FAF2-2C41-B697-563997C522AD}" type="datetimeFigureOut">
              <a:rPr lang="en-US" dirty="0"/>
              <a:t>11/22/2019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39799205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A19D9EA-0687-604F-B97A-763B6765DF9F}" type="datetimeFigureOut">
              <a:rPr lang="en-US" dirty="0"/>
              <a:t>11/22/2019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0464736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image" Target="../media/image1.jpe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slideLayout" Target="../slideLayouts/slideLayout28.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17" Type="http://schemas.openxmlformats.org/officeDocument/2006/relationships/theme" Target="../theme/theme3.xml"/><Relationship Id="rId2" Type="http://schemas.openxmlformats.org/officeDocument/2006/relationships/slideLayout" Target="../slideLayouts/slideLayout17.xml"/><Relationship Id="rId16" Type="http://schemas.openxmlformats.org/officeDocument/2006/relationships/slideLayout" Target="../slideLayouts/slideLayout31.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5" Type="http://schemas.openxmlformats.org/officeDocument/2006/relationships/slideLayout" Target="../slideLayouts/slideLayout3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 bg1="dk1" tx1="lt1" bg2="dk2" tx2="lt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 id="2147483790"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5"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6"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4D9FFFB4-400D-1240-AB24-6F86C96D4DFB}" type="datetimeFigureOut">
              <a:rPr lang="en-US" dirty="0"/>
              <a:t>11/22/2019</a:t>
            </a:fld>
            <a:endParaRPr 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823065269"/>
      </p:ext>
    </p:extLst>
  </p:cSld>
  <p:clrMap bg1="lt1" tx1="dk1" bg2="lt2" tx2="dk2" accent1="accent1" accent2="accent2" accent3="accent3" accent4="accent4" accent5="accent5" accent6="accent6" hlink="hlink" folHlink="folHlink"/>
  <p:sldLayoutIdLst>
    <p:sldLayoutId id="2147483796" r:id="rId1"/>
    <p:sldLayoutId id="2147483797" r:id="rId2"/>
    <p:sldLayoutId id="2147483798" r:id="rId3"/>
    <p:sldLayoutId id="2147483799" r:id="rId4"/>
    <p:sldLayoutId id="2147483800" r:id="rId5"/>
    <p:sldLayoutId id="2147483801" r:id="rId6"/>
    <p:sldLayoutId id="2147483802" r:id="rId7"/>
    <p:sldLayoutId id="2147483803" r:id="rId8"/>
    <p:sldLayoutId id="2147483804" r:id="rId9"/>
    <p:sldLayoutId id="2147483805" r:id="rId10"/>
    <p:sldLayoutId id="2147483806" r:id="rId11"/>
    <p:sldLayoutId id="2147483807" r:id="rId12"/>
    <p:sldLayoutId id="2147483808" r:id="rId13"/>
    <p:sldLayoutId id="2147483809" r:id="rId14"/>
    <p:sldLayoutId id="2147483810" r:id="rId15"/>
    <p:sldLayoutId id="2147483811" r:id="rId16"/>
  </p:sldLayoutIdLst>
  <p:transition>
    <p:fade/>
  </p:transition>
  <p:timing>
    <p:tnLst>
      <p:par>
        <p:cTn id="1" dur="indefinite" restart="never" nodeType="tmRoot"/>
      </p:par>
    </p:tnLst>
  </p:timing>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Grp="1" noChangeArrowheads="1"/>
          </p:cNvSpPr>
          <p:nvPr>
            <p:ph type="ctrTitle"/>
          </p:nvPr>
        </p:nvSpPr>
        <p:spPr>
          <a:xfrm>
            <a:off x="683568" y="548680"/>
            <a:ext cx="7848600" cy="2016224"/>
          </a:xfrm>
        </p:spPr>
        <p:txBody>
          <a:bodyPr>
            <a:normAutofit/>
          </a:bodyPr>
          <a:lstStyle/>
          <a:p>
            <a:pPr algn="ctr"/>
            <a:r>
              <a:rPr lang="tr-TR" sz="6700" b="1" dirty="0" smtClean="0">
                <a:effectLst>
                  <a:outerShdw blurRad="38100" dist="38100" dir="2700000" algn="tl">
                    <a:srgbClr val="000000">
                      <a:alpha val="43137"/>
                    </a:srgbClr>
                  </a:outerShdw>
                </a:effectLst>
                <a:latin typeface="Cambria" pitchFamily="18" charset="0"/>
              </a:rPr>
              <a:t>ÖZEL </a:t>
            </a:r>
            <a:r>
              <a:rPr lang="tr-TR" sz="6700" b="1" dirty="0" smtClean="0">
                <a:effectLst>
                  <a:outerShdw blurRad="38100" dist="38100" dir="2700000" algn="tl">
                    <a:srgbClr val="000000">
                      <a:alpha val="43137"/>
                    </a:srgbClr>
                  </a:outerShdw>
                </a:effectLst>
                <a:latin typeface="Cambria" pitchFamily="18" charset="0"/>
              </a:rPr>
              <a:t>EĞİTİM</a:t>
            </a:r>
            <a:endParaRPr lang="tr-TR" sz="6700" b="1" dirty="0">
              <a:effectLst>
                <a:outerShdw blurRad="38100" dist="38100" dir="2700000" algn="tl">
                  <a:srgbClr val="000000">
                    <a:alpha val="43137"/>
                  </a:srgbClr>
                </a:outerShdw>
              </a:effectLst>
              <a:latin typeface="Cambria" pitchFamily="18" charset="0"/>
            </a:endParaRPr>
          </a:p>
        </p:txBody>
      </p:sp>
      <p:sp>
        <p:nvSpPr>
          <p:cNvPr id="4101" name="Rectangle 5"/>
          <p:cNvSpPr>
            <a:spLocks noGrp="1" noChangeArrowheads="1"/>
          </p:cNvSpPr>
          <p:nvPr>
            <p:ph type="subTitle" idx="1"/>
          </p:nvPr>
        </p:nvSpPr>
        <p:spPr>
          <a:xfrm>
            <a:off x="755576" y="2852936"/>
            <a:ext cx="7632848" cy="3456384"/>
          </a:xfrm>
        </p:spPr>
        <p:txBody>
          <a:bodyPr>
            <a:normAutofit/>
          </a:bodyPr>
          <a:lstStyle/>
          <a:p>
            <a:pPr algn="ctr"/>
            <a:endParaRPr lang="tr-TR" sz="2800" dirty="0" smtClean="0">
              <a:effectLst>
                <a:outerShdw blurRad="38100" dist="38100" dir="2700000" algn="tl">
                  <a:srgbClr val="000000">
                    <a:alpha val="43137"/>
                  </a:srgbClr>
                </a:outerShdw>
              </a:effectLst>
              <a:latin typeface="Cambria" pitchFamily="18" charset="0"/>
            </a:endParaRPr>
          </a:p>
          <a:p>
            <a:pPr algn="ctr"/>
            <a:r>
              <a:rPr lang="tr-TR" sz="2800" i="1" dirty="0" smtClean="0">
                <a:effectLst>
                  <a:outerShdw blurRad="38100" dist="38100" dir="2700000" algn="tl">
                    <a:srgbClr val="000000">
                      <a:alpha val="43137"/>
                    </a:srgbClr>
                  </a:outerShdw>
                </a:effectLst>
                <a:latin typeface="Cambria" pitchFamily="18" charset="0"/>
              </a:rPr>
              <a:t>DİL </a:t>
            </a:r>
            <a:r>
              <a:rPr lang="tr-TR" sz="2800" i="1" dirty="0" smtClean="0">
                <a:effectLst>
                  <a:outerShdw blurRad="38100" dist="38100" dir="2700000" algn="tl">
                    <a:srgbClr val="000000">
                      <a:alpha val="43137"/>
                    </a:srgbClr>
                  </a:outerShdw>
                </a:effectLst>
                <a:latin typeface="Cambria" pitchFamily="18" charset="0"/>
              </a:rPr>
              <a:t>VE KONUŞMA BOZUKLUĞU </a:t>
            </a:r>
          </a:p>
          <a:p>
            <a:pPr algn="ctr"/>
            <a:r>
              <a:rPr lang="tr-TR" sz="2800" i="1" dirty="0" smtClean="0">
                <a:effectLst>
                  <a:outerShdw blurRad="38100" dist="38100" dir="2700000" algn="tl">
                    <a:srgbClr val="000000">
                      <a:alpha val="43137"/>
                    </a:srgbClr>
                  </a:outerShdw>
                </a:effectLst>
                <a:latin typeface="Cambria" pitchFamily="18" charset="0"/>
              </a:rPr>
              <a:t>OLAN ÖĞRENCİLER</a:t>
            </a:r>
          </a:p>
          <a:p>
            <a:pPr algn="ctr"/>
            <a:endParaRPr lang="tr-TR" sz="2800" dirty="0" smtClean="0">
              <a:effectLst>
                <a:outerShdw blurRad="38100" dist="38100" dir="2700000" algn="tl">
                  <a:srgbClr val="000000">
                    <a:alpha val="43137"/>
                  </a:srgbClr>
                </a:outerShdw>
              </a:effectLst>
              <a:latin typeface="Cambria" pitchFamily="18" charset="0"/>
            </a:endParaRPr>
          </a:p>
          <a:p>
            <a:pPr algn="ctr"/>
            <a:endParaRPr lang="tr-TR" sz="2800" dirty="0" smtClean="0">
              <a:effectLst>
                <a:outerShdw blurRad="38100" dist="38100" dir="2700000" algn="tl">
                  <a:srgbClr val="000000">
                    <a:alpha val="43137"/>
                  </a:srgbClr>
                </a:outerShdw>
              </a:effectLst>
              <a:latin typeface="Cambria" pitchFamily="18" charset="0"/>
            </a:endParaRPr>
          </a:p>
          <a:p>
            <a:pPr algn="r"/>
            <a:endParaRPr lang="tr-TR"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467544" y="332656"/>
            <a:ext cx="8136904" cy="792088"/>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DİL VE BOZUKLUKLARININ TANILANMA VE DEĞERLENDİRİLMESİ</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sp>
        <p:nvSpPr>
          <p:cNvPr id="5" name="5 İçerik Yer Tutucusu"/>
          <p:cNvSpPr>
            <a:spLocks noGrp="1"/>
          </p:cNvSpPr>
          <p:nvPr>
            <p:ph idx="1"/>
          </p:nvPr>
        </p:nvSpPr>
        <p:spPr>
          <a:xfrm>
            <a:off x="467544" y="1988840"/>
            <a:ext cx="6408712" cy="4001095"/>
          </a:xfrm>
        </p:spPr>
        <p:txBody>
          <a:bodyPr>
            <a:normAutofit lnSpcReduction="10000"/>
          </a:bodyPr>
          <a:lstStyle/>
          <a:p>
            <a:r>
              <a:rPr lang="tr-TR" sz="2000" dirty="0" smtClean="0">
                <a:effectLst>
                  <a:outerShdw blurRad="38100" dist="38100" dir="2700000" algn="tl">
                    <a:srgbClr val="000000">
                      <a:alpha val="43137"/>
                    </a:srgbClr>
                  </a:outerShdw>
                </a:effectLst>
                <a:latin typeface="Cambria" pitchFamily="18" charset="0"/>
              </a:rPr>
              <a:t>Dengeli bir değerlendirme aşağıdaki süreçleri kapsar: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Aile/Personel/Öğrenci görüşmeleri</a:t>
            </a:r>
          </a:p>
          <a:p>
            <a:r>
              <a:rPr lang="tr-TR" sz="2000" dirty="0" smtClean="0">
                <a:effectLst>
                  <a:outerShdw blurRad="38100" dist="38100" dir="2700000" algn="tl">
                    <a:srgbClr val="000000">
                      <a:alpha val="43137"/>
                    </a:srgbClr>
                  </a:outerShdw>
                </a:effectLst>
                <a:latin typeface="Cambria" pitchFamily="18" charset="0"/>
              </a:rPr>
              <a:t>Çocuğun öyküsü</a:t>
            </a:r>
          </a:p>
          <a:p>
            <a:r>
              <a:rPr lang="tr-TR" sz="2000" dirty="0" smtClean="0">
                <a:effectLst>
                  <a:outerShdw blurRad="38100" dist="38100" dir="2700000" algn="tl">
                    <a:srgbClr val="000000">
                      <a:alpha val="43137"/>
                    </a:srgbClr>
                  </a:outerShdw>
                </a:effectLst>
                <a:latin typeface="Cambria" pitchFamily="18" charset="0"/>
              </a:rPr>
              <a:t>Kontrol listeleri ve gelişimsel ölçekler</a:t>
            </a:r>
          </a:p>
          <a:p>
            <a:r>
              <a:rPr lang="tr-TR" sz="2000" dirty="0" smtClean="0">
                <a:effectLst>
                  <a:outerShdw blurRad="38100" dist="38100" dir="2700000" algn="tl">
                    <a:srgbClr val="000000">
                      <a:alpha val="43137"/>
                    </a:srgbClr>
                  </a:outerShdw>
                </a:effectLst>
                <a:latin typeface="Cambria" pitchFamily="18" charset="0"/>
              </a:rPr>
              <a:t>Gelişim takibi</a:t>
            </a:r>
          </a:p>
          <a:p>
            <a:r>
              <a:rPr lang="tr-TR" sz="2000" dirty="0" smtClean="0">
                <a:effectLst>
                  <a:outerShdw blurRad="38100" dist="38100" dir="2700000" algn="tl">
                    <a:srgbClr val="000000">
                      <a:alpha val="43137"/>
                    </a:srgbClr>
                  </a:outerShdw>
                </a:effectLst>
                <a:latin typeface="Cambria" pitchFamily="18" charset="0"/>
              </a:rPr>
              <a:t>Dinamik değerlendirme</a:t>
            </a:r>
          </a:p>
          <a:p>
            <a:r>
              <a:rPr lang="tr-TR" sz="2000" dirty="0" smtClean="0">
                <a:effectLst>
                  <a:outerShdw blurRad="38100" dist="38100" dir="2700000" algn="tl">
                    <a:srgbClr val="000000">
                      <a:alpha val="43137"/>
                    </a:srgbClr>
                  </a:outerShdw>
                </a:effectLst>
                <a:latin typeface="Cambria" pitchFamily="18" charset="0"/>
              </a:rPr>
              <a:t>Portfolyo değerlendirmesi</a:t>
            </a:r>
          </a:p>
          <a:p>
            <a:r>
              <a:rPr lang="tr-TR" sz="2000" dirty="0" smtClean="0">
                <a:effectLst>
                  <a:outerShdw blurRad="38100" dist="38100" dir="2700000" algn="tl">
                    <a:srgbClr val="000000">
                      <a:alpha val="43137"/>
                    </a:srgbClr>
                  </a:outerShdw>
                </a:effectLst>
                <a:latin typeface="Cambria" pitchFamily="18" charset="0"/>
              </a:rPr>
              <a:t>Gözleme dayalı kayıtlar</a:t>
            </a:r>
          </a:p>
          <a:p>
            <a:r>
              <a:rPr lang="tr-TR" sz="2000" dirty="0" smtClean="0">
                <a:effectLst>
                  <a:outerShdw blurRad="38100" dist="38100" dir="2700000" algn="tl">
                    <a:srgbClr val="000000">
                      <a:alpha val="43137"/>
                    </a:srgbClr>
                  </a:outerShdw>
                </a:effectLst>
                <a:latin typeface="Cambria" pitchFamily="18" charset="0"/>
              </a:rPr>
              <a:t>Standardize edilmiş kayıtlar</a:t>
            </a:r>
          </a:p>
          <a:p>
            <a:pPr>
              <a:buNone/>
            </a:pPr>
            <a:endParaRPr lang="tr-TR" sz="2000" dirty="0" smtClean="0">
              <a:effectLst>
                <a:outerShdw blurRad="38100" dist="38100" dir="2700000" algn="tl">
                  <a:srgbClr val="000000">
                    <a:alpha val="43137"/>
                  </a:srgbClr>
                </a:outerShdw>
              </a:effectLst>
              <a:latin typeface="Cambria" pitchFamily="18" charset="0"/>
            </a:endParaRPr>
          </a:p>
          <a:p>
            <a:endParaRPr lang="tr-TR" sz="2000" dirty="0" smtClean="0">
              <a:effectLst>
                <a:outerShdw blurRad="38100" dist="38100" dir="2700000" algn="tl">
                  <a:srgbClr val="000000">
                    <a:alpha val="43137"/>
                  </a:srgbClr>
                </a:outerShdw>
              </a:effectLst>
              <a:latin typeface="Cambria" pitchFamily="18" charset="0"/>
            </a:endParaRPr>
          </a:p>
        </p:txBody>
      </p:sp>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467544" y="332656"/>
            <a:ext cx="8136904" cy="504056"/>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ERKEN MÜDAHALE</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sp>
        <p:nvSpPr>
          <p:cNvPr id="5" name="5 İçerik Yer Tutucusu"/>
          <p:cNvSpPr>
            <a:spLocks noGrp="1"/>
          </p:cNvSpPr>
          <p:nvPr>
            <p:ph idx="1"/>
          </p:nvPr>
        </p:nvSpPr>
        <p:spPr>
          <a:xfrm>
            <a:off x="251520" y="980728"/>
            <a:ext cx="5688632" cy="5109091"/>
          </a:xfrm>
        </p:spPr>
        <p:txBody>
          <a:bodyPr>
            <a:normAutofit fontScale="92500" lnSpcReduction="20000"/>
          </a:bodyPr>
          <a:lstStyle/>
          <a:p>
            <a:r>
              <a:rPr lang="tr-TR" sz="2000" dirty="0" smtClean="0">
                <a:effectLst>
                  <a:outerShdw blurRad="38100" dist="38100" dir="2700000" algn="tl">
                    <a:srgbClr val="000000">
                      <a:alpha val="43137"/>
                    </a:srgbClr>
                  </a:outerShdw>
                </a:effectLst>
                <a:latin typeface="Cambria" pitchFamily="18" charset="0"/>
              </a:rPr>
              <a:t>Hayatın ilk yılları dil gelişimi için çok önemlidir.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Dil gelişimi için zengin uyaran ortamları gereklidir.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Dil gelişimiyle ilgili bir yetersizliğin erken fark edilmesi ile ileride yaşanacak olumsuz durumların önüne geçilebilir.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Okulöncesi öğretmenleri bilgilendirilerek, programlar uyarlanabilir.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Dil ve konuşma terapileri alınabilir.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Böylece sesin oluşma zamanına eş zamanlı olarak, çıkacak sorunlar önlenebilir.</a:t>
            </a:r>
          </a:p>
          <a:p>
            <a:endParaRPr lang="tr-TR" sz="2000" dirty="0" smtClean="0">
              <a:effectLst>
                <a:outerShdw blurRad="38100" dist="38100" dir="2700000" algn="tl">
                  <a:srgbClr val="000000">
                    <a:alpha val="43137"/>
                  </a:srgbClr>
                </a:outerShdw>
              </a:effectLst>
              <a:latin typeface="Cambria" pitchFamily="18" charset="0"/>
            </a:endParaRPr>
          </a:p>
        </p:txBody>
      </p:sp>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395536" y="620688"/>
            <a:ext cx="8136904" cy="504056"/>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 MÜDAHALE YÖNTEMLERİ</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graphicFrame>
        <p:nvGraphicFramePr>
          <p:cNvPr id="7" name="Diyagram 3"/>
          <p:cNvGraphicFramePr/>
          <p:nvPr>
            <p:extLst>
              <p:ext uri="{D42A27DB-BD31-4B8C-83A1-F6EECF244321}">
                <p14:modId xmlns:p14="http://schemas.microsoft.com/office/powerpoint/2010/main" val="1701800231"/>
              </p:ext>
            </p:extLst>
          </p:nvPr>
        </p:nvGraphicFramePr>
        <p:xfrm>
          <a:off x="1043608" y="1268760"/>
          <a:ext cx="6840760" cy="5040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395536" y="404664"/>
            <a:ext cx="8136904" cy="792088"/>
          </a:xfrm>
        </p:spPr>
        <p:txBody>
          <a:bodyPr>
            <a:noAutofit/>
          </a:bodyPr>
          <a:lstStyle/>
          <a:p>
            <a:r>
              <a:rPr lang="tr-TR" sz="2800" b="1" dirty="0" smtClean="0">
                <a:effectLst>
                  <a:outerShdw blurRad="38100" dist="38100" dir="2700000" algn="tl">
                    <a:srgbClr val="000000">
                      <a:alpha val="43137"/>
                    </a:srgbClr>
                  </a:outerShdw>
                </a:effectLst>
                <a:latin typeface="Cambria" pitchFamily="18" charset="0"/>
              </a:rPr>
              <a:t> MÜDAHALE YÖNTEMLERİ</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Doğan Dil Yaklaşımı</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sp>
        <p:nvSpPr>
          <p:cNvPr id="4" name="5 İçerik Yer Tutucusu"/>
          <p:cNvSpPr>
            <a:spLocks noGrp="1"/>
          </p:cNvSpPr>
          <p:nvPr>
            <p:ph idx="1"/>
          </p:nvPr>
        </p:nvSpPr>
        <p:spPr>
          <a:xfrm>
            <a:off x="467544" y="1700808"/>
            <a:ext cx="8136904" cy="4555093"/>
          </a:xfrm>
        </p:spPr>
        <p:txBody>
          <a:bodyPr>
            <a:normAutofit fontScale="85000" lnSpcReduction="20000"/>
          </a:bodyPr>
          <a:lstStyle/>
          <a:p>
            <a:r>
              <a:rPr lang="tr-TR" sz="2000" dirty="0" smtClean="0">
                <a:effectLst>
                  <a:outerShdw blurRad="38100" dist="38100" dir="2700000" algn="tl">
                    <a:srgbClr val="000000">
                      <a:alpha val="43137"/>
                    </a:srgbClr>
                  </a:outerShdw>
                </a:effectLst>
                <a:latin typeface="Cambria" pitchFamily="18" charset="0"/>
              </a:rPr>
              <a:t>Bu yaklaşıma göre bir eğitim süreci planlanırken normal dil gelişimi sırası temel alınmalıdır.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Çocuğun ilgilerini öğretin, o için işlevsel olanı öğretin, hem çocuk hem öğretici etkileşimden yararlandığı an öğretimi sonlandırın.</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Çevre düzenlemesine ilişkin stratejiler;</a:t>
            </a:r>
          </a:p>
          <a:p>
            <a:r>
              <a:rPr lang="tr-TR" sz="2000" i="1" dirty="0" smtClean="0">
                <a:effectLst>
                  <a:outerShdw blurRad="38100" dist="38100" dir="2700000" algn="tl">
                    <a:srgbClr val="000000">
                      <a:alpha val="43137"/>
                    </a:srgbClr>
                  </a:outerShdw>
                </a:effectLst>
                <a:latin typeface="Cambria" pitchFamily="18" charset="0"/>
              </a:rPr>
              <a:t>İlginç materyaller kullanma</a:t>
            </a:r>
          </a:p>
          <a:p>
            <a:r>
              <a:rPr lang="tr-TR" sz="2000" i="1" dirty="0" smtClean="0">
                <a:effectLst>
                  <a:outerShdw blurRad="38100" dist="38100" dir="2700000" algn="tl">
                    <a:srgbClr val="000000">
                      <a:alpha val="43137"/>
                    </a:srgbClr>
                  </a:outerShdw>
                </a:effectLst>
                <a:latin typeface="Cambria" pitchFamily="18" charset="0"/>
              </a:rPr>
              <a:t>Nesneyi göz önünden uzak tutma</a:t>
            </a:r>
          </a:p>
          <a:p>
            <a:r>
              <a:rPr lang="tr-TR" sz="2000" i="1" dirty="0" smtClean="0">
                <a:effectLst>
                  <a:outerShdw blurRad="38100" dist="38100" dir="2700000" algn="tl">
                    <a:srgbClr val="000000">
                      <a:alpha val="43137"/>
                    </a:srgbClr>
                  </a:outerShdw>
                </a:effectLst>
                <a:latin typeface="Cambria" pitchFamily="18" charset="0"/>
              </a:rPr>
              <a:t>Yetersiz malzeme ile iletişim kurmasını sağlama</a:t>
            </a:r>
          </a:p>
          <a:p>
            <a:r>
              <a:rPr lang="tr-TR" sz="2000" i="1" dirty="0" smtClean="0">
                <a:effectLst>
                  <a:outerShdw blurRad="38100" dist="38100" dir="2700000" algn="tl">
                    <a:srgbClr val="000000">
                      <a:alpha val="43137"/>
                    </a:srgbClr>
                  </a:outerShdw>
                </a:effectLst>
                <a:latin typeface="Cambria" pitchFamily="18" charset="0"/>
              </a:rPr>
              <a:t>Seçim sunma</a:t>
            </a:r>
          </a:p>
          <a:p>
            <a:r>
              <a:rPr lang="tr-TR" sz="2000" i="1" dirty="0" smtClean="0">
                <a:effectLst>
                  <a:outerShdw blurRad="38100" dist="38100" dir="2700000" algn="tl">
                    <a:srgbClr val="000000">
                      <a:alpha val="43137"/>
                    </a:srgbClr>
                  </a:outerShdw>
                </a:effectLst>
                <a:latin typeface="Cambria" pitchFamily="18" charset="0"/>
              </a:rPr>
              <a:t>Destekte bulunma, konuşmaları için fırsat yaratma</a:t>
            </a:r>
          </a:p>
          <a:p>
            <a:r>
              <a:rPr lang="tr-TR" sz="2000" i="1" dirty="0" smtClean="0">
                <a:effectLst>
                  <a:outerShdw blurRad="38100" dist="38100" dir="2700000" algn="tl">
                    <a:srgbClr val="000000">
                      <a:alpha val="43137"/>
                    </a:srgbClr>
                  </a:outerShdw>
                </a:effectLst>
                <a:latin typeface="Cambria" pitchFamily="18" charset="0"/>
              </a:rPr>
              <a:t>Sabotaj , istediğini vermemek</a:t>
            </a:r>
          </a:p>
          <a:p>
            <a:r>
              <a:rPr lang="tr-TR" sz="2000" i="1" dirty="0" smtClean="0">
                <a:effectLst>
                  <a:outerShdw blurRad="38100" dist="38100" dir="2700000" algn="tl">
                    <a:srgbClr val="000000">
                      <a:alpha val="43137"/>
                    </a:srgbClr>
                  </a:outerShdw>
                </a:effectLst>
                <a:latin typeface="Cambria" pitchFamily="18" charset="0"/>
              </a:rPr>
              <a:t>Beklenmedik durumlar yaratma</a:t>
            </a:r>
          </a:p>
        </p:txBody>
      </p:sp>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395536" y="404664"/>
            <a:ext cx="8136904" cy="792088"/>
          </a:xfrm>
        </p:spPr>
        <p:txBody>
          <a:bodyPr>
            <a:noAutofit/>
          </a:bodyPr>
          <a:lstStyle/>
          <a:p>
            <a:r>
              <a:rPr lang="tr-TR" sz="2800" b="1" dirty="0" smtClean="0">
                <a:effectLst>
                  <a:outerShdw blurRad="38100" dist="38100" dir="2700000" algn="tl">
                    <a:srgbClr val="000000">
                      <a:alpha val="43137"/>
                    </a:srgbClr>
                  </a:outerShdw>
                </a:effectLst>
                <a:latin typeface="Cambria" pitchFamily="18" charset="0"/>
              </a:rPr>
              <a:t> MÜDAHALE YÖNTEMLERİ</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Kolaylaştırıcı Dil Stratejileri</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sp>
        <p:nvSpPr>
          <p:cNvPr id="4" name="5 İçerik Yer Tutucusu"/>
          <p:cNvSpPr>
            <a:spLocks noGrp="1"/>
          </p:cNvSpPr>
          <p:nvPr>
            <p:ph idx="1"/>
          </p:nvPr>
        </p:nvSpPr>
        <p:spPr>
          <a:xfrm>
            <a:off x="467544" y="1268760"/>
            <a:ext cx="8136904" cy="5509200"/>
          </a:xfrm>
        </p:spPr>
        <p:txBody>
          <a:bodyPr>
            <a:normAutofit fontScale="92500" lnSpcReduction="20000"/>
          </a:bodyPr>
          <a:lstStyle/>
          <a:p>
            <a:r>
              <a:rPr lang="tr-TR" sz="2000" i="1" dirty="0" smtClean="0">
                <a:effectLst>
                  <a:outerShdw blurRad="38100" dist="38100" dir="2700000" algn="tl">
                    <a:srgbClr val="000000">
                      <a:alpha val="43137"/>
                    </a:srgbClr>
                  </a:outerShdw>
                </a:effectLst>
                <a:latin typeface="Cambria" pitchFamily="18" charset="0"/>
              </a:rPr>
              <a:t>Karşılaştırma hedefli strateji: </a:t>
            </a:r>
            <a:r>
              <a:rPr lang="tr-TR" sz="2000" dirty="0" smtClean="0">
                <a:effectLst>
                  <a:outerShdw blurRad="38100" dist="38100" dir="2700000" algn="tl">
                    <a:srgbClr val="000000">
                      <a:alpha val="43137"/>
                    </a:srgbClr>
                  </a:outerShdw>
                </a:effectLst>
                <a:latin typeface="Cambria" pitchFamily="18" charset="0"/>
              </a:rPr>
              <a:t>yetişkinin , çocuğun konuşmasını kendi konuşmasıyla karşılaştırması. *sen </a:t>
            </a:r>
            <a:r>
              <a:rPr lang="tr-TR" sz="2000" dirty="0" err="1" smtClean="0">
                <a:effectLst>
                  <a:outerShdw blurRad="38100" dist="38100" dir="2700000" algn="tl">
                    <a:srgbClr val="000000">
                      <a:alpha val="43137"/>
                    </a:srgbClr>
                  </a:outerShdw>
                </a:effectLst>
                <a:latin typeface="Cambria" pitchFamily="18" charset="0"/>
              </a:rPr>
              <a:t>tiraz</a:t>
            </a:r>
            <a:r>
              <a:rPr lang="tr-TR" sz="2000" dirty="0" smtClean="0">
                <a:effectLst>
                  <a:outerShdw blurRad="38100" dist="38100" dir="2700000" algn="tl">
                    <a:srgbClr val="000000">
                      <a:alpha val="43137"/>
                    </a:srgbClr>
                  </a:outerShdw>
                </a:effectLst>
                <a:latin typeface="Cambria" pitchFamily="18" charset="0"/>
              </a:rPr>
              <a:t> dedin, ben kiraz dedim.</a:t>
            </a:r>
          </a:p>
          <a:p>
            <a:pPr>
              <a:buNone/>
            </a:pPr>
            <a:endParaRPr lang="tr-TR" sz="2000" i="1" dirty="0" smtClean="0">
              <a:effectLst>
                <a:outerShdw blurRad="38100" dist="38100" dir="2700000" algn="tl">
                  <a:srgbClr val="000000">
                    <a:alpha val="43137"/>
                  </a:srgbClr>
                </a:outerShdw>
              </a:effectLst>
              <a:latin typeface="Cambria" pitchFamily="18" charset="0"/>
            </a:endParaRPr>
          </a:p>
          <a:p>
            <a:r>
              <a:rPr lang="tr-TR" sz="2000" i="1" dirty="0" smtClean="0">
                <a:effectLst>
                  <a:outerShdw blurRad="38100" dist="38100" dir="2700000" algn="tl">
                    <a:srgbClr val="000000">
                      <a:alpha val="43137"/>
                    </a:srgbClr>
                  </a:outerShdw>
                </a:effectLst>
                <a:latin typeface="Cambria" pitchFamily="18" charset="0"/>
              </a:rPr>
              <a:t>Model olma stratejisi: </a:t>
            </a:r>
            <a:r>
              <a:rPr lang="tr-TR" sz="2000" dirty="0" smtClean="0">
                <a:effectLst>
                  <a:outerShdw blurRad="38100" dist="38100" dir="2700000" algn="tl">
                    <a:srgbClr val="000000">
                      <a:alpha val="43137"/>
                    </a:srgbClr>
                  </a:outerShdw>
                </a:effectLst>
                <a:latin typeface="Cambria" pitchFamily="18" charset="0"/>
              </a:rPr>
              <a:t>öğretilecek dil yapısı model olunur.</a:t>
            </a:r>
          </a:p>
          <a:p>
            <a:pPr>
              <a:buNone/>
            </a:pPr>
            <a:endParaRPr lang="tr-TR" sz="2000" i="1" dirty="0" smtClean="0">
              <a:effectLst>
                <a:outerShdw blurRad="38100" dist="38100" dir="2700000" algn="tl">
                  <a:srgbClr val="000000">
                    <a:alpha val="43137"/>
                  </a:srgbClr>
                </a:outerShdw>
              </a:effectLst>
              <a:latin typeface="Cambria" pitchFamily="18" charset="0"/>
            </a:endParaRPr>
          </a:p>
          <a:p>
            <a:r>
              <a:rPr lang="tr-TR" sz="2000" i="1" dirty="0" smtClean="0">
                <a:effectLst>
                  <a:outerShdw blurRad="38100" dist="38100" dir="2700000" algn="tl">
                    <a:srgbClr val="000000">
                      <a:alpha val="43137"/>
                    </a:srgbClr>
                  </a:outerShdw>
                </a:effectLst>
                <a:latin typeface="Cambria" pitchFamily="18" charset="0"/>
              </a:rPr>
              <a:t>Olay dizinleme stratejisi: </a:t>
            </a:r>
            <a:r>
              <a:rPr lang="tr-TR" sz="2000" dirty="0" smtClean="0">
                <a:effectLst>
                  <a:outerShdw blurRad="38100" dist="38100" dir="2700000" algn="tl">
                    <a:srgbClr val="000000">
                      <a:alpha val="43137"/>
                    </a:srgbClr>
                  </a:outerShdw>
                </a:effectLst>
                <a:latin typeface="Cambria" pitchFamily="18" charset="0"/>
              </a:rPr>
              <a:t>olayları betimlemek *şapkayı taktın, şimdi ayakkabısını giydiriyorsun.</a:t>
            </a:r>
          </a:p>
          <a:p>
            <a:pPr>
              <a:buNone/>
            </a:pPr>
            <a:endParaRPr lang="tr-TR" sz="2000" i="1" dirty="0" smtClean="0">
              <a:effectLst>
                <a:outerShdw blurRad="38100" dist="38100" dir="2700000" algn="tl">
                  <a:srgbClr val="000000">
                    <a:alpha val="43137"/>
                  </a:srgbClr>
                </a:outerShdw>
              </a:effectLst>
              <a:latin typeface="Cambria" pitchFamily="18" charset="0"/>
            </a:endParaRPr>
          </a:p>
          <a:p>
            <a:r>
              <a:rPr lang="tr-TR" sz="2000" i="1" dirty="0" smtClean="0">
                <a:effectLst>
                  <a:outerShdw blurRad="38100" dist="38100" dir="2700000" algn="tl">
                    <a:srgbClr val="000000">
                      <a:alpha val="43137"/>
                    </a:srgbClr>
                  </a:outerShdw>
                </a:effectLst>
                <a:latin typeface="Cambria" pitchFamily="18" charset="0"/>
              </a:rPr>
              <a:t>Açık uçlu sorular sorma stratejisi: </a:t>
            </a:r>
            <a:r>
              <a:rPr lang="tr-TR" sz="2000" dirty="0" smtClean="0">
                <a:effectLst>
                  <a:outerShdw blurRad="38100" dist="38100" dir="2700000" algn="tl">
                    <a:srgbClr val="000000">
                      <a:alpha val="43137"/>
                    </a:srgbClr>
                  </a:outerShdw>
                </a:effectLst>
                <a:latin typeface="Cambria" pitchFamily="18" charset="0"/>
              </a:rPr>
              <a:t>“Şimdi ne yapmalıyız?”</a:t>
            </a:r>
            <a:endParaRPr lang="tr-TR" sz="2000" i="1" dirty="0" smtClean="0">
              <a:effectLst>
                <a:outerShdw blurRad="38100" dist="38100" dir="2700000" algn="tl">
                  <a:srgbClr val="000000">
                    <a:alpha val="43137"/>
                  </a:srgbClr>
                </a:outerShdw>
              </a:effectLst>
              <a:latin typeface="Cambria" pitchFamily="18" charset="0"/>
            </a:endParaRPr>
          </a:p>
          <a:p>
            <a:pPr>
              <a:buNone/>
            </a:pPr>
            <a:endParaRPr lang="tr-TR" sz="2000" i="1" dirty="0" smtClean="0">
              <a:effectLst>
                <a:outerShdw blurRad="38100" dist="38100" dir="2700000" algn="tl">
                  <a:srgbClr val="000000">
                    <a:alpha val="43137"/>
                  </a:srgbClr>
                </a:outerShdw>
              </a:effectLst>
              <a:latin typeface="Cambria" pitchFamily="18" charset="0"/>
            </a:endParaRPr>
          </a:p>
          <a:p>
            <a:r>
              <a:rPr lang="tr-TR" sz="2000" i="1" dirty="0" smtClean="0">
                <a:effectLst>
                  <a:outerShdw blurRad="38100" dist="38100" dir="2700000" algn="tl">
                    <a:srgbClr val="000000">
                      <a:alpha val="43137"/>
                    </a:srgbClr>
                  </a:outerShdw>
                </a:effectLst>
                <a:latin typeface="Cambria" pitchFamily="18" charset="0"/>
              </a:rPr>
              <a:t>Genişletme stratejisi: </a:t>
            </a:r>
            <a:r>
              <a:rPr lang="tr-TR" sz="2000" dirty="0" smtClean="0">
                <a:effectLst>
                  <a:outerShdw blurRad="38100" dist="38100" dir="2700000" algn="tl">
                    <a:srgbClr val="000000">
                      <a:alpha val="43137"/>
                    </a:srgbClr>
                  </a:outerShdw>
                </a:effectLst>
                <a:latin typeface="Cambria" pitchFamily="18" charset="0"/>
              </a:rPr>
              <a:t>*iki bebek *evet iki bebek uyuyor</a:t>
            </a:r>
            <a:endParaRPr lang="tr-TR" sz="2000" i="1" dirty="0" smtClean="0">
              <a:effectLst>
                <a:outerShdw blurRad="38100" dist="38100" dir="2700000" algn="tl">
                  <a:srgbClr val="000000">
                    <a:alpha val="43137"/>
                  </a:srgbClr>
                </a:outerShdw>
              </a:effectLst>
              <a:latin typeface="Cambria" pitchFamily="18" charset="0"/>
            </a:endParaRPr>
          </a:p>
          <a:p>
            <a:pPr>
              <a:buNone/>
            </a:pPr>
            <a:endParaRPr lang="tr-TR" sz="2000" i="1" dirty="0" smtClean="0">
              <a:effectLst>
                <a:outerShdw blurRad="38100" dist="38100" dir="2700000" algn="tl">
                  <a:srgbClr val="000000">
                    <a:alpha val="43137"/>
                  </a:srgbClr>
                </a:outerShdw>
              </a:effectLst>
              <a:latin typeface="Cambria" pitchFamily="18" charset="0"/>
            </a:endParaRPr>
          </a:p>
          <a:p>
            <a:r>
              <a:rPr lang="tr-TR" sz="2000" i="1" dirty="0" smtClean="0">
                <a:effectLst>
                  <a:outerShdw blurRad="38100" dist="38100" dir="2700000" algn="tl">
                    <a:srgbClr val="000000">
                      <a:alpha val="43137"/>
                    </a:srgbClr>
                  </a:outerShdw>
                </a:effectLst>
                <a:latin typeface="Cambria" pitchFamily="18" charset="0"/>
              </a:rPr>
              <a:t>Yeniden düzenleme stratejisi: </a:t>
            </a:r>
            <a:r>
              <a:rPr lang="tr-TR" sz="2000" dirty="0" smtClean="0">
                <a:effectLst>
                  <a:outerShdw blurRad="38100" dist="38100" dir="2700000" algn="tl">
                    <a:srgbClr val="000000">
                      <a:alpha val="43137"/>
                    </a:srgbClr>
                  </a:outerShdw>
                </a:effectLst>
                <a:latin typeface="Cambria" pitchFamily="18" charset="0"/>
              </a:rPr>
              <a:t>*bebek..süt.. *evet, bebek sütü içecek.</a:t>
            </a:r>
            <a:endParaRPr lang="tr-TR" sz="2000" i="1" dirty="0" smtClean="0">
              <a:effectLst>
                <a:outerShdw blurRad="38100" dist="38100" dir="2700000" algn="tl">
                  <a:srgbClr val="000000">
                    <a:alpha val="43137"/>
                  </a:srgbClr>
                </a:outerShdw>
              </a:effectLst>
              <a:latin typeface="Cambria" pitchFamily="18" charset="0"/>
            </a:endParaRPr>
          </a:p>
          <a:p>
            <a:pPr>
              <a:buNone/>
            </a:pPr>
            <a:endParaRPr lang="tr-TR" sz="2000" i="1" dirty="0" smtClean="0">
              <a:effectLst>
                <a:outerShdw blurRad="38100" dist="38100" dir="2700000" algn="tl">
                  <a:srgbClr val="000000">
                    <a:alpha val="43137"/>
                  </a:srgbClr>
                </a:outerShdw>
              </a:effectLst>
              <a:latin typeface="Cambria" pitchFamily="18" charset="0"/>
            </a:endParaRPr>
          </a:p>
          <a:p>
            <a:r>
              <a:rPr lang="tr-TR" sz="2000" i="1" dirty="0" smtClean="0">
                <a:effectLst>
                  <a:outerShdw blurRad="38100" dist="38100" dir="2700000" algn="tl">
                    <a:srgbClr val="000000">
                      <a:alpha val="43137"/>
                    </a:srgbClr>
                  </a:outerShdw>
                </a:effectLst>
                <a:latin typeface="Cambria" pitchFamily="18" charset="0"/>
              </a:rPr>
              <a:t>Yeniden yönlendirme ve konuyu başlatmaya teşvik stratejisi: </a:t>
            </a:r>
            <a:r>
              <a:rPr lang="tr-TR" sz="2000" dirty="0" smtClean="0">
                <a:effectLst>
                  <a:outerShdw blurRad="38100" dist="38100" dir="2700000" algn="tl">
                    <a:srgbClr val="000000">
                      <a:alpha val="43137"/>
                    </a:srgbClr>
                  </a:outerShdw>
                </a:effectLst>
                <a:latin typeface="Cambria" pitchFamily="18" charset="0"/>
              </a:rPr>
              <a:t>*pastel boya istediğini arkadaşına söyleyebilirsin.</a:t>
            </a:r>
            <a:endParaRPr lang="tr-TR" sz="2000" i="1" dirty="0" smtClean="0">
              <a:effectLst>
                <a:outerShdw blurRad="38100" dist="38100" dir="2700000" algn="tl">
                  <a:srgbClr val="000000">
                    <a:alpha val="43137"/>
                  </a:srgbClr>
                </a:outerShdw>
              </a:effectLst>
              <a:latin typeface="Cambria" pitchFamily="18" charset="0"/>
            </a:endParaRPr>
          </a:p>
          <a:p>
            <a:pPr>
              <a:buNone/>
            </a:pPr>
            <a:endParaRPr lang="tr-TR" sz="2000" i="1" dirty="0" smtClean="0">
              <a:effectLst>
                <a:outerShdw blurRad="38100" dist="38100" dir="2700000" algn="tl">
                  <a:srgbClr val="000000">
                    <a:alpha val="43137"/>
                  </a:srgbClr>
                </a:outerShdw>
              </a:effectLst>
              <a:latin typeface="Cambria" pitchFamily="18" charset="0"/>
            </a:endParaRPr>
          </a:p>
        </p:txBody>
      </p:sp>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395536" y="404664"/>
            <a:ext cx="8136904" cy="504056"/>
          </a:xfrm>
        </p:spPr>
        <p:txBody>
          <a:bodyPr>
            <a:noAutofit/>
          </a:bodyPr>
          <a:lstStyle/>
          <a:p>
            <a:r>
              <a:rPr lang="tr-TR" sz="2800" b="1" dirty="0" smtClean="0">
                <a:effectLst>
                  <a:outerShdw blurRad="38100" dist="38100" dir="2700000" algn="tl">
                    <a:srgbClr val="000000">
                      <a:alpha val="43137"/>
                    </a:srgbClr>
                  </a:outerShdw>
                </a:effectLst>
                <a:latin typeface="Cambria" pitchFamily="18" charset="0"/>
              </a:rPr>
              <a:t> AİLE VE ÖĞRETMENLERE ÖNERİLER</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graphicFrame>
        <p:nvGraphicFramePr>
          <p:cNvPr id="6" name="Diyagram 1"/>
          <p:cNvGraphicFramePr/>
          <p:nvPr>
            <p:extLst>
              <p:ext uri="{D42A27DB-BD31-4B8C-83A1-F6EECF244321}">
                <p14:modId xmlns:p14="http://schemas.microsoft.com/office/powerpoint/2010/main" val="3037238810"/>
              </p:ext>
            </p:extLst>
          </p:nvPr>
        </p:nvGraphicFramePr>
        <p:xfrm>
          <a:off x="971600" y="980728"/>
          <a:ext cx="7632848" cy="52003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395536" y="404664"/>
            <a:ext cx="8136904" cy="504056"/>
          </a:xfrm>
        </p:spPr>
        <p:txBody>
          <a:bodyPr>
            <a:noAutofit/>
          </a:bodyPr>
          <a:lstStyle/>
          <a:p>
            <a:r>
              <a:rPr lang="tr-TR" sz="2800" b="1" dirty="0" smtClean="0">
                <a:effectLst>
                  <a:outerShdw blurRad="38100" dist="38100" dir="2700000" algn="tl">
                    <a:srgbClr val="000000">
                      <a:alpha val="43137"/>
                    </a:srgbClr>
                  </a:outerShdw>
                </a:effectLst>
                <a:latin typeface="Cambria" pitchFamily="18" charset="0"/>
              </a:rPr>
              <a:t> AİLE VE ÖĞRETMENLERE ÖNERİLER</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sp>
        <p:nvSpPr>
          <p:cNvPr id="4" name="5 İçerik Yer Tutucusu"/>
          <p:cNvSpPr>
            <a:spLocks noGrp="1"/>
          </p:cNvSpPr>
          <p:nvPr>
            <p:ph idx="1"/>
          </p:nvPr>
        </p:nvSpPr>
        <p:spPr>
          <a:xfrm>
            <a:off x="539552" y="1052736"/>
            <a:ext cx="8136904" cy="4955203"/>
          </a:xfrm>
        </p:spPr>
        <p:txBody>
          <a:bodyPr>
            <a:normAutofit fontScale="85000" lnSpcReduction="20000"/>
          </a:bodyPr>
          <a:lstStyle/>
          <a:p>
            <a:r>
              <a:rPr lang="tr-TR" sz="2000" b="1" dirty="0" smtClean="0">
                <a:effectLst>
                  <a:outerShdw blurRad="38100" dist="38100" dir="2700000" algn="tl">
                    <a:srgbClr val="000000">
                      <a:alpha val="43137"/>
                    </a:srgbClr>
                  </a:outerShdw>
                </a:effectLst>
                <a:latin typeface="Cambria" pitchFamily="18" charset="0"/>
              </a:rPr>
              <a:t>Başarılı şekilde yanıtlamaya dayalı soru sorma stratejileri</a:t>
            </a:r>
          </a:p>
          <a:p>
            <a:pPr>
              <a:buNone/>
            </a:pPr>
            <a:endParaRPr lang="tr-TR" sz="2000" b="1" i="1" dirty="0" smtClean="0">
              <a:effectLst>
                <a:outerShdw blurRad="38100" dist="38100" dir="2700000" algn="tl">
                  <a:srgbClr val="000000">
                    <a:alpha val="43137"/>
                  </a:srgbClr>
                </a:outerShdw>
              </a:effectLst>
              <a:latin typeface="Cambria" pitchFamily="18" charset="0"/>
            </a:endParaRPr>
          </a:p>
          <a:p>
            <a:r>
              <a:rPr lang="tr-TR" sz="2000" b="1" i="1" dirty="0" smtClean="0">
                <a:effectLst>
                  <a:outerShdw blurRad="38100" dist="38100" dir="2700000" algn="tl">
                    <a:srgbClr val="000000">
                      <a:alpha val="43137"/>
                    </a:srgbClr>
                  </a:outerShdw>
                </a:effectLst>
                <a:latin typeface="Cambria" pitchFamily="18" charset="0"/>
              </a:rPr>
              <a:t>Öğretmen: </a:t>
            </a:r>
            <a:r>
              <a:rPr lang="tr-TR" sz="2000" dirty="0" smtClean="0">
                <a:effectLst>
                  <a:outerShdw blurRad="38100" dist="38100" dir="2700000" algn="tl">
                    <a:srgbClr val="000000">
                      <a:alpha val="43137"/>
                    </a:srgbClr>
                  </a:outerShdw>
                </a:effectLst>
                <a:latin typeface="Cambria" pitchFamily="18" charset="0"/>
              </a:rPr>
              <a:t>Berkay, resimleri asarken niçin bant kullanırız?</a:t>
            </a:r>
            <a:endParaRPr lang="tr-TR" sz="2000" b="1" i="1" dirty="0" smtClean="0">
              <a:effectLst>
                <a:outerShdw blurRad="38100" dist="38100" dir="2700000" algn="tl">
                  <a:srgbClr val="000000">
                    <a:alpha val="43137"/>
                  </a:srgbClr>
                </a:outerShdw>
              </a:effectLst>
              <a:latin typeface="Cambria" pitchFamily="18" charset="0"/>
            </a:endParaRPr>
          </a:p>
          <a:p>
            <a:r>
              <a:rPr lang="tr-TR" sz="2000" b="1" i="1" dirty="0" smtClean="0">
                <a:effectLst>
                  <a:outerShdw blurRad="38100" dist="38100" dir="2700000" algn="tl">
                    <a:srgbClr val="000000">
                      <a:alpha val="43137"/>
                    </a:srgbClr>
                  </a:outerShdw>
                </a:effectLst>
                <a:latin typeface="Cambria" pitchFamily="18" charset="0"/>
              </a:rPr>
              <a:t>Çocuk: </a:t>
            </a:r>
            <a:r>
              <a:rPr lang="tr-TR" sz="2000" dirty="0" smtClean="0">
                <a:effectLst>
                  <a:outerShdw blurRad="38100" dist="38100" dir="2700000" algn="tl">
                    <a:srgbClr val="000000">
                      <a:alpha val="43137"/>
                    </a:srgbClr>
                  </a:outerShdw>
                </a:effectLst>
                <a:latin typeface="Cambria" pitchFamily="18" charset="0"/>
              </a:rPr>
              <a:t>çünkü bantlar parlaktır.</a:t>
            </a:r>
            <a:endParaRPr lang="tr-TR" sz="2000" b="1" i="1" dirty="0" smtClean="0">
              <a:effectLst>
                <a:outerShdw blurRad="38100" dist="38100" dir="2700000" algn="tl">
                  <a:srgbClr val="000000">
                    <a:alpha val="43137"/>
                  </a:srgbClr>
                </a:outerShdw>
              </a:effectLst>
              <a:latin typeface="Cambria" pitchFamily="18" charset="0"/>
            </a:endParaRPr>
          </a:p>
          <a:p>
            <a:r>
              <a:rPr lang="tr-TR" sz="2000" b="1" i="1" dirty="0" smtClean="0">
                <a:effectLst>
                  <a:outerShdw blurRad="38100" dist="38100" dir="2700000" algn="tl">
                    <a:srgbClr val="000000">
                      <a:alpha val="43137"/>
                    </a:srgbClr>
                  </a:outerShdw>
                </a:effectLst>
                <a:latin typeface="Cambria" pitchFamily="18" charset="0"/>
              </a:rPr>
              <a:t>Öğretmen: </a:t>
            </a:r>
            <a:r>
              <a:rPr lang="tr-TR" sz="2000" dirty="0" smtClean="0">
                <a:effectLst>
                  <a:outerShdw blurRad="38100" dist="38100" dir="2700000" algn="tl">
                    <a:srgbClr val="000000">
                      <a:alpha val="43137"/>
                    </a:srgbClr>
                  </a:outerShdw>
                </a:effectLst>
                <a:latin typeface="Cambria" pitchFamily="18" charset="0"/>
              </a:rPr>
              <a:t>peki sana şimdi parlak kağıt veriyorum. Resmi parlak kağıtla asmayı dener misin?</a:t>
            </a:r>
            <a:endParaRPr lang="tr-TR" sz="2000" b="1" i="1" dirty="0" smtClean="0">
              <a:effectLst>
                <a:outerShdw blurRad="38100" dist="38100" dir="2700000" algn="tl">
                  <a:srgbClr val="000000">
                    <a:alpha val="43137"/>
                  </a:srgbClr>
                </a:outerShdw>
              </a:effectLst>
              <a:latin typeface="Cambria" pitchFamily="18" charset="0"/>
            </a:endParaRPr>
          </a:p>
          <a:p>
            <a:r>
              <a:rPr lang="tr-TR" sz="2000" b="1" i="1" dirty="0" smtClean="0">
                <a:effectLst>
                  <a:outerShdw blurRad="38100" dist="38100" dir="2700000" algn="tl">
                    <a:srgbClr val="000000">
                      <a:alpha val="43137"/>
                    </a:srgbClr>
                  </a:outerShdw>
                </a:effectLst>
                <a:latin typeface="Cambria" pitchFamily="18" charset="0"/>
              </a:rPr>
              <a:t>Çocuk: </a:t>
            </a:r>
            <a:r>
              <a:rPr lang="tr-TR" sz="2000" dirty="0" smtClean="0">
                <a:effectLst>
                  <a:outerShdw blurRad="38100" dist="38100" dir="2700000" algn="tl">
                    <a:srgbClr val="000000">
                      <a:alpha val="43137"/>
                    </a:srgbClr>
                  </a:outerShdw>
                </a:effectLst>
                <a:latin typeface="Cambria" pitchFamily="18" charset="0"/>
              </a:rPr>
              <a:t>(dener)</a:t>
            </a:r>
            <a:endParaRPr lang="tr-TR" sz="2000" b="1" i="1" dirty="0" smtClean="0">
              <a:effectLst>
                <a:outerShdw blurRad="38100" dist="38100" dir="2700000" algn="tl">
                  <a:srgbClr val="000000">
                    <a:alpha val="43137"/>
                  </a:srgbClr>
                </a:outerShdw>
              </a:effectLst>
              <a:latin typeface="Cambria" pitchFamily="18" charset="0"/>
            </a:endParaRPr>
          </a:p>
          <a:p>
            <a:r>
              <a:rPr lang="tr-TR" sz="2000" b="1" i="1" dirty="0" smtClean="0">
                <a:effectLst>
                  <a:outerShdw blurRad="38100" dist="38100" dir="2700000" algn="tl">
                    <a:srgbClr val="000000">
                      <a:alpha val="43137"/>
                    </a:srgbClr>
                  </a:outerShdw>
                </a:effectLst>
                <a:latin typeface="Cambria" pitchFamily="18" charset="0"/>
              </a:rPr>
              <a:t>Öğretmen: </a:t>
            </a:r>
            <a:r>
              <a:rPr lang="tr-TR" sz="2000" dirty="0" smtClean="0">
                <a:effectLst>
                  <a:outerShdw blurRad="38100" dist="38100" dir="2700000" algn="tl">
                    <a:srgbClr val="000000">
                      <a:alpha val="43137"/>
                    </a:srgbClr>
                  </a:outerShdw>
                </a:effectLst>
                <a:latin typeface="Cambria" pitchFamily="18" charset="0"/>
              </a:rPr>
              <a:t>yapışıyor mu?</a:t>
            </a:r>
            <a:endParaRPr lang="tr-TR" sz="2000" b="1" i="1" dirty="0" smtClean="0">
              <a:effectLst>
                <a:outerShdw blurRad="38100" dist="38100" dir="2700000" algn="tl">
                  <a:srgbClr val="000000">
                    <a:alpha val="43137"/>
                  </a:srgbClr>
                </a:outerShdw>
              </a:effectLst>
              <a:latin typeface="Cambria" pitchFamily="18" charset="0"/>
            </a:endParaRPr>
          </a:p>
          <a:p>
            <a:r>
              <a:rPr lang="tr-TR" sz="2000" b="1" i="1" dirty="0" smtClean="0">
                <a:effectLst>
                  <a:outerShdw blurRad="38100" dist="38100" dir="2700000" algn="tl">
                    <a:srgbClr val="000000">
                      <a:alpha val="43137"/>
                    </a:srgbClr>
                  </a:outerShdw>
                </a:effectLst>
                <a:latin typeface="Cambria" pitchFamily="18" charset="0"/>
              </a:rPr>
              <a:t>Çocuk: </a:t>
            </a:r>
            <a:r>
              <a:rPr lang="tr-TR" sz="2000" dirty="0" smtClean="0">
                <a:effectLst>
                  <a:outerShdw blurRad="38100" dist="38100" dir="2700000" algn="tl">
                    <a:srgbClr val="000000">
                      <a:alpha val="43137"/>
                    </a:srgbClr>
                  </a:outerShdw>
                </a:effectLst>
                <a:latin typeface="Cambria" pitchFamily="18" charset="0"/>
              </a:rPr>
              <a:t>hayır, düşüyor.</a:t>
            </a:r>
            <a:endParaRPr lang="tr-TR" sz="2000" b="1" i="1" dirty="0" smtClean="0">
              <a:effectLst>
                <a:outerShdw blurRad="38100" dist="38100" dir="2700000" algn="tl">
                  <a:srgbClr val="000000">
                    <a:alpha val="43137"/>
                  </a:srgbClr>
                </a:outerShdw>
              </a:effectLst>
              <a:latin typeface="Cambria" pitchFamily="18" charset="0"/>
            </a:endParaRPr>
          </a:p>
          <a:p>
            <a:r>
              <a:rPr lang="tr-TR" sz="2000" b="1" i="1" dirty="0" smtClean="0">
                <a:effectLst>
                  <a:outerShdw blurRad="38100" dist="38100" dir="2700000" algn="tl">
                    <a:srgbClr val="000000">
                      <a:alpha val="43137"/>
                    </a:srgbClr>
                  </a:outerShdw>
                </a:effectLst>
                <a:latin typeface="Cambria" pitchFamily="18" charset="0"/>
              </a:rPr>
              <a:t>Öğretmen: </a:t>
            </a:r>
            <a:r>
              <a:rPr lang="tr-TR" sz="2000" dirty="0" smtClean="0">
                <a:effectLst>
                  <a:outerShdw blurRad="38100" dist="38100" dir="2700000" algn="tl">
                    <a:srgbClr val="000000">
                      <a:alpha val="43137"/>
                    </a:srgbClr>
                  </a:outerShdw>
                </a:effectLst>
                <a:latin typeface="Cambria" pitchFamily="18" charset="0"/>
              </a:rPr>
              <a:t>şimdi </a:t>
            </a:r>
            <a:r>
              <a:rPr lang="tr-TR" sz="2000" dirty="0" err="1" smtClean="0">
                <a:effectLst>
                  <a:outerShdw blurRad="38100" dist="38100" dir="2700000" algn="tl">
                    <a:srgbClr val="000000">
                      <a:alpha val="43137"/>
                    </a:srgbClr>
                  </a:outerShdw>
                </a:effectLst>
                <a:latin typeface="Cambria" pitchFamily="18" charset="0"/>
              </a:rPr>
              <a:t>bantı</a:t>
            </a:r>
            <a:r>
              <a:rPr lang="tr-TR" sz="2000" dirty="0" smtClean="0">
                <a:effectLst>
                  <a:outerShdw blurRad="38100" dist="38100" dir="2700000" algn="tl">
                    <a:srgbClr val="000000">
                      <a:alpha val="43137"/>
                    </a:srgbClr>
                  </a:outerShdw>
                </a:effectLst>
                <a:latin typeface="Cambria" pitchFamily="18" charset="0"/>
              </a:rPr>
              <a:t> dene bakalım.</a:t>
            </a:r>
            <a:endParaRPr lang="tr-TR" sz="2000" b="1" i="1" dirty="0" smtClean="0">
              <a:effectLst>
                <a:outerShdw blurRad="38100" dist="38100" dir="2700000" algn="tl">
                  <a:srgbClr val="000000">
                    <a:alpha val="43137"/>
                  </a:srgbClr>
                </a:outerShdw>
              </a:effectLst>
              <a:latin typeface="Cambria" pitchFamily="18" charset="0"/>
            </a:endParaRPr>
          </a:p>
          <a:p>
            <a:r>
              <a:rPr lang="tr-TR" sz="2000" b="1" i="1" dirty="0" smtClean="0">
                <a:effectLst>
                  <a:outerShdw blurRad="38100" dist="38100" dir="2700000" algn="tl">
                    <a:srgbClr val="000000">
                      <a:alpha val="43137"/>
                    </a:srgbClr>
                  </a:outerShdw>
                </a:effectLst>
                <a:latin typeface="Cambria" pitchFamily="18" charset="0"/>
              </a:rPr>
              <a:t>Çocuk: </a:t>
            </a:r>
            <a:r>
              <a:rPr lang="tr-TR" sz="2000" dirty="0" smtClean="0">
                <a:effectLst>
                  <a:outerShdw blurRad="38100" dist="38100" dir="2700000" algn="tl">
                    <a:srgbClr val="000000">
                      <a:alpha val="43137"/>
                    </a:srgbClr>
                  </a:outerShdw>
                </a:effectLst>
                <a:latin typeface="Cambria" pitchFamily="18" charset="0"/>
              </a:rPr>
              <a:t>(dener)</a:t>
            </a:r>
            <a:endParaRPr lang="tr-TR" sz="2000" b="1" i="1" dirty="0" smtClean="0">
              <a:effectLst>
                <a:outerShdw blurRad="38100" dist="38100" dir="2700000" algn="tl">
                  <a:srgbClr val="000000">
                    <a:alpha val="43137"/>
                  </a:srgbClr>
                </a:outerShdw>
              </a:effectLst>
              <a:latin typeface="Cambria" pitchFamily="18" charset="0"/>
            </a:endParaRPr>
          </a:p>
          <a:p>
            <a:r>
              <a:rPr lang="tr-TR" sz="2000" b="1" i="1" dirty="0" smtClean="0">
                <a:effectLst>
                  <a:outerShdw blurRad="38100" dist="38100" dir="2700000" algn="tl">
                    <a:srgbClr val="000000">
                      <a:alpha val="43137"/>
                    </a:srgbClr>
                  </a:outerShdw>
                </a:effectLst>
                <a:latin typeface="Cambria" pitchFamily="18" charset="0"/>
              </a:rPr>
              <a:t>Öğretmen: </a:t>
            </a:r>
            <a:r>
              <a:rPr lang="tr-TR" sz="2000" dirty="0" smtClean="0">
                <a:effectLst>
                  <a:outerShdw blurRad="38100" dist="38100" dir="2700000" algn="tl">
                    <a:srgbClr val="000000">
                      <a:alpha val="43137"/>
                    </a:srgbClr>
                  </a:outerShdw>
                </a:effectLst>
                <a:latin typeface="Cambria" pitchFamily="18" charset="0"/>
              </a:rPr>
              <a:t>yapışıyor mu?</a:t>
            </a:r>
            <a:endParaRPr lang="tr-TR" sz="2000" b="1" i="1" dirty="0" smtClean="0">
              <a:effectLst>
                <a:outerShdw blurRad="38100" dist="38100" dir="2700000" algn="tl">
                  <a:srgbClr val="000000">
                    <a:alpha val="43137"/>
                  </a:srgbClr>
                </a:outerShdw>
              </a:effectLst>
              <a:latin typeface="Cambria" pitchFamily="18" charset="0"/>
            </a:endParaRPr>
          </a:p>
          <a:p>
            <a:r>
              <a:rPr lang="tr-TR" sz="2000" b="1" i="1" dirty="0" smtClean="0">
                <a:effectLst>
                  <a:outerShdw blurRad="38100" dist="38100" dir="2700000" algn="tl">
                    <a:srgbClr val="000000">
                      <a:alpha val="43137"/>
                    </a:srgbClr>
                  </a:outerShdw>
                </a:effectLst>
                <a:latin typeface="Cambria" pitchFamily="18" charset="0"/>
              </a:rPr>
              <a:t>Çocuk: </a:t>
            </a:r>
            <a:r>
              <a:rPr lang="tr-TR" sz="2000" dirty="0" smtClean="0">
                <a:effectLst>
                  <a:outerShdw blurRad="38100" dist="38100" dir="2700000" algn="tl">
                    <a:srgbClr val="000000">
                      <a:alpha val="43137"/>
                    </a:srgbClr>
                  </a:outerShdw>
                </a:effectLst>
                <a:latin typeface="Cambria" pitchFamily="18" charset="0"/>
              </a:rPr>
              <a:t>evet, düşmüyor.</a:t>
            </a:r>
            <a:endParaRPr lang="tr-TR" sz="2000" b="1" i="1" dirty="0" smtClean="0">
              <a:effectLst>
                <a:outerShdw blurRad="38100" dist="38100" dir="2700000" algn="tl">
                  <a:srgbClr val="000000">
                    <a:alpha val="43137"/>
                  </a:srgbClr>
                </a:outerShdw>
              </a:effectLst>
              <a:latin typeface="Cambria" pitchFamily="18" charset="0"/>
            </a:endParaRPr>
          </a:p>
          <a:p>
            <a:r>
              <a:rPr lang="tr-TR" sz="2000" b="1" i="1" dirty="0" smtClean="0">
                <a:effectLst>
                  <a:outerShdw blurRad="38100" dist="38100" dir="2700000" algn="tl">
                    <a:srgbClr val="000000">
                      <a:alpha val="43137"/>
                    </a:srgbClr>
                  </a:outerShdw>
                </a:effectLst>
                <a:latin typeface="Cambria" pitchFamily="18" charset="0"/>
              </a:rPr>
              <a:t>Öğretmen: </a:t>
            </a:r>
            <a:r>
              <a:rPr lang="tr-TR" sz="2000" dirty="0" smtClean="0">
                <a:effectLst>
                  <a:outerShdw blurRad="38100" dist="38100" dir="2700000" algn="tl">
                    <a:srgbClr val="000000">
                      <a:alpha val="43137"/>
                    </a:srgbClr>
                  </a:outerShdw>
                </a:effectLst>
                <a:latin typeface="Cambria" pitchFamily="18" charset="0"/>
              </a:rPr>
              <a:t>o halde resimleri asarken niçin bant kullanıyoruz?</a:t>
            </a:r>
            <a:endParaRPr lang="tr-TR" sz="2000" b="1" i="1" dirty="0" smtClean="0">
              <a:effectLst>
                <a:outerShdw blurRad="38100" dist="38100" dir="2700000" algn="tl">
                  <a:srgbClr val="000000">
                    <a:alpha val="43137"/>
                  </a:srgbClr>
                </a:outerShdw>
              </a:effectLst>
              <a:latin typeface="Cambria" pitchFamily="18" charset="0"/>
            </a:endParaRPr>
          </a:p>
          <a:p>
            <a:r>
              <a:rPr lang="tr-TR" sz="2000" b="1" i="1" dirty="0" smtClean="0">
                <a:effectLst>
                  <a:outerShdw blurRad="38100" dist="38100" dir="2700000" algn="tl">
                    <a:srgbClr val="000000">
                      <a:alpha val="43137"/>
                    </a:srgbClr>
                  </a:outerShdw>
                </a:effectLst>
                <a:latin typeface="Cambria" pitchFamily="18" charset="0"/>
              </a:rPr>
              <a:t>Çocuk: </a:t>
            </a:r>
            <a:r>
              <a:rPr lang="tr-TR" sz="2000" dirty="0" smtClean="0">
                <a:effectLst>
                  <a:outerShdw blurRad="38100" dist="38100" dir="2700000" algn="tl">
                    <a:srgbClr val="000000">
                      <a:alpha val="43137"/>
                    </a:srgbClr>
                  </a:outerShdw>
                </a:effectLst>
                <a:latin typeface="Cambria" pitchFamily="18" charset="0"/>
              </a:rPr>
              <a:t>çünkü düşmüyor.</a:t>
            </a:r>
            <a:endParaRPr lang="tr-TR" sz="2000" b="1" dirty="0" smtClean="0">
              <a:effectLst>
                <a:outerShdw blurRad="38100" dist="38100" dir="2700000" algn="tl">
                  <a:srgbClr val="000000">
                    <a:alpha val="43137"/>
                  </a:srgbClr>
                </a:outerShdw>
              </a:effectLst>
              <a:latin typeface="Cambria" pitchFamily="18" charset="0"/>
            </a:endParaRPr>
          </a:p>
        </p:txBody>
      </p:sp>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404664"/>
            <a:ext cx="8136904" cy="1152128"/>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TANIM</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sp>
        <p:nvSpPr>
          <p:cNvPr id="4" name="5 İçerik Yer Tutucusu"/>
          <p:cNvSpPr>
            <a:spLocks noGrp="1"/>
          </p:cNvSpPr>
          <p:nvPr>
            <p:ph idx="1"/>
          </p:nvPr>
        </p:nvSpPr>
        <p:spPr>
          <a:xfrm>
            <a:off x="2555776" y="1628800"/>
            <a:ext cx="6336704" cy="1785104"/>
          </a:xfrm>
        </p:spPr>
        <p:txBody>
          <a:bodyPr>
            <a:normAutofit fontScale="92500" lnSpcReduction="20000"/>
          </a:bodyPr>
          <a:lstStyle/>
          <a:p>
            <a:r>
              <a:rPr lang="tr-TR" sz="2000" b="1" i="1" dirty="0" smtClean="0">
                <a:effectLst>
                  <a:outerShdw blurRad="38100" dist="38100" dir="2700000" algn="tl">
                    <a:srgbClr val="000000">
                      <a:alpha val="43137"/>
                    </a:srgbClr>
                  </a:outerShdw>
                </a:effectLst>
                <a:latin typeface="Cambria" pitchFamily="18" charset="0"/>
              </a:rPr>
              <a:t>Dil; </a:t>
            </a:r>
            <a:r>
              <a:rPr lang="tr-TR" sz="2000" dirty="0" smtClean="0">
                <a:effectLst>
                  <a:outerShdw blurRad="38100" dist="38100" dir="2700000" algn="tl">
                    <a:srgbClr val="000000">
                      <a:alpha val="43137"/>
                    </a:srgbClr>
                  </a:outerShdw>
                </a:effectLst>
                <a:latin typeface="Cambria" pitchFamily="18" charset="0"/>
              </a:rPr>
              <a:t>insanların keyfi semboller üzerinde uzlaşarak ortaya çıkardıkları bir sistemle birbirlerine evrenle ilgili anlamlı anlatılarını gerçekleştirdikleri sosyal paylaşımlı bir koddur.”</a:t>
            </a:r>
          </a:p>
          <a:p>
            <a:endParaRPr lang="tr-TR" sz="2000" b="1" i="1" dirty="0" smtClean="0">
              <a:effectLst>
                <a:outerShdw blurRad="38100" dist="38100" dir="2700000" algn="tl">
                  <a:srgbClr val="000000">
                    <a:alpha val="43137"/>
                  </a:srgbClr>
                </a:outerShdw>
              </a:effectLst>
              <a:latin typeface="Cambria" pitchFamily="18" charset="0"/>
            </a:endParaRPr>
          </a:p>
          <a:p>
            <a:r>
              <a:rPr lang="tr-TR" sz="2000" b="1" i="1" dirty="0" smtClean="0">
                <a:effectLst>
                  <a:outerShdw blurRad="38100" dist="38100" dir="2700000" algn="tl">
                    <a:srgbClr val="000000">
                      <a:alpha val="43137"/>
                    </a:srgbClr>
                  </a:outerShdw>
                </a:effectLst>
                <a:latin typeface="Cambria" pitchFamily="18" charset="0"/>
              </a:rPr>
              <a:t>Dilin 3 ana bileşeni vardır:</a:t>
            </a:r>
          </a:p>
        </p:txBody>
      </p:sp>
      <p:graphicFrame>
        <p:nvGraphicFramePr>
          <p:cNvPr id="7" name="Diyagram 7"/>
          <p:cNvGraphicFramePr/>
          <p:nvPr>
            <p:extLst>
              <p:ext uri="{D42A27DB-BD31-4B8C-83A1-F6EECF244321}">
                <p14:modId xmlns:p14="http://schemas.microsoft.com/office/powerpoint/2010/main" val="850400149"/>
              </p:ext>
            </p:extLst>
          </p:nvPr>
        </p:nvGraphicFramePr>
        <p:xfrm>
          <a:off x="-972616" y="3068960"/>
          <a:ext cx="10441160" cy="35441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404664"/>
            <a:ext cx="8136904" cy="1152128"/>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TANIM</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grpSp>
        <p:nvGrpSpPr>
          <p:cNvPr id="48" name="47 Grup"/>
          <p:cNvGrpSpPr/>
          <p:nvPr/>
        </p:nvGrpSpPr>
        <p:grpSpPr>
          <a:xfrm>
            <a:off x="683568" y="980728"/>
            <a:ext cx="7560840" cy="5616624"/>
            <a:chOff x="467544" y="980728"/>
            <a:chExt cx="7560840" cy="5616624"/>
          </a:xfrm>
        </p:grpSpPr>
        <p:sp>
          <p:nvSpPr>
            <p:cNvPr id="8" name="7 Yuvarlatılmış Dikdörtgen"/>
            <p:cNvSpPr/>
            <p:nvPr/>
          </p:nvSpPr>
          <p:spPr bwMode="auto">
            <a:xfrm>
              <a:off x="3275856" y="980728"/>
              <a:ext cx="2304256" cy="576064"/>
            </a:xfrm>
            <a:prstGeom prst="roundRect">
              <a:avLst/>
            </a:prstGeom>
            <a:gradFill>
              <a:gsLst>
                <a:gs pos="0">
                  <a:srgbClr val="FFEFD1"/>
                </a:gs>
                <a:gs pos="64999">
                  <a:srgbClr val="F0EBD5"/>
                </a:gs>
                <a:gs pos="100000">
                  <a:srgbClr val="D1C39F"/>
                </a:gs>
              </a:gsLst>
              <a:lin ang="16200000" scaled="0"/>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tr-TR" sz="2000" b="1" dirty="0" smtClean="0">
                  <a:solidFill>
                    <a:schemeClr val="bg1"/>
                  </a:solidFill>
                  <a:effectLst>
                    <a:outerShdw blurRad="38100" dist="38100" dir="2700000" algn="tl">
                      <a:srgbClr val="000000">
                        <a:alpha val="43137"/>
                      </a:srgbClr>
                    </a:outerShdw>
                  </a:effectLst>
                  <a:latin typeface="Cambria" pitchFamily="18" charset="0"/>
                </a:rPr>
                <a:t>DİL</a:t>
              </a:r>
            </a:p>
          </p:txBody>
        </p:sp>
        <p:sp>
          <p:nvSpPr>
            <p:cNvPr id="9" name="8 Yuvarlatılmış Dikdörtgen"/>
            <p:cNvSpPr/>
            <p:nvPr/>
          </p:nvSpPr>
          <p:spPr bwMode="auto">
            <a:xfrm>
              <a:off x="3347864" y="6021288"/>
              <a:ext cx="2304256" cy="576064"/>
            </a:xfrm>
            <a:prstGeom prst="roundRect">
              <a:avLst/>
            </a:prstGeom>
            <a:gradFill>
              <a:gsLst>
                <a:gs pos="0">
                  <a:srgbClr val="FFEFD1"/>
                </a:gs>
                <a:gs pos="64999">
                  <a:srgbClr val="F0EBD5"/>
                </a:gs>
                <a:gs pos="100000">
                  <a:srgbClr val="D1C39F"/>
                </a:gs>
              </a:gsLst>
              <a:lin ang="16200000" scaled="0"/>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tr-TR" sz="2000" b="1" dirty="0" smtClean="0">
                  <a:solidFill>
                    <a:schemeClr val="bg1"/>
                  </a:solidFill>
                  <a:effectLst>
                    <a:outerShdw blurRad="38100" dist="38100" dir="2700000" algn="tl">
                      <a:srgbClr val="000000">
                        <a:alpha val="43137"/>
                      </a:srgbClr>
                    </a:outerShdw>
                  </a:effectLst>
                  <a:latin typeface="Cambria" pitchFamily="18" charset="0"/>
                </a:rPr>
                <a:t>KULLANIM</a:t>
              </a:r>
            </a:p>
          </p:txBody>
        </p:sp>
        <p:sp>
          <p:nvSpPr>
            <p:cNvPr id="10" name="9 Yuvarlatılmış Dikdörtgen"/>
            <p:cNvSpPr/>
            <p:nvPr/>
          </p:nvSpPr>
          <p:spPr bwMode="auto">
            <a:xfrm>
              <a:off x="467544" y="2204864"/>
              <a:ext cx="2304256" cy="576064"/>
            </a:xfrm>
            <a:prstGeom prst="roundRect">
              <a:avLst/>
            </a:prstGeom>
            <a:gradFill>
              <a:gsLst>
                <a:gs pos="0">
                  <a:srgbClr val="FFEFD1"/>
                </a:gs>
                <a:gs pos="64999">
                  <a:srgbClr val="F0EBD5"/>
                </a:gs>
                <a:gs pos="100000">
                  <a:srgbClr val="D1C39F"/>
                </a:gs>
              </a:gsLst>
              <a:lin ang="16200000" scaled="0"/>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tr-TR" sz="2000" b="1" dirty="0" smtClean="0">
                  <a:solidFill>
                    <a:schemeClr val="bg1"/>
                  </a:solidFill>
                  <a:effectLst>
                    <a:outerShdw blurRad="38100" dist="38100" dir="2700000" algn="tl">
                      <a:srgbClr val="000000">
                        <a:alpha val="43137"/>
                      </a:srgbClr>
                    </a:outerShdw>
                  </a:effectLst>
                  <a:latin typeface="Cambria" pitchFamily="18" charset="0"/>
                </a:rPr>
                <a:t>BİÇİM</a:t>
              </a:r>
            </a:p>
          </p:txBody>
        </p:sp>
        <p:sp>
          <p:nvSpPr>
            <p:cNvPr id="11" name="10 Yuvarlatılmış Dikdörtgen"/>
            <p:cNvSpPr/>
            <p:nvPr/>
          </p:nvSpPr>
          <p:spPr bwMode="auto">
            <a:xfrm>
              <a:off x="5724128" y="2204864"/>
              <a:ext cx="2304256" cy="576064"/>
            </a:xfrm>
            <a:prstGeom prst="roundRect">
              <a:avLst/>
            </a:prstGeom>
            <a:gradFill>
              <a:gsLst>
                <a:gs pos="0">
                  <a:srgbClr val="FFEFD1"/>
                </a:gs>
                <a:gs pos="64999">
                  <a:srgbClr val="F0EBD5"/>
                </a:gs>
                <a:gs pos="100000">
                  <a:srgbClr val="D1C39F"/>
                </a:gs>
              </a:gsLst>
              <a:lin ang="16200000" scaled="0"/>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tr-TR" sz="2000" b="1" dirty="0" smtClean="0">
                  <a:solidFill>
                    <a:schemeClr val="bg1"/>
                  </a:solidFill>
                  <a:effectLst>
                    <a:outerShdw blurRad="38100" dist="38100" dir="2700000" algn="tl">
                      <a:srgbClr val="000000">
                        <a:alpha val="43137"/>
                      </a:srgbClr>
                    </a:outerShdw>
                  </a:effectLst>
                  <a:latin typeface="Cambria" pitchFamily="18" charset="0"/>
                </a:rPr>
                <a:t>İÇERİK</a:t>
              </a:r>
            </a:p>
          </p:txBody>
        </p:sp>
        <p:sp>
          <p:nvSpPr>
            <p:cNvPr id="12" name="11 Yuvarlatılmış Dikdörtgen"/>
            <p:cNvSpPr/>
            <p:nvPr/>
          </p:nvSpPr>
          <p:spPr bwMode="auto">
            <a:xfrm>
              <a:off x="1763688" y="2852936"/>
              <a:ext cx="2592288" cy="720080"/>
            </a:xfrm>
            <a:prstGeom prst="roundRect">
              <a:avLst/>
            </a:prstGeom>
            <a:gradFill>
              <a:gsLst>
                <a:gs pos="0">
                  <a:srgbClr val="FFEFD1"/>
                </a:gs>
                <a:gs pos="64999">
                  <a:srgbClr val="F0EBD5"/>
                </a:gs>
                <a:gs pos="100000">
                  <a:srgbClr val="D1C39F"/>
                </a:gs>
              </a:gsLst>
              <a:lin ang="16200000" scaled="0"/>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tr-TR" sz="2000" dirty="0" smtClean="0">
                  <a:solidFill>
                    <a:schemeClr val="bg1"/>
                  </a:solidFill>
                  <a:effectLst>
                    <a:outerShdw blurRad="38100" dist="38100" dir="2700000" algn="tl">
                      <a:srgbClr val="000000">
                        <a:alpha val="43137"/>
                      </a:srgbClr>
                    </a:outerShdw>
                  </a:effectLst>
                  <a:latin typeface="Cambria" pitchFamily="18" charset="0"/>
                </a:rPr>
                <a:t>SES BİLGİSİ (dilin ses kuralları) </a:t>
              </a:r>
            </a:p>
          </p:txBody>
        </p:sp>
        <p:sp>
          <p:nvSpPr>
            <p:cNvPr id="13" name="12 Yuvarlatılmış Dikdörtgen"/>
            <p:cNvSpPr/>
            <p:nvPr/>
          </p:nvSpPr>
          <p:spPr bwMode="auto">
            <a:xfrm>
              <a:off x="1691680" y="3645024"/>
              <a:ext cx="3168352" cy="792088"/>
            </a:xfrm>
            <a:prstGeom prst="roundRect">
              <a:avLst/>
            </a:prstGeom>
            <a:gradFill>
              <a:gsLst>
                <a:gs pos="0">
                  <a:srgbClr val="FFEFD1"/>
                </a:gs>
                <a:gs pos="64999">
                  <a:srgbClr val="F0EBD5"/>
                </a:gs>
                <a:gs pos="100000">
                  <a:srgbClr val="D1C39F"/>
                </a:gs>
              </a:gsLst>
              <a:lin ang="16200000" scaled="0"/>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tr-TR" sz="2000" dirty="0" smtClean="0">
                  <a:solidFill>
                    <a:schemeClr val="bg1"/>
                  </a:solidFill>
                  <a:effectLst>
                    <a:outerShdw blurRad="38100" dist="38100" dir="2700000" algn="tl">
                      <a:srgbClr val="000000">
                        <a:alpha val="43137"/>
                      </a:srgbClr>
                    </a:outerShdw>
                  </a:effectLst>
                  <a:latin typeface="Cambria" pitchFamily="18" charset="0"/>
                </a:rPr>
                <a:t>DİL BİÇİM BİLGİSİ (sözcük yapısı kuralları)</a:t>
              </a:r>
            </a:p>
          </p:txBody>
        </p:sp>
        <p:sp>
          <p:nvSpPr>
            <p:cNvPr id="15" name="14 Yuvarlatılmış Dikdörtgen"/>
            <p:cNvSpPr/>
            <p:nvPr/>
          </p:nvSpPr>
          <p:spPr bwMode="auto">
            <a:xfrm>
              <a:off x="1763688" y="4581128"/>
              <a:ext cx="3096344" cy="936104"/>
            </a:xfrm>
            <a:prstGeom prst="roundRect">
              <a:avLst/>
            </a:prstGeom>
            <a:gradFill>
              <a:gsLst>
                <a:gs pos="0">
                  <a:srgbClr val="FFEFD1"/>
                </a:gs>
                <a:gs pos="64999">
                  <a:srgbClr val="F0EBD5"/>
                </a:gs>
                <a:gs pos="100000">
                  <a:srgbClr val="D1C39F"/>
                </a:gs>
              </a:gsLst>
              <a:lin ang="16200000" scaled="0"/>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tr-TR" sz="2000" dirty="0" smtClean="0">
                  <a:solidFill>
                    <a:schemeClr val="bg1"/>
                  </a:solidFill>
                  <a:effectLst>
                    <a:outerShdw blurRad="38100" dist="38100" dir="2700000" algn="tl">
                      <a:srgbClr val="000000">
                        <a:alpha val="43137"/>
                      </a:srgbClr>
                    </a:outerShdw>
                  </a:effectLst>
                  <a:latin typeface="Cambria" pitchFamily="18" charset="0"/>
                </a:rPr>
                <a:t>SÖZ DİZİMİ (sözcüklerin cümle içine yerleştirilme kuralları)</a:t>
              </a:r>
            </a:p>
          </p:txBody>
        </p:sp>
        <p:cxnSp>
          <p:nvCxnSpPr>
            <p:cNvPr id="17" name="16 Düz Ok Bağlayıcısı"/>
            <p:cNvCxnSpPr/>
            <p:nvPr/>
          </p:nvCxnSpPr>
          <p:spPr>
            <a:xfrm>
              <a:off x="1475656" y="2060848"/>
              <a:ext cx="5472608" cy="0"/>
            </a:xfrm>
            <a:prstGeom prst="straightConnector1">
              <a:avLst/>
            </a:prstGeom>
            <a:ln w="28575">
              <a:gradFill>
                <a:gsLst>
                  <a:gs pos="0">
                    <a:srgbClr val="FFEFD1"/>
                  </a:gs>
                  <a:gs pos="64999">
                    <a:srgbClr val="F0EBD5"/>
                  </a:gs>
                  <a:gs pos="100000">
                    <a:srgbClr val="D1C39F"/>
                  </a:gs>
                </a:gsLst>
                <a:lin ang="5400000" scaled="0"/>
              </a:gra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9" name="18 Düz Ok Bağlayıcısı"/>
            <p:cNvCxnSpPr>
              <a:endCxn id="8" idx="2"/>
            </p:cNvCxnSpPr>
            <p:nvPr/>
          </p:nvCxnSpPr>
          <p:spPr>
            <a:xfrm flipV="1">
              <a:off x="4427984" y="1556792"/>
              <a:ext cx="0" cy="504056"/>
            </a:xfrm>
            <a:prstGeom prst="straightConnector1">
              <a:avLst/>
            </a:prstGeom>
            <a:ln w="22225">
              <a:gradFill>
                <a:gsLst>
                  <a:gs pos="0">
                    <a:srgbClr val="FFEFD1"/>
                  </a:gs>
                  <a:gs pos="64999">
                    <a:srgbClr val="F0EBD5"/>
                  </a:gs>
                  <a:gs pos="100000">
                    <a:srgbClr val="D1C39F"/>
                  </a:gs>
                </a:gsLst>
                <a:lin ang="5400000" scaled="0"/>
              </a:gradFill>
              <a:tailEnd type="arrow"/>
            </a:ln>
          </p:spPr>
          <p:style>
            <a:lnRef idx="1">
              <a:schemeClr val="accent1"/>
            </a:lnRef>
            <a:fillRef idx="0">
              <a:schemeClr val="accent1"/>
            </a:fillRef>
            <a:effectRef idx="0">
              <a:schemeClr val="accent1"/>
            </a:effectRef>
            <a:fontRef idx="minor">
              <a:schemeClr val="tx1"/>
            </a:fontRef>
          </p:style>
        </p:cxnSp>
        <p:cxnSp>
          <p:nvCxnSpPr>
            <p:cNvPr id="24" name="23 Düz Ok Bağlayıcısı"/>
            <p:cNvCxnSpPr/>
            <p:nvPr/>
          </p:nvCxnSpPr>
          <p:spPr>
            <a:xfrm flipV="1">
              <a:off x="899592" y="2924944"/>
              <a:ext cx="0" cy="2808312"/>
            </a:xfrm>
            <a:prstGeom prst="straightConnector1">
              <a:avLst/>
            </a:prstGeom>
            <a:ln w="22225">
              <a:gradFill>
                <a:gsLst>
                  <a:gs pos="0">
                    <a:srgbClr val="FFEFD1"/>
                  </a:gs>
                  <a:gs pos="64999">
                    <a:srgbClr val="F0EBD5"/>
                  </a:gs>
                  <a:gs pos="100000">
                    <a:srgbClr val="D1C39F"/>
                  </a:gs>
                </a:gsLst>
                <a:lin ang="5400000" scaled="0"/>
              </a:gradFill>
              <a:tailEnd type="arrow"/>
            </a:ln>
          </p:spPr>
          <p:style>
            <a:lnRef idx="1">
              <a:schemeClr val="accent1"/>
            </a:lnRef>
            <a:fillRef idx="0">
              <a:schemeClr val="accent1"/>
            </a:fillRef>
            <a:effectRef idx="0">
              <a:schemeClr val="accent1"/>
            </a:effectRef>
            <a:fontRef idx="minor">
              <a:schemeClr val="tx1"/>
            </a:fontRef>
          </p:style>
        </p:cxnSp>
        <p:cxnSp>
          <p:nvCxnSpPr>
            <p:cNvPr id="29" name="28 Düz Ok Bağlayıcısı"/>
            <p:cNvCxnSpPr/>
            <p:nvPr/>
          </p:nvCxnSpPr>
          <p:spPr>
            <a:xfrm>
              <a:off x="899592" y="5733256"/>
              <a:ext cx="1224136" cy="0"/>
            </a:xfrm>
            <a:prstGeom prst="straightConnector1">
              <a:avLst/>
            </a:prstGeom>
            <a:ln w="22225">
              <a:gradFill>
                <a:gsLst>
                  <a:gs pos="0">
                    <a:srgbClr val="FFEFD1"/>
                  </a:gs>
                  <a:gs pos="64999">
                    <a:srgbClr val="F0EBD5"/>
                  </a:gs>
                  <a:gs pos="100000">
                    <a:srgbClr val="D1C39F"/>
                  </a:gs>
                </a:gsLst>
                <a:lin ang="5400000" scaled="0"/>
              </a:gradFill>
              <a:tailEnd type="arrow"/>
            </a:ln>
          </p:spPr>
          <p:style>
            <a:lnRef idx="1">
              <a:schemeClr val="accent1"/>
            </a:lnRef>
            <a:fillRef idx="0">
              <a:schemeClr val="accent1"/>
            </a:fillRef>
            <a:effectRef idx="0">
              <a:schemeClr val="accent1"/>
            </a:effectRef>
            <a:fontRef idx="minor">
              <a:schemeClr val="tx1"/>
            </a:fontRef>
          </p:style>
        </p:cxnSp>
        <p:cxnSp>
          <p:nvCxnSpPr>
            <p:cNvPr id="36" name="35 Düz Ok Bağlayıcısı"/>
            <p:cNvCxnSpPr/>
            <p:nvPr/>
          </p:nvCxnSpPr>
          <p:spPr>
            <a:xfrm>
              <a:off x="2627784" y="5733256"/>
              <a:ext cx="3456384" cy="0"/>
            </a:xfrm>
            <a:prstGeom prst="straightConnector1">
              <a:avLst/>
            </a:prstGeom>
            <a:ln w="28575">
              <a:gradFill>
                <a:gsLst>
                  <a:gs pos="0">
                    <a:srgbClr val="FFEFD1"/>
                  </a:gs>
                  <a:gs pos="64999">
                    <a:srgbClr val="F0EBD5"/>
                  </a:gs>
                  <a:gs pos="100000">
                    <a:srgbClr val="D1C39F"/>
                  </a:gs>
                </a:gsLst>
                <a:lin ang="5400000" scaled="0"/>
              </a:gra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8" name="37 Düz Ok Bağlayıcısı"/>
            <p:cNvCxnSpPr/>
            <p:nvPr/>
          </p:nvCxnSpPr>
          <p:spPr>
            <a:xfrm>
              <a:off x="4499992" y="5733256"/>
              <a:ext cx="0" cy="288032"/>
            </a:xfrm>
            <a:prstGeom prst="straightConnector1">
              <a:avLst/>
            </a:prstGeom>
            <a:ln w="22225">
              <a:gradFill>
                <a:gsLst>
                  <a:gs pos="0">
                    <a:srgbClr val="FFEFD1"/>
                  </a:gs>
                  <a:gs pos="64999">
                    <a:srgbClr val="F0EBD5"/>
                  </a:gs>
                  <a:gs pos="100000">
                    <a:srgbClr val="D1C39F"/>
                  </a:gs>
                </a:gsLst>
                <a:lin ang="5400000" scaled="0"/>
              </a:gradFill>
              <a:tailEnd type="arrow"/>
            </a:ln>
          </p:spPr>
          <p:style>
            <a:lnRef idx="1">
              <a:schemeClr val="accent1"/>
            </a:lnRef>
            <a:fillRef idx="0">
              <a:schemeClr val="accent1"/>
            </a:fillRef>
            <a:effectRef idx="0">
              <a:schemeClr val="accent1"/>
            </a:effectRef>
            <a:fontRef idx="minor">
              <a:schemeClr val="tx1"/>
            </a:fontRef>
          </p:style>
        </p:cxnSp>
        <p:cxnSp>
          <p:nvCxnSpPr>
            <p:cNvPr id="42" name="41 Düz Ok Bağlayıcısı"/>
            <p:cNvCxnSpPr/>
            <p:nvPr/>
          </p:nvCxnSpPr>
          <p:spPr>
            <a:xfrm flipV="1">
              <a:off x="7668344" y="2852936"/>
              <a:ext cx="0" cy="2880320"/>
            </a:xfrm>
            <a:prstGeom prst="straightConnector1">
              <a:avLst/>
            </a:prstGeom>
            <a:ln w="22225">
              <a:gradFill>
                <a:gsLst>
                  <a:gs pos="0">
                    <a:srgbClr val="FFEFD1"/>
                  </a:gs>
                  <a:gs pos="64999">
                    <a:srgbClr val="F0EBD5"/>
                  </a:gs>
                  <a:gs pos="100000">
                    <a:srgbClr val="D1C39F"/>
                  </a:gs>
                </a:gsLst>
                <a:lin ang="5400000" scaled="0"/>
              </a:gradFill>
              <a:tailEnd type="arrow"/>
            </a:ln>
          </p:spPr>
          <p:style>
            <a:lnRef idx="1">
              <a:schemeClr val="accent1"/>
            </a:lnRef>
            <a:fillRef idx="0">
              <a:schemeClr val="accent1"/>
            </a:fillRef>
            <a:effectRef idx="0">
              <a:schemeClr val="accent1"/>
            </a:effectRef>
            <a:fontRef idx="minor">
              <a:schemeClr val="tx1"/>
            </a:fontRef>
          </p:style>
        </p:cxnSp>
        <p:cxnSp>
          <p:nvCxnSpPr>
            <p:cNvPr id="43" name="42 Düz Ok Bağlayıcısı"/>
            <p:cNvCxnSpPr/>
            <p:nvPr/>
          </p:nvCxnSpPr>
          <p:spPr>
            <a:xfrm flipH="1">
              <a:off x="6732240" y="5733256"/>
              <a:ext cx="936104" cy="0"/>
            </a:xfrm>
            <a:prstGeom prst="straightConnector1">
              <a:avLst/>
            </a:prstGeom>
            <a:ln w="22225">
              <a:gradFill>
                <a:gsLst>
                  <a:gs pos="0">
                    <a:srgbClr val="FFEFD1"/>
                  </a:gs>
                  <a:gs pos="64999">
                    <a:srgbClr val="F0EBD5"/>
                  </a:gs>
                  <a:gs pos="100000">
                    <a:srgbClr val="D1C39F"/>
                  </a:gs>
                </a:gsLst>
                <a:lin ang="5400000" scaled="0"/>
              </a:gra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404664"/>
            <a:ext cx="8136904" cy="576064"/>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Önlemler</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sp>
        <p:nvSpPr>
          <p:cNvPr id="20" name="5 İçerik Yer Tutucusu"/>
          <p:cNvSpPr>
            <a:spLocks noGrp="1"/>
          </p:cNvSpPr>
          <p:nvPr>
            <p:ph idx="1"/>
          </p:nvPr>
        </p:nvSpPr>
        <p:spPr>
          <a:xfrm>
            <a:off x="539552" y="1628800"/>
            <a:ext cx="5256584" cy="4104456"/>
          </a:xfrm>
        </p:spPr>
        <p:txBody>
          <a:bodyPr>
            <a:normAutofit fontScale="92500"/>
          </a:bodyPr>
          <a:lstStyle/>
          <a:p>
            <a:r>
              <a:rPr lang="tr-TR" sz="2000" dirty="0" smtClean="0">
                <a:effectLst>
                  <a:outerShdw blurRad="38100" dist="38100" dir="2700000" algn="tl">
                    <a:srgbClr val="000000">
                      <a:alpha val="43137"/>
                    </a:srgbClr>
                  </a:outerShdw>
                </a:effectLst>
                <a:latin typeface="Cambria" pitchFamily="18" charset="0"/>
              </a:rPr>
              <a:t>Dil ve konuşma bozukluğunu doğum öncesinde engellemek için  tıbbi yöntemler mevcuttur.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Yoksulluk da bu bozukluğun nedenlerinden biridir. Orta kulak iltihabı ya da kızamıkçık gibi hastalıklarda hemen tıbbi tedavi olamayan çocuklarda dil ve konuşma bozukluğu gözlenmektedir.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Düzenli bakım, dengeli beslenme, aşılar ve tedaviler bu süreçte önemli rol oynamaktadır.</a:t>
            </a:r>
          </a:p>
          <a:p>
            <a:endParaRPr lang="tr-TR" sz="2000" dirty="0" smtClean="0">
              <a:effectLst>
                <a:outerShdw blurRad="38100" dist="38100" dir="2700000" algn="tl">
                  <a:srgbClr val="000000">
                    <a:alpha val="43137"/>
                  </a:srgbClr>
                </a:outerShdw>
              </a:effectLst>
              <a:latin typeface="Cambria" pitchFamily="18" charset="0"/>
            </a:endParaRPr>
          </a:p>
          <a:p>
            <a:endParaRPr lang="tr-TR" sz="2000" dirty="0" smtClean="0">
              <a:effectLst>
                <a:outerShdw blurRad="38100" dist="38100" dir="2700000" algn="tl">
                  <a:srgbClr val="000000">
                    <a:alpha val="43137"/>
                  </a:srgbClr>
                </a:outerShdw>
              </a:effectLst>
              <a:latin typeface="Cambria" pitchFamily="18" charset="0"/>
            </a:endParaRPr>
          </a:p>
        </p:txBody>
      </p:sp>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332656"/>
            <a:ext cx="8136904" cy="648072"/>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İLETİŞİM SORUNLARI</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Nedenleri</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graphicFrame>
        <p:nvGraphicFramePr>
          <p:cNvPr id="9" name="8 Diyagram"/>
          <p:cNvGraphicFramePr/>
          <p:nvPr/>
        </p:nvGraphicFramePr>
        <p:xfrm>
          <a:off x="251520" y="1268760"/>
          <a:ext cx="8568952" cy="48560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332656"/>
            <a:ext cx="8136904" cy="504056"/>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KONUŞMA BOZUKLUKLARI</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graphicFrame>
        <p:nvGraphicFramePr>
          <p:cNvPr id="4" name="3 Diyagram"/>
          <p:cNvGraphicFramePr/>
          <p:nvPr/>
        </p:nvGraphicFramePr>
        <p:xfrm>
          <a:off x="467544" y="1124744"/>
          <a:ext cx="8280920" cy="5040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467544" y="548680"/>
            <a:ext cx="8136904" cy="864096"/>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DİL BOZUKLUKLARI</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Nedenleri</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sp>
        <p:nvSpPr>
          <p:cNvPr id="5" name="5 İçerik Yer Tutucusu"/>
          <p:cNvSpPr>
            <a:spLocks noGrp="1"/>
          </p:cNvSpPr>
          <p:nvPr>
            <p:ph idx="1"/>
          </p:nvPr>
        </p:nvSpPr>
        <p:spPr>
          <a:xfrm>
            <a:off x="539552" y="2204864"/>
            <a:ext cx="5400600" cy="2646878"/>
          </a:xfrm>
        </p:spPr>
        <p:txBody>
          <a:bodyPr/>
          <a:lstStyle/>
          <a:p>
            <a:r>
              <a:rPr lang="tr-TR" sz="2000" dirty="0" smtClean="0">
                <a:effectLst>
                  <a:outerShdw blurRad="38100" dist="38100" dir="2700000" algn="tl">
                    <a:srgbClr val="000000">
                      <a:alpha val="43137"/>
                    </a:srgbClr>
                  </a:outerShdw>
                </a:effectLst>
                <a:latin typeface="Cambria" pitchFamily="18" charset="0"/>
              </a:rPr>
              <a:t>Kalıtım, genetik geçiş </a:t>
            </a:r>
          </a:p>
          <a:p>
            <a:r>
              <a:rPr lang="tr-TR" sz="2000" dirty="0" smtClean="0">
                <a:effectLst>
                  <a:outerShdw blurRad="38100" dist="38100" dir="2700000" algn="tl">
                    <a:srgbClr val="000000">
                      <a:alpha val="43137"/>
                    </a:srgbClr>
                  </a:outerShdw>
                </a:effectLst>
                <a:latin typeface="Cambria" pitchFamily="18" charset="0"/>
              </a:rPr>
              <a:t>Çevrede yeterli uyaran olmayışı</a:t>
            </a:r>
          </a:p>
          <a:p>
            <a:r>
              <a:rPr lang="tr-TR" sz="2000" dirty="0" smtClean="0">
                <a:effectLst>
                  <a:outerShdw blurRad="38100" dist="38100" dir="2700000" algn="tl">
                    <a:srgbClr val="000000">
                      <a:alpha val="43137"/>
                    </a:srgbClr>
                  </a:outerShdw>
                </a:effectLst>
                <a:latin typeface="Cambria" pitchFamily="18" charset="0"/>
              </a:rPr>
              <a:t>Çevrede dil modellerinin yetersizliği</a:t>
            </a:r>
          </a:p>
          <a:p>
            <a:r>
              <a:rPr lang="tr-TR" sz="2000" dirty="0" smtClean="0">
                <a:effectLst>
                  <a:outerShdw blurRad="38100" dist="38100" dir="2700000" algn="tl">
                    <a:srgbClr val="000000">
                      <a:alpha val="43137"/>
                    </a:srgbClr>
                  </a:outerShdw>
                </a:effectLst>
                <a:latin typeface="Cambria" pitchFamily="18" charset="0"/>
              </a:rPr>
              <a:t>Kronik orta kulak iltihabı</a:t>
            </a:r>
          </a:p>
          <a:p>
            <a:r>
              <a:rPr lang="tr-TR" sz="2000" dirty="0" smtClean="0">
                <a:effectLst>
                  <a:outerShdw blurRad="38100" dist="38100" dir="2700000" algn="tl">
                    <a:srgbClr val="000000">
                      <a:alpha val="43137"/>
                    </a:srgbClr>
                  </a:outerShdw>
                </a:effectLst>
                <a:latin typeface="Cambria" pitchFamily="18" charset="0"/>
              </a:rPr>
              <a:t>Travmalar</a:t>
            </a:r>
          </a:p>
          <a:p>
            <a:r>
              <a:rPr lang="tr-TR" sz="2000" dirty="0" smtClean="0">
                <a:effectLst>
                  <a:outerShdw blurRad="38100" dist="38100" dir="2700000" algn="tl">
                    <a:srgbClr val="000000">
                      <a:alpha val="43137"/>
                    </a:srgbClr>
                  </a:outerShdw>
                </a:effectLst>
                <a:latin typeface="Cambria" pitchFamily="18" charset="0"/>
              </a:rPr>
              <a:t>Duygusal sorunlar</a:t>
            </a:r>
          </a:p>
          <a:p>
            <a:pPr>
              <a:buNone/>
            </a:pPr>
            <a:endParaRPr lang="tr-TR" sz="2000" dirty="0" smtClean="0">
              <a:effectLst>
                <a:outerShdw blurRad="38100" dist="38100" dir="2700000" algn="tl">
                  <a:srgbClr val="000000">
                    <a:alpha val="43137"/>
                  </a:srgbClr>
                </a:outerShdw>
              </a:effectLst>
              <a:latin typeface="Cambria" pitchFamily="18" charset="0"/>
            </a:endParaRPr>
          </a:p>
          <a:p>
            <a:endParaRPr lang="tr-TR" sz="2000" dirty="0" smtClean="0">
              <a:effectLst>
                <a:outerShdw blurRad="38100" dist="38100" dir="2700000" algn="tl">
                  <a:srgbClr val="000000">
                    <a:alpha val="43137"/>
                  </a:srgbClr>
                </a:outerShdw>
              </a:effectLst>
              <a:latin typeface="Cambria" pitchFamily="18" charset="0"/>
            </a:endParaRPr>
          </a:p>
        </p:txBody>
      </p:sp>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467544" y="332656"/>
            <a:ext cx="8136904" cy="648072"/>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DİL BOZUKLUKLARININ SINIFLANDIRILMASI</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sp>
        <p:nvSpPr>
          <p:cNvPr id="8" name="5 İçerik Yer Tutucusu"/>
          <p:cNvSpPr>
            <a:spLocks noGrp="1"/>
          </p:cNvSpPr>
          <p:nvPr>
            <p:ph idx="1"/>
          </p:nvPr>
        </p:nvSpPr>
        <p:spPr>
          <a:xfrm>
            <a:off x="1115616" y="1052736"/>
            <a:ext cx="7056784" cy="432048"/>
          </a:xfrm>
        </p:spPr>
        <p:txBody>
          <a:bodyPr>
            <a:normAutofit fontScale="92500"/>
          </a:bodyPr>
          <a:lstStyle/>
          <a:p>
            <a:r>
              <a:rPr lang="tr-TR" sz="2000" dirty="0" smtClean="0">
                <a:effectLst>
                  <a:outerShdw blurRad="38100" dist="38100" dir="2700000" algn="tl">
                    <a:srgbClr val="000000">
                      <a:alpha val="43137"/>
                    </a:srgbClr>
                  </a:outerShdw>
                </a:effectLst>
                <a:latin typeface="Cambria" pitchFamily="18" charset="0"/>
              </a:rPr>
              <a:t>ASHA tanımlamaları dil bozukluklarını 5 başlıkta toplamıştır:</a:t>
            </a:r>
          </a:p>
          <a:p>
            <a:pPr>
              <a:buNone/>
            </a:pPr>
            <a:endParaRPr lang="tr-TR" sz="2000" dirty="0" smtClean="0">
              <a:effectLst>
                <a:outerShdw blurRad="38100" dist="38100" dir="2700000" algn="tl">
                  <a:srgbClr val="000000">
                    <a:alpha val="43137"/>
                  </a:srgbClr>
                </a:outerShdw>
              </a:effectLst>
              <a:latin typeface="Cambria" pitchFamily="18" charset="0"/>
            </a:endParaRPr>
          </a:p>
          <a:p>
            <a:endParaRPr lang="tr-TR" sz="2000" dirty="0" smtClean="0">
              <a:effectLst>
                <a:outerShdw blurRad="38100" dist="38100" dir="2700000" algn="tl">
                  <a:srgbClr val="000000">
                    <a:alpha val="43137"/>
                  </a:srgbClr>
                </a:outerShdw>
              </a:effectLst>
              <a:latin typeface="Cambria" pitchFamily="18" charset="0"/>
            </a:endParaRPr>
          </a:p>
        </p:txBody>
      </p:sp>
      <p:graphicFrame>
        <p:nvGraphicFramePr>
          <p:cNvPr id="7" name="Diyagram 1"/>
          <p:cNvGraphicFramePr/>
          <p:nvPr>
            <p:extLst>
              <p:ext uri="{D42A27DB-BD31-4B8C-83A1-F6EECF244321}">
                <p14:modId xmlns:p14="http://schemas.microsoft.com/office/powerpoint/2010/main" val="3037238810"/>
              </p:ext>
            </p:extLst>
          </p:nvPr>
        </p:nvGraphicFramePr>
        <p:xfrm>
          <a:off x="971600" y="1772816"/>
          <a:ext cx="7488832" cy="44082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467544" y="332656"/>
            <a:ext cx="8136904" cy="792088"/>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DİL BOZUKLUKLARININ SINIFLANDIRILMASI</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Başlıca Dil Bozuklukları</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graphicFrame>
        <p:nvGraphicFramePr>
          <p:cNvPr id="4" name="3 Diyagram"/>
          <p:cNvGraphicFramePr/>
          <p:nvPr/>
        </p:nvGraphicFramePr>
        <p:xfrm>
          <a:off x="467544" y="1268760"/>
          <a:ext cx="8424936" cy="5040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TS010286756">
  <a:themeElements>
    <a:clrScheme name="Kaynak">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4.xml><?xml version="1.0" encoding="utf-8"?>
<a:theme xmlns:a="http://schemas.openxmlformats.org/drawingml/2006/main" name="Ofis Teması">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is Teması">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LongProperties xmlns="http://schemas.microsoft.com/office/2006/metadata/longProperties"/>
</file>

<file path=customXml/itemProps1.xml><?xml version="1.0" encoding="utf-8"?>
<ds:datastoreItem xmlns:ds="http://schemas.openxmlformats.org/officeDocument/2006/customXml" ds:itemID="{08C7770B-9AC2-4E2C-AC38-82F926C1BE12}">
  <ds:schemaRefs>
    <ds:schemaRef ds:uri="http://schemas.microsoft.com/sharepoint/v3/contenttype/forms"/>
  </ds:schemaRefs>
</ds:datastoreItem>
</file>

<file path=customXml/itemProps2.xml><?xml version="1.0" encoding="utf-8"?>
<ds:datastoreItem xmlns:ds="http://schemas.openxmlformats.org/officeDocument/2006/customXml" ds:itemID="{CAF3C500-29BE-4486-928B-49C3B40E00E9}">
  <ds:schemaRefs>
    <ds:schemaRef ds:uri="http://schemas.microsoft.com/office/2006/metadata/longProperties"/>
  </ds:schemaRefs>
</ds:datastoreItem>
</file>

<file path=docProps/app.xml><?xml version="1.0" encoding="utf-8"?>
<Properties xmlns="http://schemas.openxmlformats.org/officeDocument/2006/extended-properties" xmlns:vt="http://schemas.openxmlformats.org/officeDocument/2006/docPropsVTypes">
  <Template>1</Template>
  <TotalTime>4830</TotalTime>
  <Words>933</Words>
  <Application>Microsoft Office PowerPoint</Application>
  <PresentationFormat>Ekran Gösterisi (4:3)</PresentationFormat>
  <Paragraphs>132</Paragraphs>
  <Slides>16</Slides>
  <Notes>0</Notes>
  <HiddenSlides>0</HiddenSlides>
  <MMClips>0</MMClips>
  <ScaleCrop>false</ScaleCrop>
  <HeadingPairs>
    <vt:vector size="6" baseType="variant">
      <vt:variant>
        <vt:lpstr>Kullanılan Yazı Tipleri</vt:lpstr>
      </vt:variant>
      <vt:variant>
        <vt:i4>8</vt:i4>
      </vt:variant>
      <vt:variant>
        <vt:lpstr>Tema</vt:lpstr>
      </vt:variant>
      <vt:variant>
        <vt:i4>3</vt:i4>
      </vt:variant>
      <vt:variant>
        <vt:lpstr>Slayt Başlıkları</vt:lpstr>
      </vt:variant>
      <vt:variant>
        <vt:i4>16</vt:i4>
      </vt:variant>
    </vt:vector>
  </HeadingPairs>
  <TitlesOfParts>
    <vt:vector size="27" baseType="lpstr">
      <vt:lpstr>Arial</vt:lpstr>
      <vt:lpstr>Calibri</vt:lpstr>
      <vt:lpstr>Cambria</vt:lpstr>
      <vt:lpstr>Century Gothic</vt:lpstr>
      <vt:lpstr>Courier New</vt:lpstr>
      <vt:lpstr>Times New Roman</vt:lpstr>
      <vt:lpstr>Wingdings</vt:lpstr>
      <vt:lpstr>Wingdings 3</vt:lpstr>
      <vt:lpstr>TS010286756</vt:lpstr>
      <vt:lpstr>White with Courier font for code slides</vt:lpstr>
      <vt:lpstr>Duman</vt:lpstr>
      <vt:lpstr>ÖZEL EĞİTİM</vt:lpstr>
      <vt:lpstr>TANIM </vt:lpstr>
      <vt:lpstr>TANIM </vt:lpstr>
      <vt:lpstr>Önlemler </vt:lpstr>
      <vt:lpstr>İLETİŞİM SORUNLARI Nedenleri </vt:lpstr>
      <vt:lpstr>KONUŞMA BOZUKLUKLARI </vt:lpstr>
      <vt:lpstr>DİL BOZUKLUKLARI Nedenleri </vt:lpstr>
      <vt:lpstr>DİL BOZUKLUKLARININ SINIFLANDIRILMASI  </vt:lpstr>
      <vt:lpstr>DİL BOZUKLUKLARININ SINIFLANDIRILMASI Başlıca Dil Bozuklukları   </vt:lpstr>
      <vt:lpstr>DİL VE BOZUKLUKLARININ TANILANMA VE DEĞERLENDİRİLMESİ   </vt:lpstr>
      <vt:lpstr>ERKEN MÜDAHALE   </vt:lpstr>
      <vt:lpstr> MÜDAHALE YÖNTEMLERİ   </vt:lpstr>
      <vt:lpstr> MÜDAHALE YÖNTEMLERİ Doğan Dil Yaklaşımı   </vt:lpstr>
      <vt:lpstr> MÜDAHALE YÖNTEMLERİ Kolaylaştırıcı Dil Stratejileri   </vt:lpstr>
      <vt:lpstr> AİLE VE ÖĞRETMENLERE ÖNERİLER   </vt:lpstr>
      <vt:lpstr> AİLE VE ÖĞRETMENLERE ÖNERİLER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Eğitim Sunusu</dc:title>
  <dc:creator>admin2008</dc:creator>
  <cp:lastModifiedBy>XYZ</cp:lastModifiedBy>
  <cp:revision>873</cp:revision>
  <dcterms:created xsi:type="dcterms:W3CDTF">2012-02-28T10:03:47Z</dcterms:created>
  <dcterms:modified xsi:type="dcterms:W3CDTF">2019-11-22T08:24:42Z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TC062561689990</vt:lpwstr>
  </property>
</Properties>
</file>