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87" r:id="rId3"/>
    <p:sldId id="388" r:id="rId4"/>
    <p:sldId id="390" r:id="rId5"/>
    <p:sldId id="38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50B4-0778-4AC1-AE6F-9B90E19C02E1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4F1-806B-4DF8-B4AE-A61CD16387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smtClean="0">
                <a:solidFill>
                  <a:srgbClr val="FFFFFF"/>
                </a:solidFill>
                <a:latin typeface="Arial" charset="0"/>
              </a:rPr>
              <a:t>13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Immunity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1720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IMMUNITY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Immunity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balanced state of having adequate biological defenses to fight 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pathogens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Pathogens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IMMUNITY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Innate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immunity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specific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innate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macrophages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neurtophils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Adaptive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immunity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Lymphocytes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Antigen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presentation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dendritic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helper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production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antibodies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killing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(CD8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CD4 T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IMMUNITY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None/>
            </a:pPr>
            <a:r>
              <a:rPr lang="tr-TR" dirty="0" smtClean="0"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charset="0"/>
              </a:rPr>
              <a:t>Passive</a:t>
            </a:r>
            <a:r>
              <a:rPr lang="tr-TR" dirty="0" smtClean="0">
                <a:latin typeface="Verdana" charset="0"/>
              </a:rPr>
              <a:t> vs </a:t>
            </a:r>
            <a:r>
              <a:rPr lang="tr-TR" dirty="0" err="1" smtClean="0">
                <a:latin typeface="Verdana" charset="0"/>
              </a:rPr>
              <a:t>active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immunity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2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acquired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immunity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following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infection</a:t>
            </a:r>
            <a:endParaRPr lang="tr-TR" dirty="0" smtClean="0">
              <a:latin typeface="Verdana" charset="0"/>
            </a:endParaRPr>
          </a:p>
          <a:p>
            <a:pPr lvl="2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2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vaccination</a:t>
            </a:r>
            <a:endParaRPr lang="tr-TR" dirty="0" smtClean="0">
              <a:latin typeface="Verdana" charset="0"/>
            </a:endParaRPr>
          </a:p>
          <a:p>
            <a:pPr lvl="2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6691</TotalTime>
  <Words>78</Words>
  <Application>Microsoft Office PowerPoint</Application>
  <PresentationFormat>Ekran Gösterisi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IMMUNITY</vt:lpstr>
      <vt:lpstr>IMMUNITY</vt:lpstr>
      <vt:lpstr>IMMUNITY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452</cp:revision>
  <dcterms:created xsi:type="dcterms:W3CDTF">2011-08-23T14:43:42Z</dcterms:created>
  <dcterms:modified xsi:type="dcterms:W3CDTF">2017-01-26T20:06:37Z</dcterms:modified>
</cp:coreProperties>
</file>