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387" r:id="rId3"/>
    <p:sldId id="388" r:id="rId4"/>
    <p:sldId id="390" r:id="rId5"/>
    <p:sldId id="38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250B4-0778-4AC1-AE6F-9B90E19C02E1}" type="datetimeFigureOut">
              <a:rPr lang="tr-TR" smtClean="0"/>
              <a:pPr/>
              <a:t>26.1.2017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4B4F1-806B-4DF8-B4AE-A61CD16387B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31BB-4B44-42C1-83FF-72921AEAE74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 b="1">
              <a:solidFill>
                <a:prstClr val="black"/>
              </a:solidFill>
              <a:latin typeface="Verdana"/>
              <a:ea typeface="ＭＳ Ｐゴシック" charset="-128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236490" y="4495800"/>
            <a:ext cx="84343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2800" dirty="0" err="1">
                <a:solidFill>
                  <a:srgbClr val="FFFFFF"/>
                </a:solidFill>
                <a:latin typeface="Arial" charset="0"/>
              </a:rPr>
              <a:t>Lecture</a:t>
            </a:r>
            <a:r>
              <a:rPr lang="tr-TR" sz="280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smtClean="0">
                <a:solidFill>
                  <a:srgbClr val="FFFFFF"/>
                </a:solidFill>
                <a:latin typeface="Arial" charset="0"/>
              </a:rPr>
              <a:t>13</a:t>
            </a:r>
            <a:endParaRPr lang="en-US" sz="280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Immunity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39" name="Rectangle 10"/>
          <p:cNvSpPr>
            <a:spLocks noGrp="1" noChangeArrowheads="1"/>
          </p:cNvSpPr>
          <p:nvPr/>
        </p:nvSpPr>
        <p:spPr bwMode="auto">
          <a:xfrm>
            <a:off x="2051720" y="1124744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>
                <a:solidFill>
                  <a:srgbClr val="FFFFFF"/>
                </a:solidFill>
                <a:latin typeface="Arial" charset="0"/>
              </a:rPr>
              <a:t>Cell Biology</a:t>
            </a:r>
            <a:endParaRPr lang="tr-TR" sz="6000" i="1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4000" dirty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723900" y="42672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tr-TR" dirty="0" smtClean="0">
                <a:latin typeface="Verdana" charset="0"/>
              </a:rPr>
              <a:t>IMMUNITY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95536" y="1556792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Immunity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balanced state of having adequate biological defenses to fight 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pathogens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Pathogens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tr-TR" dirty="0" smtClean="0">
                <a:latin typeface="Verdana" charset="0"/>
              </a:rPr>
              <a:t>IMMUNITY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95536" y="1556792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Innate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immunity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specific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innate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immune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cells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macrophages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neurtophils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etc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</a:p>
          <a:p>
            <a:pPr lvl="1">
              <a:buFont typeface="Wingdings" pitchFamily="2" charset="2"/>
              <a:buChar char="Ø"/>
            </a:pPr>
            <a:endParaRPr lang="en-US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Adaptive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immunity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Lymphocytes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Antigen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presentation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dendritic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cells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helper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cells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cells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production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antibodies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cells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killing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(CD8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CD4 T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cells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tr-TR" dirty="0" smtClean="0">
                <a:latin typeface="Verdana" charset="0"/>
              </a:rPr>
              <a:t>IMMUNITY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None/>
            </a:pPr>
            <a:r>
              <a:rPr lang="tr-TR" dirty="0" smtClean="0">
                <a:latin typeface="Verdana" charset="0"/>
              </a:rPr>
              <a:t>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err="1" smtClean="0">
                <a:latin typeface="Verdana" charset="0"/>
              </a:rPr>
              <a:t>Passive</a:t>
            </a:r>
            <a:r>
              <a:rPr lang="tr-TR" dirty="0" smtClean="0">
                <a:latin typeface="Verdana" charset="0"/>
              </a:rPr>
              <a:t> vs </a:t>
            </a:r>
            <a:r>
              <a:rPr lang="tr-TR" dirty="0" err="1" smtClean="0">
                <a:latin typeface="Verdana" charset="0"/>
              </a:rPr>
              <a:t>active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immunity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2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acquired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immunity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following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infection</a:t>
            </a:r>
            <a:endParaRPr lang="tr-TR" dirty="0" smtClean="0">
              <a:latin typeface="Verdana" charset="0"/>
            </a:endParaRPr>
          </a:p>
          <a:p>
            <a:pPr lvl="2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2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vaccination</a:t>
            </a:r>
            <a:endParaRPr lang="tr-TR" dirty="0" smtClean="0">
              <a:latin typeface="Verdana" charset="0"/>
            </a:endParaRPr>
          </a:p>
          <a:p>
            <a:pPr lvl="2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6691</TotalTime>
  <Words>78</Words>
  <Application>Microsoft Office PowerPoint</Application>
  <PresentationFormat>Ekran Gösterisi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2_Blank Presentation</vt:lpstr>
      <vt:lpstr>1_Office Theme</vt:lpstr>
      <vt:lpstr>Slayt 1</vt:lpstr>
      <vt:lpstr>IMMUNITY</vt:lpstr>
      <vt:lpstr>IMMUNITY</vt:lpstr>
      <vt:lpstr>IMMUNITY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Cell Biology</dc:title>
  <dc:creator>Melissa</dc:creator>
  <cp:lastModifiedBy>ASUSPC</cp:lastModifiedBy>
  <cp:revision>452</cp:revision>
  <dcterms:created xsi:type="dcterms:W3CDTF">2011-08-23T14:43:42Z</dcterms:created>
  <dcterms:modified xsi:type="dcterms:W3CDTF">2017-01-26T20:06:37Z</dcterms:modified>
</cp:coreProperties>
</file>