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3DB36-D478-423A-8ECB-870C18ED581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52B3D-545C-43AE-BE7A-B1A4E41931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561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D33EEF-4413-4E8B-87A1-77CB92E0B8CD}" type="slidenum">
              <a:rPr lang="tr-TR" altLang="en-US" sz="1200"/>
              <a:pPr/>
              <a:t>4</a:t>
            </a:fld>
            <a:endParaRPr lang="tr-TR" altLang="en-US" sz="120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9052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32E603-498B-4923-9DEC-05B2FFF08B44}" type="slidenum">
              <a:rPr lang="tr-TR" altLang="en-US" sz="1200"/>
              <a:pPr/>
              <a:t>5</a:t>
            </a:fld>
            <a:endParaRPr lang="tr-TR" altLang="en-US" sz="120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91690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444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576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5982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83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88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88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22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516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33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44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3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43801-BE1D-4AFF-9029-4A6C6E0ECB0B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76A20-1F7B-4217-9DE8-57720E3613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52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Kırmızı tipte;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bacaklar orta uzunlukta ve iri kemikli değil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arka kısım geniş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göğüs dolgun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kulaklar dik vücutla uyumlu, etli ve tüylü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canlı ağırlık ortalama 4 kg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bütün vücut kırmızı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gözler kahverengi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tırnaklar koyu renklidir.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Yeni Zelanda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31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 descr="C:\SGAF\Resimler\Hayvan resimleri\Tavşan\Kalifornia tavşanı etç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782638"/>
            <a:ext cx="9372600" cy="615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05000" y="685800"/>
            <a:ext cx="8458200" cy="5867400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Kaliforniya’da et ve post verimi</a:t>
            </a:r>
          </a:p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Etçi bir tavşan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vücut dolgun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omuzlar, butlar ve sırtta kas gelişimi kuvvetli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baş kısa ve kulaklar dik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tüyler orta uzunlukta ve çok sık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vücut rengi beyaz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bacaklar, kulaklar, burun ve kuyruk ucu koyu renkli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gözler diğer bütün albino ırklarda olduğu gibi açık kırmızı</a:t>
            </a:r>
          </a:p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Canlı ağırlık 4 kg</a:t>
            </a:r>
          </a:p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İlk üç haftada gcaa 5-15 g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bu dönemin sonunda yavrular 300 g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canlı ağırlık artışları ise yaklaşık 50 g/gün’dür.</a:t>
            </a: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Kaliforniya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017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6858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Et ve kürk yönünde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Postu sincap rengindedir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Büyük ve Küçük Şinşilla tipi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Bu iki tip farklı zamanda ve farklı ülkelerde elde edilmiş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Büyük Şinşilla orta boy tavşan ırklarının en ağırlarından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Büyük ve Küçük Şinşilla arasında renk ayrılığı yok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Ortalama canlı ağırlık 2.75 kg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Ülkemizde Büyük Şinşilla yetiştirilir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Fakat Beyaz Yeni Zelanda kadar yaygın değildir.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Şinşilla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458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Viyana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mavi, beyaz, siyah ve gri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en çok bilinenleri Mavi ve Beyaz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gözleri mavimsi gri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beyaz olanın canlı ağırlığı biraz daha düşük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23556" name="Picture 5" descr="C:\SGAF\Resimler\Hayvan resimleri\Tavşan\HollandLopErkek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336926"/>
            <a:ext cx="6400800" cy="352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6292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tr-TR" altLang="en-US" b="1" u="sng">
                <a:solidFill>
                  <a:srgbClr val="FF0000"/>
                </a:solidFill>
                <a:latin typeface="Arial" panose="020B0604020202020204" pitchFamily="34" charset="0"/>
              </a:rPr>
              <a:t>Belçika</a:t>
            </a:r>
            <a:r>
              <a:rPr lang="tr-TR" altLang="en-US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en eski ırklardan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eskiden etçi şimdi sergi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diğer ırklarla melezlemede de kullanılmış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Patagonya tavşanından kök almıştır.</a:t>
            </a:r>
          </a:p>
          <a:p>
            <a:pPr marL="0" indent="0" algn="just">
              <a:buNone/>
            </a:pPr>
            <a:endParaRPr lang="tr-TR" altLang="en-US">
              <a:latin typeface="Arial" panose="020B0604020202020204" pitchFamily="34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25604" name="Picture 4" descr="C:\SGAF\Resimler\Hayvan resimleri\Tavşan\BelgianHar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311526"/>
            <a:ext cx="4038600" cy="354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7362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tr-TR" altLang="en-US" b="1" u="sng" smtClean="0">
                <a:solidFill>
                  <a:srgbClr val="FF0000"/>
                </a:solidFill>
                <a:latin typeface="Arial" panose="020B0604020202020204" pitchFamily="34" charset="0"/>
              </a:rPr>
              <a:t>Beveren</a:t>
            </a:r>
            <a:r>
              <a:rPr lang="tr-TR" altLang="en-US" b="1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Mavi Beveren tavşanı 1890 yılında Belçika’da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büyük ve küçük iki tipi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1919 yılında siyah renkliler de elde edilmiş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sonra da beyaz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kürkçü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2.5-5 cm arasında değişen uzunlukta, sık, parlak ve gümüşümsü bir kıl örtüsü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Etinden de faydalanılmaktadır </a:t>
            </a:r>
          </a:p>
          <a:p>
            <a:pPr marL="0" indent="0" algn="just">
              <a:buNone/>
            </a:pPr>
            <a:endParaRPr lang="tr-TR" altLang="en-US">
              <a:latin typeface="Arial" panose="020B0604020202020204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Diğerleri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054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Geniş ekran</PresentationFormat>
  <Paragraphs>57</Paragraphs>
  <Slides>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2019-10-16T13:58:12Z</dcterms:created>
  <dcterms:modified xsi:type="dcterms:W3CDTF">2019-10-16T13:58:19Z</dcterms:modified>
</cp:coreProperties>
</file>