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politeness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written</a:t>
            </a:r>
            <a:r>
              <a:rPr lang="tr-TR" dirty="0"/>
              <a:t>. </a:t>
            </a:r>
          </a:p>
          <a:p>
            <a:r>
              <a:rPr lang="tr-TR" dirty="0"/>
              <a:t>3. Rules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competences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. </a:t>
            </a:r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’ of </a:t>
            </a:r>
            <a:r>
              <a:rPr lang="tr-TR"/>
              <a:t>politeness.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743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a </a:t>
            </a:r>
            <a:r>
              <a:rPr lang="tr-TR" dirty="0" err="1"/>
              <a:t>strict</a:t>
            </a:r>
            <a:r>
              <a:rPr lang="tr-TR" dirty="0"/>
              <a:t> </a:t>
            </a:r>
            <a:r>
              <a:rPr lang="tr-TR" dirty="0" err="1"/>
              <a:t>distiction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a legal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in time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vice</a:t>
            </a:r>
            <a:r>
              <a:rPr lang="tr-TR" dirty="0"/>
              <a:t> </a:t>
            </a:r>
            <a:r>
              <a:rPr lang="tr-TR" dirty="0" err="1"/>
              <a:t>versa</a:t>
            </a:r>
            <a:r>
              <a:rPr lang="tr-TR" dirty="0"/>
              <a:t>, an </a:t>
            </a:r>
            <a:r>
              <a:rPr lang="tr-TR" dirty="0" err="1"/>
              <a:t>ethical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legal </a:t>
            </a:r>
            <a:r>
              <a:rPr lang="tr-TR" dirty="0" err="1"/>
              <a:t>rule</a:t>
            </a:r>
            <a:r>
              <a:rPr lang="tr-TR" dirty="0"/>
              <a:t>. 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shouldn’t</a:t>
            </a:r>
            <a:r>
              <a:rPr lang="tr-TR" dirty="0"/>
              <a:t> be </a:t>
            </a:r>
            <a:r>
              <a:rPr lang="tr-TR" dirty="0" err="1"/>
              <a:t>interchangeable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. A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regulated</a:t>
            </a:r>
            <a:r>
              <a:rPr lang="tr-TR" dirty="0"/>
              <a:t> as a legal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be </a:t>
            </a:r>
            <a:r>
              <a:rPr lang="tr-TR" dirty="0" err="1"/>
              <a:t>applyed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legal </a:t>
            </a:r>
            <a:r>
              <a:rPr lang="tr-TR" dirty="0" err="1"/>
              <a:t>authorities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instance</a:t>
            </a:r>
            <a:r>
              <a:rPr lang="tr-TR" dirty="0"/>
              <a:t>, </a:t>
            </a:r>
            <a:r>
              <a:rPr lang="tr-TR" dirty="0" err="1"/>
              <a:t>dammaging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is </a:t>
            </a:r>
            <a:r>
              <a:rPr lang="tr-TR" dirty="0" err="1"/>
              <a:t>forbidden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488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Law</a:t>
            </a:r>
            <a:r>
              <a:rPr lang="tr-TR" dirty="0"/>
              <a:t>, in </a:t>
            </a:r>
            <a:r>
              <a:rPr lang="tr-TR" dirty="0" err="1"/>
              <a:t>Turkish</a:t>
            </a:r>
            <a:r>
              <a:rPr lang="tr-TR" dirty="0"/>
              <a:t>,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«</a:t>
            </a:r>
            <a:r>
              <a:rPr lang="tr-TR" dirty="0" err="1"/>
              <a:t>rights</a:t>
            </a:r>
            <a:r>
              <a:rPr lang="tr-TR" dirty="0"/>
              <a:t>». </a:t>
            </a:r>
          </a:p>
          <a:p>
            <a:r>
              <a:rPr lang="tr-TR" dirty="0"/>
              <a:t>But </a:t>
            </a:r>
            <a:r>
              <a:rPr lang="tr-TR" dirty="0" err="1"/>
              <a:t>above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, it is not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definiton</a:t>
            </a:r>
            <a:r>
              <a:rPr lang="tr-TR" dirty="0"/>
              <a:t> of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scholars</a:t>
            </a:r>
            <a:r>
              <a:rPr lang="tr-TR" dirty="0"/>
              <a:t> </a:t>
            </a:r>
            <a:r>
              <a:rPr lang="tr-TR" dirty="0" err="1"/>
              <a:t>discusses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it </a:t>
            </a:r>
            <a:r>
              <a:rPr lang="tr-TR" dirty="0" err="1"/>
              <a:t>and</a:t>
            </a:r>
            <a:r>
              <a:rPr lang="tr-TR" dirty="0"/>
              <a:t> it </a:t>
            </a:r>
            <a:r>
              <a:rPr lang="tr-TR" dirty="0" err="1"/>
              <a:t>depends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of </a:t>
            </a:r>
            <a:r>
              <a:rPr lang="tr-TR" dirty="0" err="1"/>
              <a:t>view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scholar</a:t>
            </a:r>
            <a:r>
              <a:rPr lang="tr-TR" dirty="0"/>
              <a:t>.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consider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,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purposes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  <a:p>
            <a:r>
              <a:rPr lang="tr-TR" dirty="0"/>
              <a:t>Beside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definition</a:t>
            </a:r>
            <a:r>
              <a:rPr lang="tr-TR" dirty="0"/>
              <a:t> problem,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meanings</a:t>
            </a:r>
            <a:r>
              <a:rPr lang="tr-TR" dirty="0"/>
              <a:t> of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7333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sum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entered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force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is </a:t>
            </a:r>
            <a:r>
              <a:rPr lang="tr-TR" dirty="0" err="1"/>
              <a:t>still</a:t>
            </a:r>
            <a:r>
              <a:rPr lang="tr-TR" dirty="0"/>
              <a:t> in </a:t>
            </a:r>
            <a:r>
              <a:rPr lang="tr-TR" dirty="0" err="1"/>
              <a:t>force</a:t>
            </a:r>
            <a:r>
              <a:rPr lang="tr-TR" dirty="0"/>
              <a:t> in a </a:t>
            </a:r>
            <a:r>
              <a:rPr lang="tr-TR" dirty="0" err="1"/>
              <a:t>country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Constitution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Presidential</a:t>
            </a:r>
            <a:r>
              <a:rPr lang="tr-TR" dirty="0"/>
              <a:t> </a:t>
            </a:r>
            <a:r>
              <a:rPr lang="tr-TR" dirty="0" err="1"/>
              <a:t>decrees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non-written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. </a:t>
            </a:r>
          </a:p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existed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6092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macthes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societie’s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at </a:t>
            </a:r>
            <a:r>
              <a:rPr lang="tr-TR" dirty="0" err="1"/>
              <a:t>best</a:t>
            </a:r>
            <a:r>
              <a:rPr lang="tr-TR" dirty="0"/>
              <a:t>.</a:t>
            </a:r>
          </a:p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 is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existing</a:t>
            </a:r>
            <a:r>
              <a:rPr lang="tr-TR" dirty="0"/>
              <a:t>. </a:t>
            </a:r>
          </a:p>
          <a:p>
            <a:r>
              <a:rPr lang="tr-TR" dirty="0"/>
              <a:t>As </a:t>
            </a:r>
            <a:r>
              <a:rPr lang="tr-TR" dirty="0" err="1"/>
              <a:t>much</a:t>
            </a:r>
            <a:r>
              <a:rPr lang="tr-TR" dirty="0"/>
              <a:t> as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law’s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closer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918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in a </a:t>
            </a:r>
            <a:r>
              <a:rPr lang="tr-TR" dirty="0" err="1"/>
              <a:t>country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</a:p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non-written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in </a:t>
            </a:r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686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law-subjectif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German</a:t>
            </a:r>
            <a:r>
              <a:rPr lang="tr-TR" dirty="0"/>
              <a:t>, </a:t>
            </a:r>
            <a:r>
              <a:rPr lang="tr-TR" dirty="0" err="1"/>
              <a:t>Fraench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Italian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notion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signify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right</a:t>
            </a:r>
            <a:r>
              <a:rPr lang="tr-TR" dirty="0"/>
              <a:t>. </a:t>
            </a:r>
            <a:r>
              <a:rPr lang="tr-TR" dirty="0" err="1"/>
              <a:t>So</a:t>
            </a:r>
            <a:r>
              <a:rPr lang="tr-TR" dirty="0"/>
              <a:t>, in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languages</a:t>
            </a:r>
            <a:r>
              <a:rPr lang="tr-TR" dirty="0"/>
              <a:t>,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objective</a:t>
            </a:r>
            <a:r>
              <a:rPr lang="tr-TR" dirty="0"/>
              <a:t> «</a:t>
            </a:r>
            <a:r>
              <a:rPr lang="tr-TR" dirty="0" err="1"/>
              <a:t>right</a:t>
            </a:r>
            <a:r>
              <a:rPr lang="tr-TR" dirty="0"/>
              <a:t>»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rigjhts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subjective</a:t>
            </a:r>
            <a:r>
              <a:rPr lang="tr-TR" dirty="0"/>
              <a:t> «</a:t>
            </a:r>
            <a:r>
              <a:rPr lang="tr-TR" dirty="0" err="1"/>
              <a:t>rights</a:t>
            </a:r>
            <a:r>
              <a:rPr lang="tr-TR" dirty="0"/>
              <a:t>».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English,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distinction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362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– </a:t>
            </a:r>
            <a:r>
              <a:rPr lang="tr-TR" dirty="0" err="1"/>
              <a:t>Procedural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regulates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is a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. </a:t>
            </a:r>
          </a:p>
          <a:p>
            <a:r>
              <a:rPr lang="tr-TR" dirty="0" err="1"/>
              <a:t>Procedural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procedures</a:t>
            </a:r>
            <a:r>
              <a:rPr lang="tr-TR" dirty="0"/>
              <a:t> of </a:t>
            </a:r>
            <a:r>
              <a:rPr lang="tr-TR" dirty="0" err="1"/>
              <a:t>ow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be </a:t>
            </a:r>
            <a:r>
              <a:rPr lang="tr-TR" dirty="0" err="1"/>
              <a:t>gained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how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performed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how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judicial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/>
              <a:t> be.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3508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herevy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justificatrion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2561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wealth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328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As </a:t>
            </a:r>
            <a:r>
              <a:rPr lang="tr-TR" dirty="0" err="1"/>
              <a:t>Aristotle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: «</a:t>
            </a:r>
            <a:r>
              <a:rPr lang="tr-TR" dirty="0" err="1"/>
              <a:t>Zoon</a:t>
            </a:r>
            <a:r>
              <a:rPr lang="tr-TR" dirty="0"/>
              <a:t> </a:t>
            </a:r>
            <a:r>
              <a:rPr lang="tr-TR" dirty="0" err="1"/>
              <a:t>politicon</a:t>
            </a:r>
            <a:r>
              <a:rPr lang="tr-TR" dirty="0"/>
              <a:t>».  As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, </a:t>
            </a:r>
            <a:r>
              <a:rPr lang="tr-TR" dirty="0" err="1"/>
              <a:t>deeply</a:t>
            </a:r>
            <a:r>
              <a:rPr lang="tr-TR" dirty="0"/>
              <a:t> it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stresses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obliged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adapt</a:t>
            </a:r>
            <a:r>
              <a:rPr lang="tr-TR" dirty="0"/>
              <a:t> </a:t>
            </a:r>
            <a:r>
              <a:rPr lang="tr-TR" dirty="0" err="1"/>
              <a:t>themselves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humnas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in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main </a:t>
            </a:r>
            <a:r>
              <a:rPr lang="tr-TR" dirty="0" err="1"/>
              <a:t>properties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differ</a:t>
            </a:r>
            <a:r>
              <a:rPr lang="tr-TR" dirty="0"/>
              <a:t>.  As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betweeen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in a  </a:t>
            </a:r>
            <a:r>
              <a:rPr lang="tr-TR" dirty="0" err="1"/>
              <a:t>crowed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as  </a:t>
            </a:r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families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accordint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preferences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in a </a:t>
            </a:r>
            <a:r>
              <a:rPr lang="tr-TR" dirty="0" err="1"/>
              <a:t>populated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in a </a:t>
            </a:r>
            <a:r>
              <a:rPr lang="tr-TR" dirty="0" err="1"/>
              <a:t>village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misusage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48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philosph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equitable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942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FB6AD-115F-2E4B-AA88-FF541F18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B763D-4E63-9C4F-9B68-3F16178C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fullfills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20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However</a:t>
            </a:r>
            <a:r>
              <a:rPr lang="tr-TR" dirty="0"/>
              <a:t>, as it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easily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necessity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willingness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surely</a:t>
            </a:r>
            <a:r>
              <a:rPr lang="tr-TR" dirty="0"/>
              <a:t> be an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not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serves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solve</a:t>
            </a:r>
            <a:r>
              <a:rPr lang="tr-TR" dirty="0"/>
              <a:t> </a:t>
            </a:r>
            <a:r>
              <a:rPr lang="tr-TR" dirty="0" err="1"/>
              <a:t>problems</a:t>
            </a:r>
            <a:r>
              <a:rPr lang="tr-TR" dirty="0"/>
              <a:t> </a:t>
            </a:r>
            <a:r>
              <a:rPr lang="tr-TR" dirty="0" err="1"/>
              <a:t>arose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of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happen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how it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solved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a problem.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preliminary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. </a:t>
            </a:r>
          </a:p>
          <a:p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053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? How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differ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? 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had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:</a:t>
            </a:r>
          </a:p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Rules of </a:t>
            </a:r>
            <a:r>
              <a:rPr lang="tr-TR" dirty="0" err="1"/>
              <a:t>politeness</a:t>
            </a:r>
            <a:endParaRPr lang="tr-TR" dirty="0"/>
          </a:p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854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ages</a:t>
            </a:r>
            <a:r>
              <a:rPr lang="tr-TR" dirty="0"/>
              <a:t> of </a:t>
            </a:r>
            <a:r>
              <a:rPr lang="tr-TR" dirty="0" err="1"/>
              <a:t>humanity</a:t>
            </a:r>
            <a:r>
              <a:rPr lang="tr-TR" dirty="0"/>
              <a:t>,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had a </a:t>
            </a:r>
            <a:r>
              <a:rPr lang="tr-TR" dirty="0" err="1"/>
              <a:t>big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in </a:t>
            </a:r>
            <a:r>
              <a:rPr lang="tr-TR" dirty="0" err="1"/>
              <a:t>social</a:t>
            </a:r>
            <a:r>
              <a:rPr lang="tr-TR" dirty="0"/>
              <a:t> life of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teh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as </a:t>
            </a:r>
            <a:r>
              <a:rPr lang="tr-TR" dirty="0" err="1"/>
              <a:t>well</a:t>
            </a:r>
            <a:r>
              <a:rPr lang="tr-TR" dirty="0"/>
              <a:t> 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kept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,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sovereignty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  <a:r>
              <a:rPr lang="tr-TR" dirty="0" err="1"/>
              <a:t>Many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47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it </a:t>
            </a:r>
            <a:r>
              <a:rPr lang="tr-TR" dirty="0" err="1"/>
              <a:t>stays</a:t>
            </a:r>
            <a:r>
              <a:rPr lang="tr-TR" dirty="0"/>
              <a:t> as it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changeable</a:t>
            </a:r>
            <a:r>
              <a:rPr lang="tr-TR" dirty="0"/>
              <a:t>. </a:t>
            </a:r>
          </a:p>
          <a:p>
            <a:r>
              <a:rPr lang="tr-TR" dirty="0"/>
              <a:t>3. </a:t>
            </a:r>
            <a:r>
              <a:rPr lang="tr-TR" dirty="0" err="1"/>
              <a:t>Some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otherwordly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wordly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regulates</a:t>
            </a:r>
            <a:r>
              <a:rPr lang="tr-TR" dirty="0"/>
              <a:t> </a:t>
            </a:r>
            <a:r>
              <a:rPr lang="tr-TR" dirty="0" err="1"/>
              <a:t>wordly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303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behaviours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bad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.  İt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: 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objectif</a:t>
            </a:r>
            <a:r>
              <a:rPr lang="tr-TR" dirty="0"/>
              <a:t>. 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persons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show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/</a:t>
            </a:r>
            <a:r>
              <a:rPr lang="tr-TR" dirty="0" err="1"/>
              <a:t>herself</a:t>
            </a:r>
            <a:r>
              <a:rPr lang="tr-TR" dirty="0"/>
              <a:t>. </a:t>
            </a:r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judgments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behavior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953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mostly</a:t>
            </a:r>
            <a:r>
              <a:rPr lang="tr-TR" dirty="0"/>
              <a:t> not </a:t>
            </a:r>
            <a:r>
              <a:rPr lang="tr-TR" dirty="0" err="1"/>
              <a:t>written</a:t>
            </a:r>
            <a:r>
              <a:rPr lang="tr-TR" dirty="0"/>
              <a:t>. </a:t>
            </a:r>
          </a:p>
          <a:p>
            <a:r>
              <a:rPr lang="tr-TR" dirty="0"/>
              <a:t>3.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competences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. </a:t>
            </a:r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’.</a:t>
            </a:r>
          </a:p>
          <a:p>
            <a:r>
              <a:rPr lang="tr-TR" dirty="0"/>
              <a:t>5.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 of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authoritiis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(</a:t>
            </a:r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) </a:t>
            </a:r>
            <a:r>
              <a:rPr lang="tr-TR" dirty="0" err="1"/>
              <a:t>or</a:t>
            </a:r>
            <a:r>
              <a:rPr lang="tr-TR" dirty="0"/>
              <a:t>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(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). </a:t>
            </a:r>
          </a:p>
          <a:p>
            <a:r>
              <a:rPr lang="tr-TR" dirty="0"/>
              <a:t>6.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at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since an </a:t>
            </a:r>
            <a:r>
              <a:rPr lang="tr-TR" dirty="0" err="1"/>
              <a:t>unknown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9541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Rules of </a:t>
            </a:r>
            <a:r>
              <a:rPr lang="tr-TR" dirty="0" err="1"/>
              <a:t>politeness</a:t>
            </a:r>
            <a:endParaRPr lang="tr-TR" dirty="0"/>
          </a:p>
          <a:p>
            <a:r>
              <a:rPr lang="tr-TR" dirty="0"/>
              <a:t>Rules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showing</a:t>
            </a:r>
            <a:r>
              <a:rPr lang="tr-TR" dirty="0"/>
              <a:t> how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behave</a:t>
            </a:r>
            <a:r>
              <a:rPr lang="tr-TR" dirty="0"/>
              <a:t> at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,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time.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obeying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polite</a:t>
            </a:r>
            <a:r>
              <a:rPr lang="tr-TR" dirty="0"/>
              <a:t> in a </a:t>
            </a:r>
            <a:r>
              <a:rPr lang="tr-TR" dirty="0" err="1"/>
              <a:t>society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applyed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obeyed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peaceful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377284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321</TotalTime>
  <Words>1766</Words>
  <Application>Microsoft Macintosh PowerPoint</Application>
  <PresentationFormat>Geniş ekran</PresentationFormat>
  <Paragraphs>96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Gill Sans MT</vt:lpstr>
      <vt:lpstr>Times New Roman</vt:lpstr>
      <vt:lpstr>Galeri</vt:lpstr>
      <vt:lpstr>Introductıon to cıvıl law and persons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III</vt:lpstr>
      <vt:lpstr>Rules of the Social Order III</vt:lpstr>
      <vt:lpstr>Rules of the Social Order III</vt:lpstr>
      <vt:lpstr>Rules of the Social Order III</vt:lpstr>
      <vt:lpstr>Rules of the Social Order III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48</cp:revision>
  <dcterms:created xsi:type="dcterms:W3CDTF">2020-10-13T17:05:39Z</dcterms:created>
  <dcterms:modified xsi:type="dcterms:W3CDTF">2021-03-16T09:40:33Z</dcterms:modified>
</cp:coreProperties>
</file>