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332" r:id="rId3"/>
    <p:sldId id="333" r:id="rId4"/>
    <p:sldId id="372" r:id="rId5"/>
    <p:sldId id="334" r:id="rId6"/>
    <p:sldId id="371" r:id="rId7"/>
    <p:sldId id="401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Asyadan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geçtikten sonra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Bitinya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adını alan bir TIRAK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kavimdir.Bugün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doğu güney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marmara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batı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karadeniz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sınırları içinde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yaşamışlardır.Meşhur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Kartaca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Kralı ANİBAL bir süre burada yaşamış ve intihar etmiştir.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41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İlk başkentleri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Amasyadır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Amaseia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Romalılara yenilince  Trabzon(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Trapezus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,Giresun(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Kerasus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Niksar(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Neocaesarea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, Zile(Zelal),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Çarşamba,Fatsa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olmak üzere 6 kente ayrılmıştır.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Pontuslular daha sonradan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Yunanlaştırılmış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İranlı bir kavimdir.</a:t>
            </a: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önemli yapıtlarının başında Amasya da bulunan Pontus krallarına ait kral kaya mezarlarıdır.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255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423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Varlıkları M.Ö. 2000 yıllarına dayanan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Kapadoklar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uzun yıllar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Hitit,Lidya,Pers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Selevkos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zamanında onlara bağlı olarak varlıklarını sürdürmüşlerdir.</a:t>
            </a:r>
          </a:p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Hıristiyanlığın yayılış döneminde özellikle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Kaisareia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(Kayseri) ve Niğde’nin Bor ilçesine bağlı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Tyana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kemerhisar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kentleri önem kazanmıştır.</a:t>
            </a:r>
          </a:p>
          <a:p>
            <a:pPr lvl="0"/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Yıldırım Beyazıt zamanında Kapadokya bölgesi Osmanlı topraklarına katılmıştır.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PONTUSLULAR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2886663" cy="4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28596" y="507207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AMASYA KRAL MEZARLARI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1285860"/>
            <a:ext cx="32147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285860"/>
            <a:ext cx="24288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EB28DCC-D579-41B0-BD82-B836C3663995}"/>
              </a:ext>
            </a:extLst>
          </p:cNvPr>
          <p:cNvSpPr/>
          <p:nvPr/>
        </p:nvSpPr>
        <p:spPr>
          <a:xfrm>
            <a:off x="215516" y="83671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başkentleri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Amasyadır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Amaseia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Romalılara yenilince  Trabzon 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Trapezus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,Giresun 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Kerasus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Niksar(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Neocaesarea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Zile(Zelal), Çarşamba, Fatsa olmak üzere 6 kente ayrılmıştır.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Pontuslular daha sonradan </a:t>
            </a:r>
            <a:r>
              <a:rPr lang="tr-T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Yunanlaştırılmış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İranlı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kavimdir.</a:t>
            </a:r>
          </a:p>
          <a:p>
            <a:pPr lvl="0"/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yapıtlarının başında Amasya da bulunan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Pontus krallarına ait kral kaya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mezarlarıdır.</a:t>
            </a:r>
          </a:p>
        </p:txBody>
      </p:sp>
    </p:spTree>
    <p:extLst>
      <p:ext uri="{BB962C8B-B14F-4D97-AF65-F5344CB8AC3E}">
        <p14:creationId xmlns:p14="http://schemas.microsoft.com/office/powerpoint/2010/main" val="8418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43230" cy="776270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KAPADOKYALILAR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072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EB28DCC-D579-41B0-BD82-B836C3663995}"/>
              </a:ext>
            </a:extLst>
          </p:cNvPr>
          <p:cNvSpPr/>
          <p:nvPr/>
        </p:nvSpPr>
        <p:spPr>
          <a:xfrm>
            <a:off x="215516" y="83671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800" dirty="0">
                <a:solidFill>
                  <a:schemeClr val="bg1"/>
                </a:solidFill>
              </a:rPr>
              <a:t>Varlıkları M.Ö. 2000 yıllarına dayanan </a:t>
            </a:r>
            <a:r>
              <a:rPr lang="tr-TR" sz="2800" dirty="0" err="1">
                <a:solidFill>
                  <a:schemeClr val="bg1"/>
                </a:solidFill>
              </a:rPr>
              <a:t>Kapadoklar</a:t>
            </a:r>
            <a:r>
              <a:rPr lang="tr-TR" sz="2800" dirty="0">
                <a:solidFill>
                  <a:schemeClr val="bg1"/>
                </a:solidFill>
              </a:rPr>
              <a:t> uzun yıllar </a:t>
            </a:r>
            <a:r>
              <a:rPr lang="tr-TR" sz="2800" dirty="0" err="1">
                <a:solidFill>
                  <a:schemeClr val="bg1"/>
                </a:solidFill>
              </a:rPr>
              <a:t>Hitit,Lidya,Pers</a:t>
            </a:r>
            <a:r>
              <a:rPr lang="tr-TR" sz="2800" dirty="0">
                <a:solidFill>
                  <a:schemeClr val="bg1"/>
                </a:solidFill>
              </a:rPr>
              <a:t> ve </a:t>
            </a:r>
            <a:r>
              <a:rPr lang="tr-TR" sz="2800" dirty="0" err="1">
                <a:solidFill>
                  <a:schemeClr val="bg1"/>
                </a:solidFill>
              </a:rPr>
              <a:t>Selevkos</a:t>
            </a:r>
            <a:r>
              <a:rPr lang="tr-TR" sz="2800" dirty="0">
                <a:solidFill>
                  <a:schemeClr val="bg1"/>
                </a:solidFill>
              </a:rPr>
              <a:t> zamanında onlara bağlı olarak varlıklarını sürdürmüşlerdir.</a:t>
            </a:r>
          </a:p>
          <a:p>
            <a:pPr lvl="0" algn="just"/>
            <a:endParaRPr lang="tr-TR" sz="2800" dirty="0">
              <a:solidFill>
                <a:schemeClr val="bg1"/>
              </a:solidFill>
            </a:endParaRPr>
          </a:p>
          <a:p>
            <a:pPr lvl="0" algn="just"/>
            <a:r>
              <a:rPr lang="tr-TR" sz="2800" dirty="0">
                <a:solidFill>
                  <a:schemeClr val="bg1"/>
                </a:solidFill>
              </a:rPr>
              <a:t>Hıristiyanlığın yayılış döneminde özellikle </a:t>
            </a:r>
            <a:r>
              <a:rPr lang="tr-TR" sz="2800" dirty="0" err="1">
                <a:solidFill>
                  <a:schemeClr val="bg1"/>
                </a:solidFill>
              </a:rPr>
              <a:t>Kaisareia</a:t>
            </a:r>
            <a:r>
              <a:rPr lang="tr-TR" sz="2800" dirty="0">
                <a:solidFill>
                  <a:schemeClr val="bg1"/>
                </a:solidFill>
              </a:rPr>
              <a:t>(Kayseri) ve Niğde’nin Bor ilçesine bağlı </a:t>
            </a:r>
            <a:r>
              <a:rPr lang="tr-TR" sz="2800" dirty="0" err="1">
                <a:solidFill>
                  <a:schemeClr val="bg1"/>
                </a:solidFill>
              </a:rPr>
              <a:t>Tyana</a:t>
            </a:r>
            <a:r>
              <a:rPr lang="tr-TR" sz="2800" dirty="0">
                <a:solidFill>
                  <a:schemeClr val="bg1"/>
                </a:solidFill>
              </a:rPr>
              <a:t>( </a:t>
            </a:r>
            <a:r>
              <a:rPr lang="tr-TR" sz="2800" dirty="0" err="1">
                <a:solidFill>
                  <a:schemeClr val="bg1"/>
                </a:solidFill>
              </a:rPr>
              <a:t>kemerhisar</a:t>
            </a:r>
            <a:r>
              <a:rPr lang="tr-TR" sz="2800" dirty="0">
                <a:solidFill>
                  <a:schemeClr val="bg1"/>
                </a:solidFill>
              </a:rPr>
              <a:t>) kentleri önem kazanmıştır.</a:t>
            </a:r>
          </a:p>
          <a:p>
            <a:pPr lvl="0" algn="just"/>
            <a:endParaRPr lang="tr-TR" sz="2800" dirty="0">
              <a:solidFill>
                <a:schemeClr val="bg1"/>
              </a:solidFill>
            </a:endParaRPr>
          </a:p>
          <a:p>
            <a:pPr lvl="0" algn="just"/>
            <a:r>
              <a:rPr lang="tr-TR" sz="2800" dirty="0">
                <a:solidFill>
                  <a:schemeClr val="bg1"/>
                </a:solidFill>
              </a:rPr>
              <a:t>Yıldırım Beyazıt zamanında Kapadokya bölgesi Osmanlı topraklarına katılmıştır.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137070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1072</TotalTime>
  <Words>265</Words>
  <Application>Microsoft Office PowerPoint</Application>
  <PresentationFormat>Ekran Gösterisi (4:3)</PresentationFormat>
  <Paragraphs>39</Paragraphs>
  <Slides>7</Slides>
  <Notes>6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Constantia</vt:lpstr>
      <vt:lpstr>MS Mincho</vt:lpstr>
      <vt:lpstr>Times New Roman</vt:lpstr>
      <vt:lpstr>Verdana</vt:lpstr>
      <vt:lpstr>Wingdings 2</vt:lpstr>
      <vt:lpstr>Kağıt</vt:lpstr>
      <vt:lpstr>ANADOLU UYGARLIKLARI</vt:lpstr>
      <vt:lpstr>PowerPoint Sunusu</vt:lpstr>
      <vt:lpstr>PONTUSLULAR</vt:lpstr>
      <vt:lpstr>PowerPoint Sunusu</vt:lpstr>
      <vt:lpstr>KAPADOKYALILAR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2019-05-02T13:00:53Z</dcterms:modified>
</cp:coreProperties>
</file>