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725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1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08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93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57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73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46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31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01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002D6-E5C0-214B-8FA5-A2FC5E176C0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255AC-8D9B-C648-AA75-23CC307A74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80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5651500" cy="1384300"/>
          </a:xfrm>
        </p:spPr>
        <p:txBody>
          <a:bodyPr/>
          <a:lstStyle/>
          <a:p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Sanger (dideoksi) DNA</a:t>
            </a:r>
            <a:br>
              <a:rPr lang="tr-TR" altLang="x-none" sz="4000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dizi analizi</a:t>
            </a:r>
          </a:p>
        </p:txBody>
      </p:sp>
      <p:pic>
        <p:nvPicPr>
          <p:cNvPr id="38502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97" b="34433"/>
          <a:stretch>
            <a:fillRect/>
          </a:stretch>
        </p:blipFill>
        <p:spPr>
          <a:xfrm>
            <a:off x="7248525" y="0"/>
            <a:ext cx="2249488" cy="1773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85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060575"/>
            <a:ext cx="3635375" cy="444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5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9" y="2060575"/>
            <a:ext cx="3995737" cy="446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167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"/>
            <a:ext cx="8229600" cy="765175"/>
          </a:xfrm>
        </p:spPr>
        <p:txBody>
          <a:bodyPr/>
          <a:lstStyle/>
          <a:p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Sonuçların Değerlendirilmesi</a:t>
            </a:r>
          </a:p>
        </p:txBody>
      </p:sp>
      <p:pic>
        <p:nvPicPr>
          <p:cNvPr id="38605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3"/>
          <a:stretch>
            <a:fillRect/>
          </a:stretch>
        </p:blipFill>
        <p:spPr>
          <a:xfrm>
            <a:off x="1992314" y="1125538"/>
            <a:ext cx="1366837" cy="4906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86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836613"/>
            <a:ext cx="6330950" cy="322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6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4221164"/>
            <a:ext cx="6337300" cy="263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14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808664" y="0"/>
            <a:ext cx="4859337" cy="908050"/>
          </a:xfrm>
        </p:spPr>
        <p:txBody>
          <a:bodyPr/>
          <a:lstStyle/>
          <a:p>
            <a:r>
              <a:rPr lang="tr-TR" altLang="x-none" sz="2400" b="1">
                <a:solidFill>
                  <a:srgbClr val="FF3300"/>
                </a:solidFill>
                <a:latin typeface="Comic Sans MS" charset="0"/>
              </a:rPr>
              <a:t>Maxam - Gilbert Yöntemi (Kimyasal Yöntem)</a:t>
            </a:r>
          </a:p>
        </p:txBody>
      </p:sp>
      <p:pic>
        <p:nvPicPr>
          <p:cNvPr id="388100" name="Picture 4" descr="maxamgilbe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4" y="908051"/>
            <a:ext cx="4859337" cy="439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8101" name="Picture 5" descr="maxamgilber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42846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8102" name="Text Box 6"/>
          <p:cNvSpPr txBox="1">
            <a:spLocks noChangeArrowheads="1"/>
          </p:cNvSpPr>
          <p:nvPr/>
        </p:nvSpPr>
        <p:spPr bwMode="auto">
          <a:xfrm>
            <a:off x="5808664" y="5300664"/>
            <a:ext cx="485933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000" b="1">
                <a:solidFill>
                  <a:schemeClr val="accent2"/>
                </a:solidFill>
              </a:rPr>
              <a:t>Piperidin+dimetil sülfat:G</a:t>
            </a:r>
          </a:p>
          <a:p>
            <a:r>
              <a:rPr lang="tr-TR" altLang="x-none" sz="2000" b="1">
                <a:solidFill>
                  <a:schemeClr val="accent2"/>
                </a:solidFill>
              </a:rPr>
              <a:t>Piperidin+formik asit G+A</a:t>
            </a:r>
          </a:p>
          <a:p>
            <a:r>
              <a:rPr lang="tr-TR" altLang="x-none" sz="2000" b="1">
                <a:solidFill>
                  <a:schemeClr val="accent2"/>
                </a:solidFill>
              </a:rPr>
              <a:t>Piperidin+hidrazin:T+C</a:t>
            </a:r>
          </a:p>
          <a:p>
            <a:r>
              <a:rPr lang="tr-TR" altLang="x-none" sz="2000" b="1">
                <a:solidFill>
                  <a:schemeClr val="accent2"/>
                </a:solidFill>
              </a:rPr>
              <a:t>Piperidin+hidrazin(1.M NaCL çöz): C</a:t>
            </a:r>
          </a:p>
          <a:p>
            <a:r>
              <a:rPr lang="tr-TR" altLang="x-none" sz="2000" b="1">
                <a:solidFill>
                  <a:schemeClr val="accent2"/>
                </a:solidFill>
              </a:rPr>
              <a:t>Piperidin: fosfodiester bağ oluşumu</a:t>
            </a:r>
          </a:p>
        </p:txBody>
      </p:sp>
    </p:spTree>
    <p:extLst>
      <p:ext uri="{BB962C8B-B14F-4D97-AF65-F5344CB8AC3E}">
        <p14:creationId xmlns:p14="http://schemas.microsoft.com/office/powerpoint/2010/main" val="1028810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8" name="Picture 18" descr="pcrsteps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52197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89139" name="Picture 19" descr="pcrcop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1628775"/>
            <a:ext cx="39243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529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Macintosh PowerPoint</Application>
  <PresentationFormat>Geniş Ekran</PresentationFormat>
  <Paragraphs>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Arial</vt:lpstr>
      <vt:lpstr>Comic Sans MS</vt:lpstr>
      <vt:lpstr>Office Teması</vt:lpstr>
      <vt:lpstr>Sanger (dideoksi) DNA dizi analizi</vt:lpstr>
      <vt:lpstr>Sonuçların Değerlendirilmesi</vt:lpstr>
      <vt:lpstr>Maxam - Gilbert Yöntemi (Kimyasal Yöntem)</vt:lpstr>
      <vt:lpstr>PowerPoint Sunusu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Sanger (dideoksi) DNA dizi analizi</dc:title>
  <dc:creator>Microsoft Office Kullanıcısı</dc:creator>
  <cp:lastModifiedBy>Microsoft Office Kullanıcısı</cp:lastModifiedBy>
  <cp:revision>1</cp:revision>
  <dcterms:created xsi:type="dcterms:W3CDTF">2017-10-24T10:24:44Z</dcterms:created>
  <dcterms:modified xsi:type="dcterms:W3CDTF">2017-10-24T10:25:07Z</dcterms:modified>
</cp:coreProperties>
</file>