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76" r:id="rId3"/>
    <p:sldId id="277" r:id="rId4"/>
    <p:sldId id="278" r:id="rId5"/>
    <p:sldId id="279" r:id="rId6"/>
    <p:sldId id="273" r:id="rId7"/>
    <p:sldId id="275" r:id="rId8"/>
    <p:sldId id="270" r:id="rId9"/>
    <p:sldId id="258" r:id="rId10"/>
    <p:sldId id="259" r:id="rId11"/>
    <p:sldId id="260" r:id="rId12"/>
    <p:sldId id="261" r:id="rId13"/>
    <p:sldId id="264" r:id="rId14"/>
    <p:sldId id="267" r:id="rId15"/>
    <p:sldId id="280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58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tr/url?sa=i&amp;rct=j&amp;q=&amp;esrc=s&amp;source=images&amp;cd=&amp;cad=rja&amp;uact=8&amp;ved=0ahUKEwjolvXc_f7LAhWCbxQKHS_ABb4QjRwIBw&amp;url=http://koyenstituleriegitim.org/?paged=13&amp;psig=AFQjCNGvjtYSS53Fa20RsBUlK6bYOQ3bAA&amp;ust=1460202863069869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tr/url?sa=i&amp;rct=j&amp;q=&amp;esrc=s&amp;source=images&amp;cd=&amp;cad=rja&amp;uact=8&amp;ved=0ahUKEwih95XA_v7LAhXFtBQKHYWKAtwQjRwIBw&amp;url=http://siirsofrasi.blogspot.com/p/blog-page_744.html&amp;psig=AFQjCNGvjtYSS53Fa20RsBUlK6bYOQ3bAA&amp;ust=1460202863069869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tr/url?sa=i&amp;rct=j&amp;q=&amp;esrc=s&amp;source=images&amp;cd=&amp;cad=rja&amp;uact=8&amp;ved=0ahUKEwiH0sC4__7LAhXJwxQKHbkwALEQjRwIBw&amp;url=http://siirsofrasi.blogspot.com/p/blog-page_178.html&amp;psig=AFQjCNGvjtYSS53Fa20RsBUlK6bYOQ3bAA&amp;ust=1460202863069869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tr/url?sa=i&amp;rct=j&amp;q=&amp;esrc=s&amp;source=images&amp;cd=&amp;cad=rja&amp;uact=8&amp;ved=0ahUKEwjOsNCk__7LAhVLbRQKHevAASwQjRwIBw&amp;url=http://blog.milliyet.com.tr/turk-un-buyuk-basarisi--koy-enstituleri-/Blog/?BlogNo=238701&amp;psig=AFQjCNGvjtYSS53Fa20RsBUlK6bYOQ3bAA&amp;ust=146020286306986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.tr/url?sa=i&amp;rct=j&amp;q=&amp;esrc=s&amp;source=images&amp;cd=&amp;cad=rja&amp;uact=8&amp;ved=0ahUKEwjjs_KXw4vMAhWMbhQKHbkLDesQjRwIBw&amp;url=http://turkiye.net/yazarlar/bahtiyar-aydin/koy-enstitulerini-inonu-neden-kapatmisti-1/&amp;psig=AFQjCNEzqj_S5TxqWewfIyolcUb46eUcSA&amp;ust=146063382950416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.tr/url?sa=i&amp;rct=j&amp;q=&amp;esrc=s&amp;source=images&amp;cd=&amp;cad=rja&amp;uact=8&amp;ved=0ahUKEwiC8babxIvMAhXM8RQKHQp4BdwQjRwIBw&amp;url=http://odatv.com/koy-enstituleri-fotograflari-1604141200.html&amp;psig=AFQjCNEzqj_S5TxqWewfIyolcUb46eUcSA&amp;ust=1460633829504167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.tr/url?sa=i&amp;rct=j&amp;q=&amp;esrc=s&amp;source=images&amp;cd=&amp;cad=rja&amp;uact=8&amp;ved=0ahUKEwiFm5uVgP_LAhXLthQKHT-tBMYQjRwIBw&amp;url=http://www.bodrumgundem.com/2015/04/18/cumhuriyetin-aydinlanma-ve-cagdaslasma-projesi-koy-enstituleri&amp;psig=AFQjCNGvjtYSS53Fa20RsBUlK6bYOQ3bAA&amp;ust=1460202863069869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tr/url?sa=i&amp;rct=j&amp;q=&amp;esrc=s&amp;source=images&amp;cd=&amp;cad=rja&amp;uact=8&amp;ved=0ahUKEwi_6LrBx4vMAhVL7BQKHQn7CBUQjRwIBw&amp;url=http://siirsofrasi.blogspot.com/p/kefotograflari.html&amp;psig=AFQjCNEzqj_S5TxqWewfIyolcUb46eUcSA&amp;ust=146063382950416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tr/url?sa=i&amp;rct=j&amp;q=&amp;esrc=s&amp;source=images&amp;cd=&amp;cad=rja&amp;uact=8&amp;ved=0ahUKEwiQ6OOGxovMAhXGPBQKHe_dAFkQjRwIBw&amp;url=http://alkislarlayasiyorum.com/icerik/204586/koy-enstitulerinden-fotograflar-1940-1954&amp;psig=AFQjCNEzqj_S5TxqWewfIyolcUb46eUcSA&amp;ust=146063382950416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.tr/url?sa=i&amp;rct=j&amp;q=&amp;esrc=s&amp;source=images&amp;cd=&amp;cad=rja&amp;uact=8&amp;ved=0ahUKEwjWl5aa_v7LAhWDRhQKHTuWAfIQjRwIBw&amp;url=http://www.cumhuriyet.com.tr/haber/egitim/256278/Koy_Enstituleri_75_yasinda.html&amp;psig=AFQjCNGvjtYSS53Fa20RsBUlK6bYOQ3bAA&amp;ust=1460202863069869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32331" y="685800"/>
            <a:ext cx="5013435" cy="2136228"/>
          </a:xfrm>
        </p:spPr>
        <p:txBody>
          <a:bodyPr>
            <a:normAutofit/>
          </a:bodyPr>
          <a:lstStyle/>
          <a:p>
            <a:pPr algn="ctr"/>
            <a:r>
              <a:rPr lang="tr-TR" sz="3200" dirty="0" smtClean="0"/>
              <a:t>KÖY </a:t>
            </a:r>
            <a:r>
              <a:rPr lang="tr-TR" sz="3200" dirty="0" err="1" smtClean="0"/>
              <a:t>ENSTİTÜLERİ’nde</a:t>
            </a:r>
            <a:r>
              <a:rPr lang="tr-TR" sz="3200" dirty="0" smtClean="0"/>
              <a:t> toplumsal cinsiyet eşitliği </a:t>
            </a:r>
            <a:endParaRPr lang="tr-TR" sz="320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024648" y="4477406"/>
            <a:ext cx="2717964" cy="756745"/>
          </a:xfrm>
        </p:spPr>
        <p:txBody>
          <a:bodyPr>
            <a:normAutofit fontScale="92500"/>
          </a:bodyPr>
          <a:lstStyle/>
          <a:p>
            <a:r>
              <a:rPr lang="tr-TR" sz="2400" i="1" dirty="0" smtClean="0">
                <a:solidFill>
                  <a:schemeClr val="tx1"/>
                </a:solidFill>
              </a:rPr>
              <a:t>	</a:t>
            </a:r>
            <a:r>
              <a:rPr lang="tr-TR" sz="2400" i="1" dirty="0" err="1" smtClean="0">
                <a:solidFill>
                  <a:schemeClr val="tx1"/>
                </a:solidFill>
              </a:rPr>
              <a:t>fevziye</a:t>
            </a:r>
            <a:r>
              <a:rPr lang="tr-TR" sz="2400" i="1" dirty="0" smtClean="0">
                <a:solidFill>
                  <a:schemeClr val="tx1"/>
                </a:solidFill>
              </a:rPr>
              <a:t> sayılan</a:t>
            </a:r>
          </a:p>
          <a:p>
            <a:endParaRPr lang="tr-TR" dirty="0"/>
          </a:p>
        </p:txBody>
      </p:sp>
      <p:pic>
        <p:nvPicPr>
          <p:cNvPr id="5" name="4 İçerik Yer Tutucusu" descr="http://koyenstituleriegitim.org/wp-content/uploads/slideshow-gallery/kiz_ogrenciler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33025" y="683774"/>
            <a:ext cx="4894809" cy="4991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http://www.gazeteimece.com/images/upload/image/okuma,k%C3%B6y,i%C3%A7f1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76" y="0"/>
            <a:ext cx="725213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99369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http://www.egitimizm.com/wp-content/uploads/2016/01/Koy-Enstituleri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711200"/>
            <a:ext cx="9029700" cy="5460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627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http://iblog.milliyet.com.tr/imgroot/blogv7/Blog333/2011/09/12/30/238701-3-4-d3c3e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850900"/>
            <a:ext cx="9918700" cy="5333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257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http://turkiye.net/wp-content/uploads/2015/02/k%C3%B6yenst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0"/>
            <a:ext cx="9867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91333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http://odatv.com/images/resimler/449_10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35117" y="0"/>
            <a:ext cx="990074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/>
              <a:t>İŞ DERSLERİ </a:t>
            </a:r>
            <a:endParaRPr lang="tr-TR" sz="400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tr-TR" sz="2400" dirty="0" smtClean="0">
              <a:solidFill>
                <a:schemeClr val="tx1"/>
              </a:solidFill>
            </a:endParaRPr>
          </a:p>
          <a:p>
            <a:r>
              <a:rPr lang="tr-TR" sz="2400" dirty="0" smtClean="0">
                <a:solidFill>
                  <a:schemeClr val="tx1"/>
                </a:solidFill>
              </a:rPr>
              <a:t>KIZLAR EKMEK YAPIYOR…</a:t>
            </a: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5" name="İçerik Yer Tutucusu 4" descr="http://cins.ankara.edu.tr/semih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845032"/>
            <a:ext cx="6084887" cy="5327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56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İŞDERSLERİ</a:t>
            </a:r>
            <a:endParaRPr lang="tr-TR" sz="360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</a:rPr>
              <a:t>ERKEKLER MARANGOZ ATELYESİNDE</a:t>
            </a:r>
            <a:endParaRPr lang="tr-TR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i.sozcu.com.tr/wp-content/uploads/2016/04/17/koy-enstituleri_arifiye_depophotos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5111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http://www.bodrumgundem.com/wp-content/uploads/2013/11/K%C3%B6y-Enstit%C3%BCleri-bolu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508000"/>
            <a:ext cx="8140700" cy="5651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101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7030A0"/>
                </a:solidFill>
              </a:rPr>
              <a:t>KÖY ENSTİTÜLERİ DENEYİMİ  kırsal Türkiye’nin sorunlarına odaklanmış görünmekle </a:t>
            </a:r>
            <a:r>
              <a:rPr lang="tr-TR" sz="2800" b="1" dirty="0" err="1" smtClean="0">
                <a:solidFill>
                  <a:srgbClr val="7030A0"/>
                </a:solidFill>
              </a:rPr>
              <a:t>bİrlİkte</a:t>
            </a:r>
            <a:r>
              <a:rPr lang="tr-TR" sz="2800" b="1" dirty="0" smtClean="0">
                <a:solidFill>
                  <a:srgbClr val="7030A0"/>
                </a:solidFill>
              </a:rPr>
              <a:t>, </a:t>
            </a:r>
            <a:r>
              <a:rPr lang="tr-TR" sz="2800" b="1" dirty="0" err="1" smtClean="0">
                <a:solidFill>
                  <a:srgbClr val="7030A0"/>
                </a:solidFill>
              </a:rPr>
              <a:t>yaklaşImI</a:t>
            </a:r>
            <a:r>
              <a:rPr lang="tr-TR" sz="2800" b="1" dirty="0" smtClean="0">
                <a:solidFill>
                  <a:srgbClr val="7030A0"/>
                </a:solidFill>
              </a:rPr>
              <a:t> ve pedagojik yöntemi </a:t>
            </a:r>
            <a:r>
              <a:rPr lang="tr-TR" sz="2800" b="1" dirty="0" err="1" smtClean="0">
                <a:solidFill>
                  <a:srgbClr val="7030A0"/>
                </a:solidFill>
              </a:rPr>
              <a:t>açIsından</a:t>
            </a:r>
            <a:r>
              <a:rPr lang="tr-TR" sz="2800" b="1" dirty="0" smtClean="0">
                <a:solidFill>
                  <a:srgbClr val="7030A0"/>
                </a:solidFill>
              </a:rPr>
              <a:t> evrensel özellikler </a:t>
            </a:r>
            <a:r>
              <a:rPr lang="tr-TR" sz="2800" b="1" dirty="0" err="1" smtClean="0">
                <a:solidFill>
                  <a:srgbClr val="7030A0"/>
                </a:solidFill>
              </a:rPr>
              <a:t>taşImaktadır</a:t>
            </a:r>
            <a:r>
              <a:rPr lang="tr-TR" sz="2800" b="1" dirty="0" smtClean="0">
                <a:solidFill>
                  <a:srgbClr val="7030A0"/>
                </a:solidFill>
              </a:rPr>
              <a:t>. </a:t>
            </a:r>
            <a:endParaRPr lang="tr-TR" sz="2800" dirty="0">
              <a:solidFill>
                <a:srgbClr val="7030A0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4211" y="3752194"/>
            <a:ext cx="9090409" cy="1844566"/>
          </a:xfrm>
        </p:spPr>
        <p:txBody>
          <a:bodyPr/>
          <a:lstStyle/>
          <a:p>
            <a:r>
              <a:rPr lang="tr-TR" sz="4000" dirty="0" smtClean="0">
                <a:solidFill>
                  <a:srgbClr val="C00000"/>
                </a:solidFill>
              </a:rPr>
              <a:t>Radikal  hümanizm, eşitlik, toplumsal değişme ve </a:t>
            </a:r>
            <a:r>
              <a:rPr lang="tr-TR" sz="4000" dirty="0" smtClean="0">
                <a:solidFill>
                  <a:srgbClr val="C00000"/>
                </a:solidFill>
              </a:rPr>
              <a:t>aydınlanma… </a:t>
            </a:r>
            <a:endParaRPr lang="tr-TR" sz="4000" dirty="0" smtClean="0">
              <a:solidFill>
                <a:srgbClr val="C00000"/>
              </a:solidFill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2695904"/>
            <a:ext cx="7389811" cy="3298496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>
                <a:solidFill>
                  <a:srgbClr val="7030A0"/>
                </a:solidFill>
              </a:rPr>
              <a:t>YATILI KARMA EĞİTİM</a:t>
            </a:r>
            <a:endParaRPr lang="tr-TR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http://www.aksaraymedya.com/d/news/7265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860331" y="-1"/>
            <a:ext cx="6984123" cy="6306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http://2.bp.blogspot.com/_pWImxgEZ_Os/S8jtBGfH4nI/AAAAAAAAByA/4iiQmoG0EXM/s1600/ke2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959" y="0"/>
            <a:ext cx="94908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http://img01.alkislarlayasiyorum.com/images/sipsak/204586_0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518" y="0"/>
            <a:ext cx="60697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4211" y="2006601"/>
            <a:ext cx="8534401" cy="1461814"/>
          </a:xfrm>
        </p:spPr>
        <p:txBody>
          <a:bodyPr>
            <a:normAutofit/>
          </a:bodyPr>
          <a:lstStyle/>
          <a:p>
            <a:pPr algn="ctr"/>
            <a:r>
              <a:rPr lang="tr-TR" sz="4800" dirty="0" smtClean="0"/>
              <a:t>ORTAK DERSLER</a:t>
            </a:r>
            <a:endParaRPr lang="tr-TR" sz="4800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tx1"/>
                </a:solidFill>
              </a:rPr>
              <a:t>KÜLTÜR, SANAT VE  SPOR</a:t>
            </a:r>
            <a:endParaRPr lang="tr-TR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Köy Enstitüleri’nin 76. yılı kutlu olsun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11438523" cy="6511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http://i.sozcu.com.tr/wp-content/uploads/2016/04/17/koy-enstituleri_arifiye_depophotos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9710" y="0"/>
            <a:ext cx="961696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http://www.cumhuriyet.com.tr/thumbs/600x356/Archive/2015/4/17/256278_resource/14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02" y="0"/>
            <a:ext cx="8734097" cy="6558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66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259</TotalTime>
  <Words>54</Words>
  <Application>Microsoft Office PowerPoint</Application>
  <PresentationFormat>Özel</PresentationFormat>
  <Paragraphs>12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Dilim</vt:lpstr>
      <vt:lpstr>KÖY ENSTİTÜLERİ’nde toplumsal cinsiyet eşitliği </vt:lpstr>
      <vt:lpstr>YATILI KARMA EĞİTİM</vt:lpstr>
      <vt:lpstr>Slayt 3</vt:lpstr>
      <vt:lpstr>Slayt 4</vt:lpstr>
      <vt:lpstr>Slayt 5</vt:lpstr>
      <vt:lpstr>ORTAK DERSLER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İŞ DERSLERİ </vt:lpstr>
      <vt:lpstr>İŞDERSLERİ</vt:lpstr>
      <vt:lpstr>Slayt 17</vt:lpstr>
      <vt:lpstr>KÖY ENSTİTÜLERİ DENEYİMİ  kırsal Türkiye’nin sorunlarına odaklanmış görünmekle bİrlİkte, yaklaşImI ve pedagojik yöntemi açIsından evrensel özellikler taşImaktadır.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KÖY ENSTİTÜLERİNDE</dc:title>
  <dc:creator>FEVZİYE</dc:creator>
  <cp:lastModifiedBy>.</cp:lastModifiedBy>
  <cp:revision>22</cp:revision>
  <dcterms:created xsi:type="dcterms:W3CDTF">2016-04-13T12:00:36Z</dcterms:created>
  <dcterms:modified xsi:type="dcterms:W3CDTF">2018-03-31T14:25:46Z</dcterms:modified>
</cp:coreProperties>
</file>