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Başlık, 2 İçeri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B12DE-4020-491A-B4EA-1F4283158CB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09600" y="228600"/>
            <a:ext cx="76088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tr-T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MPS’nin Klinik Değeri 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908050"/>
            <a:ext cx="8386763" cy="1081088"/>
            <a:chOff x="0" y="0"/>
            <a:chExt cx="4084" cy="1056"/>
          </a:xfrm>
        </p:grpSpPr>
        <p:sp>
          <p:nvSpPr>
            <p:cNvPr id="7373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084" cy="10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3734" name="Rectangle 5"/>
            <p:cNvSpPr>
              <a:spLocks noChangeArrowheads="1"/>
            </p:cNvSpPr>
            <p:nvPr/>
          </p:nvSpPr>
          <p:spPr bwMode="auto">
            <a:xfrm>
              <a:off x="135" y="0"/>
              <a:ext cx="3949" cy="10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t" hangingPunct="0">
                <a:buFontTx/>
                <a:buChar char="•"/>
              </a:pPr>
              <a:endParaRPr lang="tr-TR"/>
            </a:p>
            <a:p>
              <a:pPr eaLnBrk="0" fontAlgn="t" hangingPunct="0">
                <a:buFontTx/>
                <a:buChar char="•"/>
              </a:pPr>
              <a:r>
                <a:rPr lang="tr-TR"/>
                <a:t>G</a:t>
              </a:r>
              <a:r>
                <a:rPr lang="nl-NL"/>
                <a:t>ated n</a:t>
              </a:r>
              <a:r>
                <a:rPr lang="tr-TR"/>
                <a:t>ük</a:t>
              </a:r>
              <a:r>
                <a:rPr lang="nl-NL"/>
                <a:t>le</a:t>
              </a:r>
              <a:r>
                <a:rPr lang="tr-TR"/>
                <a:t>e</a:t>
              </a:r>
              <a:r>
                <a:rPr lang="nl-NL"/>
                <a:t>r stres test</a:t>
              </a:r>
              <a:r>
                <a:rPr lang="tr-TR"/>
                <a:t>i en uygun yaklaşım için</a:t>
              </a:r>
              <a:r>
                <a:rPr lang="nl-NL"/>
                <a:t> </a:t>
              </a:r>
              <a:r>
                <a:rPr lang="tr-TR"/>
                <a:t>güçlü bir tetkiktir</a:t>
              </a:r>
              <a:r>
                <a:rPr lang="nl-NL"/>
                <a:t>. </a:t>
              </a:r>
            </a:p>
            <a:p>
              <a:pPr eaLnBrk="0" fontAlgn="t" hangingPunct="0">
                <a:buFontTx/>
                <a:buChar char="•"/>
              </a:pPr>
              <a:r>
                <a:rPr lang="tr-TR"/>
                <a:t>Kateterizasyon için hasta seçiminde anlamlı olarak değerlendirilebilir</a:t>
              </a:r>
              <a:endParaRPr lang="nl-NL"/>
            </a:p>
            <a:p>
              <a:pPr lvl="1" eaLnBrk="0" fontAlgn="t" hangingPunct="0"/>
              <a:endParaRPr lang="nl-NL"/>
            </a:p>
          </p:txBody>
        </p:sp>
      </p:grpSp>
      <p:pic>
        <p:nvPicPr>
          <p:cNvPr id="73732" name="Picture 6" descr="powerChar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2420938"/>
            <a:ext cx="847566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200" cap="none" dirty="0" smtClean="0">
                <a:solidFill>
                  <a:schemeClr val="accent1">
                    <a:lumMod val="75000"/>
                  </a:schemeClr>
                </a:solidFill>
              </a:rPr>
              <a:t>MUGA (radionuclide ventriculography</a:t>
            </a:r>
            <a:r>
              <a:rPr lang="en-US" altLang="zh-TW" cap="none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349500"/>
            <a:ext cx="7772400" cy="4114800"/>
          </a:xfrm>
        </p:spPr>
        <p:txBody>
          <a:bodyPr/>
          <a:lstStyle/>
          <a:p>
            <a:pPr eaLnBrk="1" hangingPunct="1"/>
            <a:r>
              <a:rPr lang="tr-TR" altLang="zh-TW" smtClean="0"/>
              <a:t>Ventrikül boyutunu hesaplamak</a:t>
            </a:r>
            <a:r>
              <a:rPr lang="en-US" altLang="zh-TW" smtClean="0">
                <a:ea typeface="新細明體" charset="-120"/>
              </a:rPr>
              <a:t>,</a:t>
            </a:r>
            <a:endParaRPr lang="tr-TR" altLang="zh-TW" smtClean="0"/>
          </a:p>
          <a:p>
            <a:pPr eaLnBrk="1" hangingPunct="1"/>
            <a:r>
              <a:rPr lang="en-US" altLang="zh-TW" smtClean="0">
                <a:ea typeface="新細明體" charset="-120"/>
              </a:rPr>
              <a:t>RVEF,</a:t>
            </a:r>
            <a:endParaRPr lang="tr-TR" altLang="zh-TW" smtClean="0"/>
          </a:p>
          <a:p>
            <a:pPr eaLnBrk="1" hangingPunct="1"/>
            <a:r>
              <a:rPr lang="en-US" altLang="zh-TW" smtClean="0">
                <a:ea typeface="新細明體" charset="-120"/>
              </a:rPr>
              <a:t>LVEF,</a:t>
            </a:r>
            <a:endParaRPr lang="tr-TR" altLang="zh-TW" smtClean="0"/>
          </a:p>
          <a:p>
            <a:pPr eaLnBrk="1" hangingPunct="1"/>
            <a:r>
              <a:rPr lang="tr-TR" altLang="zh-TW" smtClean="0"/>
              <a:t>Bölgesel duvar hareketi</a:t>
            </a:r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D:\CLERK專用\teching image\muga01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3" y="371475"/>
            <a:ext cx="768667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cap="none" dirty="0" smtClean="0">
                <a:solidFill>
                  <a:schemeClr val="accent1">
                    <a:lumMod val="75000"/>
                  </a:schemeClr>
                </a:solidFill>
              </a:rPr>
              <a:t>Onkolojik  Nükleer Tıp Uygulamaları</a:t>
            </a:r>
            <a:endParaRPr lang="tr-TR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80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tr-TR" b="1" smtClean="0"/>
          </a:p>
          <a:p>
            <a:pPr>
              <a:buFont typeface="Wingdings" pitchFamily="2" charset="2"/>
              <a:buNone/>
            </a:pPr>
            <a:r>
              <a:rPr lang="tr-TR" b="1" smtClean="0"/>
              <a:t>Tümör tarayıcı ajanlar:</a:t>
            </a:r>
          </a:p>
          <a:p>
            <a:r>
              <a:rPr lang="tr-TR" smtClean="0"/>
              <a:t>Tl-201 tüm vücut tarama</a:t>
            </a:r>
          </a:p>
          <a:p>
            <a:r>
              <a:rPr lang="tr-TR" smtClean="0"/>
              <a:t>Tc-99m MIBI tüm vücut tarama</a:t>
            </a:r>
          </a:p>
          <a:p>
            <a:r>
              <a:rPr lang="tr-TR" smtClean="0"/>
              <a:t>I-131 tüm vücut tarama</a:t>
            </a:r>
          </a:p>
          <a:p>
            <a:r>
              <a:rPr lang="tr-TR" smtClean="0"/>
              <a:t>Ga-67 tüm vücut tarama</a:t>
            </a:r>
          </a:p>
          <a:p>
            <a:endParaRPr lang="tr-TR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5457825" cy="365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HL. 20yE.     </a:t>
            </a:r>
            <a:r>
              <a:rPr lang="tr-TR" sz="2000" cap="none" dirty="0" smtClean="0">
                <a:solidFill>
                  <a:schemeClr val="accent1">
                    <a:lumMod val="50000"/>
                  </a:schemeClr>
                </a:solidFill>
              </a:rPr>
              <a:t>Ga-67 ile Tedavi takibi</a:t>
            </a:r>
          </a:p>
        </p:txBody>
      </p:sp>
      <p:pic>
        <p:nvPicPr>
          <p:cNvPr id="77827" name="Picture 3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908050"/>
            <a:ext cx="3313112" cy="1981200"/>
          </a:xfrm>
        </p:spPr>
      </p:pic>
      <p:pic>
        <p:nvPicPr>
          <p:cNvPr id="77828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2924175"/>
            <a:ext cx="3695700" cy="3933825"/>
          </a:xfrm>
        </p:spPr>
      </p:pic>
      <p:pic>
        <p:nvPicPr>
          <p:cNvPr id="77829" name="Picture 5"/>
          <p:cNvPicPr>
            <a:picLocks noChangeAspect="1" noChangeArrowheads="1"/>
          </p:cNvPicPr>
          <p:nvPr>
            <p:ph sz="half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32363" y="1557338"/>
            <a:ext cx="3695700" cy="454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77</Words>
  <Application>Microsoft Office PowerPoint</Application>
  <PresentationFormat>Ekran Gösterisi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Ofis Teması</vt:lpstr>
      <vt:lpstr>Slayt 1</vt:lpstr>
      <vt:lpstr>MUGA (radionuclide ventriculography)</vt:lpstr>
      <vt:lpstr>Slayt 3</vt:lpstr>
      <vt:lpstr>Onkolojik  Nükleer Tıp Uygulamaları</vt:lpstr>
      <vt:lpstr>HL. 20yE.     Ga-67 ile Tedavi takibi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Klinik Nükleer Tıp Uygulamaları Tanı</dc:title>
  <dc:creator>user</dc:creator>
  <cp:lastModifiedBy>user</cp:lastModifiedBy>
  <cp:revision>11</cp:revision>
  <dcterms:created xsi:type="dcterms:W3CDTF">2019-10-23T08:08:06Z</dcterms:created>
  <dcterms:modified xsi:type="dcterms:W3CDTF">2019-10-23T08:19:56Z</dcterms:modified>
</cp:coreProperties>
</file>