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51B8FA5-146D-43DF-B118-9D0F7CD49A0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23138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51B8FA5-146D-43DF-B118-9D0F7CD49A0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3667921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51B8FA5-146D-43DF-B118-9D0F7CD49A0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361054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51B8FA5-146D-43DF-B118-9D0F7CD49A0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296609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51B8FA5-146D-43DF-B118-9D0F7CD49A0B}"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1928335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51B8FA5-146D-43DF-B118-9D0F7CD49A0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1978575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51B8FA5-146D-43DF-B118-9D0F7CD49A0B}"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22278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51B8FA5-146D-43DF-B118-9D0F7CD49A0B}"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64007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1B8FA5-146D-43DF-B118-9D0F7CD49A0B}"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135306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51B8FA5-146D-43DF-B118-9D0F7CD49A0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2816325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51B8FA5-146D-43DF-B118-9D0F7CD49A0B}"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6896B6-B7C1-4454-A5F9-4DB3FD2338A2}" type="slidenum">
              <a:rPr lang="tr-TR" smtClean="0"/>
              <a:t>‹#›</a:t>
            </a:fld>
            <a:endParaRPr lang="tr-TR"/>
          </a:p>
        </p:txBody>
      </p:sp>
    </p:spTree>
    <p:extLst>
      <p:ext uri="{BB962C8B-B14F-4D97-AF65-F5344CB8AC3E}">
        <p14:creationId xmlns:p14="http://schemas.microsoft.com/office/powerpoint/2010/main" val="177329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B8FA5-146D-43DF-B118-9D0F7CD49A0B}"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896B6-B7C1-4454-A5F9-4DB3FD2338A2}" type="slidenum">
              <a:rPr lang="tr-TR" smtClean="0"/>
              <a:t>‹#›</a:t>
            </a:fld>
            <a:endParaRPr lang="tr-TR"/>
          </a:p>
        </p:txBody>
      </p:sp>
    </p:spTree>
    <p:extLst>
      <p:ext uri="{BB962C8B-B14F-4D97-AF65-F5344CB8AC3E}">
        <p14:creationId xmlns:p14="http://schemas.microsoft.com/office/powerpoint/2010/main" val="103347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Güncel Sosyal Sorunlar ve Sağlık</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00884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200" dirty="0" smtClean="0"/>
              <a:t>Sağlık hizmetlerinin planlanması ve topluma sunulmasında sosyal araştırmalara olan gereksinim giderek artmıştır.</a:t>
            </a:r>
          </a:p>
          <a:p>
            <a:pPr marL="0" indent="0">
              <a:buNone/>
            </a:pPr>
            <a:r>
              <a:rPr lang="tr-TR" sz="3200" dirty="0" smtClean="0"/>
              <a:t>Hizmet kullanımı, tedaviye tepkiler ve sağlığın sosyal ve kültürel boyutlarıyla birlikte, beklenen ömrün uzaması sonucunda nüfusun yaşlanması ve buna bağlı olarak kronik hastalıkların artması ile uzun süreli bakıma daha fazla ihtiyaç duyulmuştur.</a:t>
            </a:r>
            <a:endParaRPr lang="tr-TR" sz="3200" dirty="0"/>
          </a:p>
        </p:txBody>
      </p:sp>
    </p:spTree>
    <p:extLst>
      <p:ext uri="{BB962C8B-B14F-4D97-AF65-F5344CB8AC3E}">
        <p14:creationId xmlns:p14="http://schemas.microsoft.com/office/powerpoint/2010/main" val="4016634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400" dirty="0" smtClean="0"/>
              <a:t>Modern toplumun çatışma ve mücadele, hızlı ya da düşük nüfus artışı, çevresel tahribatlar, eşitsizlikler, sağlık-hastalık gibi sorunların çözümünde başta ‘Fonksiyonalizm’ olmak üzere, ‘Çatışmacılık’ ve ‘Sembolik </a:t>
            </a:r>
            <a:r>
              <a:rPr lang="tr-TR" sz="3400" dirty="0" err="1" smtClean="0"/>
              <a:t>Etkileşimcilik</a:t>
            </a:r>
            <a:r>
              <a:rPr lang="tr-TR" sz="3400" dirty="0" smtClean="0"/>
              <a:t>’ olarak adlandırılan üç temel sosyolojik yaklaşım bulunmaktadır.</a:t>
            </a:r>
            <a:endParaRPr lang="tr-TR" sz="3400" dirty="0"/>
          </a:p>
        </p:txBody>
      </p:sp>
    </p:spTree>
    <p:extLst>
      <p:ext uri="{BB962C8B-B14F-4D97-AF65-F5344CB8AC3E}">
        <p14:creationId xmlns:p14="http://schemas.microsoft.com/office/powerpoint/2010/main" val="385141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400" dirty="0" smtClean="0"/>
              <a:t>Öte yandan bu yaklaşımların sosyal sorunları anlama ve açıklamada etkililik derecelerinin farklı olduğu, hemen belirtilmelidir.</a:t>
            </a:r>
          </a:p>
          <a:p>
            <a:pPr marL="0" indent="0">
              <a:buNone/>
            </a:pPr>
            <a:r>
              <a:rPr lang="tr-TR" sz="3400" dirty="0" smtClean="0"/>
              <a:t>Daha geniş bir çerçevede sağlık ve hastalık, sosyologlar tarafından öncelikle sosyal bir problem olarak kavramsallaştırılmaktadır.</a:t>
            </a:r>
            <a:endParaRPr lang="tr-TR" sz="3400" dirty="0"/>
          </a:p>
        </p:txBody>
      </p:sp>
    </p:spTree>
    <p:extLst>
      <p:ext uri="{BB962C8B-B14F-4D97-AF65-F5344CB8AC3E}">
        <p14:creationId xmlns:p14="http://schemas.microsoft.com/office/powerpoint/2010/main" val="184289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400" dirty="0" smtClean="0"/>
              <a:t>Burada önemli nokta, sosyolojinin katkılarının tedavi alanından çok koruyucu hekimlik alanına olduğudur.</a:t>
            </a:r>
          </a:p>
          <a:p>
            <a:pPr marL="0" indent="0">
              <a:buNone/>
            </a:pPr>
            <a:r>
              <a:rPr lang="tr-TR" sz="3400" dirty="0" smtClean="0"/>
              <a:t>Bu yüzden sosyoloji-sağlık alanındaki çalışmalarında disiplin değil, problem yönelimidir.</a:t>
            </a:r>
          </a:p>
        </p:txBody>
      </p:sp>
    </p:spTree>
    <p:extLst>
      <p:ext uri="{BB962C8B-B14F-4D97-AF65-F5344CB8AC3E}">
        <p14:creationId xmlns:p14="http://schemas.microsoft.com/office/powerpoint/2010/main" val="738227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Sosyolojik olarak, her değişkenin diğer değişkenlerle ilişkisi mutlaka göz önünde bulundurulmak zorundadır.</a:t>
            </a:r>
          </a:p>
          <a:p>
            <a:pPr marL="0" indent="0">
              <a:buNone/>
            </a:pPr>
            <a:r>
              <a:rPr lang="tr-TR" dirty="0" smtClean="0"/>
              <a:t>İnsan ilişkileri gerçek anlamda basit olmayıp, aksine son derece karmaşıklardır.</a:t>
            </a:r>
          </a:p>
          <a:p>
            <a:pPr marL="0" indent="0">
              <a:buNone/>
            </a:pPr>
            <a:r>
              <a:rPr lang="tr-TR" dirty="0" smtClean="0"/>
              <a:t>Öte yandan </a:t>
            </a:r>
            <a:r>
              <a:rPr lang="tr-TR" dirty="0" err="1" smtClean="0"/>
              <a:t>Max</a:t>
            </a:r>
            <a:r>
              <a:rPr lang="tr-TR" dirty="0" smtClean="0"/>
              <a:t> </a:t>
            </a:r>
            <a:r>
              <a:rPr lang="tr-TR" dirty="0" err="1" smtClean="0"/>
              <a:t>Weber</a:t>
            </a:r>
            <a:r>
              <a:rPr lang="tr-TR" dirty="0" smtClean="0"/>
              <a:t> tarafından kullanılan bir kavram olan ‘negatif diyalektik’ tıbbın, olumsuz işleyiş mekanizmasıyla, insanların sağlığını tehdit eden bir endüstri haline geldiği iddiaları da bulunmaktadır.</a:t>
            </a:r>
            <a:endParaRPr lang="tr-TR" dirty="0"/>
          </a:p>
        </p:txBody>
      </p:sp>
    </p:spTree>
    <p:extLst>
      <p:ext uri="{BB962C8B-B14F-4D97-AF65-F5344CB8AC3E}">
        <p14:creationId xmlns:p14="http://schemas.microsoft.com/office/powerpoint/2010/main" val="3188256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400" dirty="0" smtClean="0"/>
              <a:t>İnsanların kendi sağlıklarına karşı olan sorumluluklarını ellerinden alarak ve gelişen tıbbi teknoloji aracılığıyla sağlık endüstrisine bağımlı kılarak, onları adeta bir tutsak haline getiren bir sistem olarak görülmektedir.</a:t>
            </a:r>
            <a:endParaRPr lang="tr-TR" sz="3400" dirty="0"/>
          </a:p>
        </p:txBody>
      </p:sp>
    </p:spTree>
    <p:extLst>
      <p:ext uri="{BB962C8B-B14F-4D97-AF65-F5344CB8AC3E}">
        <p14:creationId xmlns:p14="http://schemas.microsoft.com/office/powerpoint/2010/main" val="1760446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Sosyal problemlerin kuramsal olarak da ortaya konması gerekir. Ancak daha önce de ifade edildiği gibi, sosyolojide birbiriyle yarışan pek çok sosyolojik yaklaşım söz konusudur.</a:t>
            </a:r>
            <a:endParaRPr lang="tr-TR" sz="3500" dirty="0"/>
          </a:p>
        </p:txBody>
      </p:sp>
    </p:spTree>
    <p:extLst>
      <p:ext uri="{BB962C8B-B14F-4D97-AF65-F5344CB8AC3E}">
        <p14:creationId xmlns:p14="http://schemas.microsoft.com/office/powerpoint/2010/main" val="21940867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270</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Güncel Sosyal Sorunlar ve Sağlık</vt:lpstr>
      <vt:lpstr>PowerPoint Sunusu</vt:lpstr>
      <vt:lpstr>PowerPoint Sunusu</vt:lpstr>
      <vt:lpstr>PowerPoint Sunusu</vt:lpstr>
      <vt:lpstr>PowerPoint Sunusu</vt:lpstr>
      <vt:lpstr>PowerPoint Sunusu</vt:lpstr>
      <vt:lpstr>PowerPoint Sunusu</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Kuramlar-Devam</dc:title>
  <dc:creator>USER</dc:creator>
  <cp:lastModifiedBy>USER</cp:lastModifiedBy>
  <cp:revision>6</cp:revision>
  <dcterms:created xsi:type="dcterms:W3CDTF">2020-05-03T12:06:31Z</dcterms:created>
  <dcterms:modified xsi:type="dcterms:W3CDTF">2020-05-03T15:33:33Z</dcterms:modified>
</cp:coreProperties>
</file>