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7" d="100"/>
          <a:sy n="57" d="100"/>
        </p:scale>
        <p:origin x="-112" y="-2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10B1-0E0C-7144-B414-B42ECE7A9C20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C00-81E9-4D48-8B41-DCEF71F5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040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10B1-0E0C-7144-B414-B42ECE7A9C20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C00-81E9-4D48-8B41-DCEF71F5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0261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10B1-0E0C-7144-B414-B42ECE7A9C20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C00-81E9-4D48-8B41-DCEF71F5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2760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10B1-0E0C-7144-B414-B42ECE7A9C20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C00-81E9-4D48-8B41-DCEF71F5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760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10B1-0E0C-7144-B414-B42ECE7A9C20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C00-81E9-4D48-8B41-DCEF71F5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110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10B1-0E0C-7144-B414-B42ECE7A9C20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C00-81E9-4D48-8B41-DCEF71F5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859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10B1-0E0C-7144-B414-B42ECE7A9C20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C00-81E9-4D48-8B41-DCEF71F5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245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10B1-0E0C-7144-B414-B42ECE7A9C20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C00-81E9-4D48-8B41-DCEF71F5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959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10B1-0E0C-7144-B414-B42ECE7A9C20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C00-81E9-4D48-8B41-DCEF71F5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7037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10B1-0E0C-7144-B414-B42ECE7A9C20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C00-81E9-4D48-8B41-DCEF71F5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2026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3210B1-0E0C-7144-B414-B42ECE7A9C20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8BCC00-81E9-4D48-8B41-DCEF71F5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39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3210B1-0E0C-7144-B414-B42ECE7A9C20}" type="datetimeFigureOut">
              <a:rPr lang="en-US" smtClean="0"/>
              <a:t>16/11/17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8BCC00-81E9-4D48-8B41-DCEF71F5DA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1632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5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C7290D5-BC5B-A445-A45A-C9FDD78C9E9A}" type="slidenum">
              <a:rPr lang="tr-TR"/>
              <a:pPr eaLnBrk="1" hangingPunct="1"/>
              <a:t>1</a:t>
            </a:fld>
            <a:endParaRPr lang="tr-TR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530725"/>
          </a:xfrm>
        </p:spPr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Gürültü görüldüğü alanlarda doğal dengeyi de olumsuz etkilemektedir. 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Yanardağ patlamaları, yağmur, şimşek veya rüzgardan kaynaklanan gürültü doğal gürültü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Eğlenceler, mekanik, uçak, bomba, trafik ve sanayi kaynaklı gürültüler de yapay gürültü olarak adlandırılmaktadır. </a:t>
            </a:r>
          </a:p>
        </p:txBody>
      </p:sp>
    </p:spTree>
    <p:extLst>
      <p:ext uri="{BB962C8B-B14F-4D97-AF65-F5344CB8AC3E}">
        <p14:creationId xmlns:p14="http://schemas.microsoft.com/office/powerpoint/2010/main" val="3135534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8C905942-A73C-584D-8832-970C304D3405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6556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Su Kirliliği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İnsan yaşamı için gerekli olan değerlerden birisi de sudur. 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Suyun yapısındaki mineral değişimi, tat, koku, berraklığın bozulması su kirliliği olarak adlandırılmaktadır. </a:t>
            </a: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Su kirlenmesi suda yaşayan canlıların yaşamını da etkileyerek ekolojik dengenin bozulmasına neden olur.</a:t>
            </a:r>
            <a:r>
              <a:rPr lang="tr-TR">
                <a:latin typeface="Verdana" charset="0"/>
                <a:cs typeface="Arial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153134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ECA21F5C-70B3-B242-832E-62F054AC5AA1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14400"/>
            <a:ext cx="8229600" cy="503238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sz="3600">
                <a:solidFill>
                  <a:schemeClr val="tx1"/>
                </a:solidFill>
                <a:latin typeface="Arial" charset="0"/>
                <a:cs typeface="Arial" charset="0"/>
              </a:rPr>
              <a:t>Su kirliliğinin nedenleri;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>
                <a:latin typeface="Verdana" charset="0"/>
                <a:cs typeface="Arial" charset="0"/>
              </a:rPr>
              <a:t>Tarımsal faaliyetlerden</a:t>
            </a:r>
          </a:p>
          <a:p>
            <a:pPr eaLnBrk="1" hangingPunct="1"/>
            <a:r>
              <a:rPr lang="tr-TR">
                <a:latin typeface="Verdana" charset="0"/>
                <a:cs typeface="Arial" charset="0"/>
              </a:rPr>
              <a:t>Toprak erozyonu</a:t>
            </a:r>
          </a:p>
          <a:p>
            <a:pPr eaLnBrk="1" hangingPunct="1"/>
            <a:r>
              <a:rPr lang="tr-TR">
                <a:latin typeface="Verdana" charset="0"/>
                <a:cs typeface="Arial" charset="0"/>
              </a:rPr>
              <a:t>Bitki çürümeleri</a:t>
            </a:r>
          </a:p>
          <a:p>
            <a:pPr eaLnBrk="1" hangingPunct="1"/>
            <a:r>
              <a:rPr lang="tr-TR">
                <a:latin typeface="Verdana" charset="0"/>
                <a:cs typeface="Arial" charset="0"/>
              </a:rPr>
              <a:t>Hayvansal atıklar</a:t>
            </a:r>
          </a:p>
          <a:p>
            <a:pPr eaLnBrk="1" hangingPunct="1"/>
            <a:r>
              <a:rPr lang="tr-TR">
                <a:latin typeface="Verdana" charset="0"/>
                <a:cs typeface="Arial" charset="0"/>
              </a:rPr>
              <a:t>Endüstriyel atıklar</a:t>
            </a:r>
          </a:p>
          <a:p>
            <a:pPr eaLnBrk="1" hangingPunct="1"/>
            <a:r>
              <a:rPr lang="tr-TR">
                <a:latin typeface="Verdana" charset="0"/>
                <a:cs typeface="Arial" charset="0"/>
              </a:rPr>
              <a:t>Kimyasal atıklar</a:t>
            </a:r>
          </a:p>
          <a:p>
            <a:pPr eaLnBrk="1" hangingPunct="1"/>
            <a:r>
              <a:rPr lang="tr-TR">
                <a:latin typeface="Verdana" charset="0"/>
                <a:cs typeface="Arial" charset="0"/>
              </a:rPr>
              <a:t>Yerleşim alanından gelen atıklar</a:t>
            </a:r>
          </a:p>
        </p:txBody>
      </p:sp>
    </p:spTree>
    <p:extLst>
      <p:ext uri="{BB962C8B-B14F-4D97-AF65-F5344CB8AC3E}">
        <p14:creationId xmlns:p14="http://schemas.microsoft.com/office/powerpoint/2010/main" val="21938766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r>
              <a:rPr lang="tr-TR"/>
              <a:t>Azade Özlem Çalık</a:t>
            </a:r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07CF7ADD-1335-AC47-9487-FDDE35CA7F11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533400"/>
            <a:ext cx="8229600" cy="731838"/>
          </a:xfrm>
        </p:spPr>
        <p:txBody>
          <a:bodyPr/>
          <a:lstStyle/>
          <a:p>
            <a:pPr eaLnBrk="1" hangingPunct="1"/>
            <a:r>
              <a:rPr lang="tr-TR" sz="4000">
                <a:solidFill>
                  <a:schemeClr val="tx1"/>
                </a:solidFill>
                <a:latin typeface="Arial" charset="0"/>
                <a:cs typeface="Arial" charset="0"/>
              </a:rPr>
              <a:t>Toprak Kirliliği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419600"/>
          </a:xfrm>
        </p:spPr>
        <p:txBody>
          <a:bodyPr/>
          <a:lstStyle/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Toprak canlıların besin kaynağını oluşturan ortam olarak doğal bir kaynaktır.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İnsanın toprağı bilinçsiz kullanması toprak yapısını bozmaktadır. </a:t>
            </a:r>
          </a:p>
          <a:p>
            <a:pPr algn="just" eaLnBrk="1" hangingPunct="1">
              <a:buFont typeface="Wingdings" charset="0"/>
              <a:buNone/>
            </a:pPr>
            <a:endParaRPr lang="tr-TR">
              <a:latin typeface="Arial" charset="0"/>
              <a:cs typeface="Arial" charset="0"/>
            </a:endParaRPr>
          </a:p>
          <a:p>
            <a:pPr algn="just" eaLnBrk="1" hangingPunct="1"/>
            <a:r>
              <a:rPr lang="tr-TR">
                <a:latin typeface="Arial" charset="0"/>
                <a:cs typeface="Arial" charset="0"/>
              </a:rPr>
              <a:t>Toprak kirliliği temizlenmesi en zor kirlilik çeşididir. </a:t>
            </a:r>
          </a:p>
        </p:txBody>
      </p:sp>
    </p:spTree>
    <p:extLst>
      <p:ext uri="{BB962C8B-B14F-4D97-AF65-F5344CB8AC3E}">
        <p14:creationId xmlns:p14="http://schemas.microsoft.com/office/powerpoint/2010/main" val="14355200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147</Words>
  <Application>Microsoft Macintosh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Su Kirliliği</vt:lpstr>
      <vt:lpstr>Su kirliliğinin nedenleri;</vt:lpstr>
      <vt:lpstr>Toprak Kirliliği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azade</dc:creator>
  <cp:lastModifiedBy>azade</cp:lastModifiedBy>
  <cp:revision>1</cp:revision>
  <dcterms:created xsi:type="dcterms:W3CDTF">2017-11-16T12:27:15Z</dcterms:created>
  <dcterms:modified xsi:type="dcterms:W3CDTF">2017-11-16T12:27:46Z</dcterms:modified>
</cp:coreProperties>
</file>