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Çok Boyutlu Diziler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</a:t>
            </a:r>
            <a:r>
              <a:rPr lang="tr-TR" dirty="0" smtClean="0"/>
              <a:t>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Sefer ALGAN (2016).C# .NET, </a:t>
            </a:r>
            <a:r>
              <a:rPr lang="tr-TR" smtClean="0"/>
              <a:t>Pusula Yayıncılık.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Çok boyutlu dizi, C # 'da </a:t>
            </a:r>
            <a:r>
              <a:rPr lang="tr-TR" dirty="0" smtClean="0"/>
              <a:t>matris </a:t>
            </a:r>
            <a:r>
              <a:rPr lang="tr-TR" dirty="0"/>
              <a:t>diziler olarak da bilinir. </a:t>
            </a:r>
            <a:r>
              <a:rPr lang="tr-TR" dirty="0" smtClean="0"/>
              <a:t>Veriler</a:t>
            </a:r>
            <a:r>
              <a:rPr lang="tr-TR" dirty="0"/>
              <a:t>, matris olarak da bilinen tablo biçiminde (satır * sütun) saklanır</a:t>
            </a:r>
            <a:r>
              <a:rPr lang="tr-TR" dirty="0" smtClean="0"/>
              <a:t>. Çok </a:t>
            </a:r>
            <a:r>
              <a:rPr lang="tr-TR" dirty="0"/>
              <a:t>boyutlu dizi oluşturmak için köşeli parantezlerin içinde virgül kullanmamız gerekir. Örneğin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en-US" dirty="0" err="1"/>
              <a:t>int</a:t>
            </a:r>
            <a:r>
              <a:rPr lang="en-US" dirty="0"/>
              <a:t>[,] </a:t>
            </a:r>
            <a:r>
              <a:rPr lang="tr-TR" dirty="0" smtClean="0"/>
              <a:t>dizi</a:t>
            </a:r>
            <a:r>
              <a:rPr lang="en-US" dirty="0" smtClean="0"/>
              <a:t>=new</a:t>
            </a:r>
            <a:r>
              <a:rPr lang="en-US" dirty="0"/>
              <a:t> </a:t>
            </a:r>
            <a:r>
              <a:rPr lang="en-US" dirty="0" err="1"/>
              <a:t>int</a:t>
            </a:r>
            <a:r>
              <a:rPr lang="en-US" dirty="0"/>
              <a:t>[3,3</a:t>
            </a:r>
            <a:r>
              <a:rPr lang="en-US" dirty="0" smtClean="0"/>
              <a:t>];//</a:t>
            </a:r>
            <a:r>
              <a:rPr lang="tr-TR" dirty="0" smtClean="0"/>
              <a:t>2 Boyutlu Dizi tanımlaması</a:t>
            </a:r>
            <a:r>
              <a:rPr lang="en-US" dirty="0"/>
              <a:t>  </a:t>
            </a:r>
          </a:p>
          <a:p>
            <a:r>
              <a:rPr lang="en-US" dirty="0" err="1"/>
              <a:t>int</a:t>
            </a:r>
            <a:r>
              <a:rPr lang="en-US" dirty="0"/>
              <a:t>[,,] </a:t>
            </a:r>
            <a:r>
              <a:rPr lang="tr-TR" dirty="0" smtClean="0"/>
              <a:t>dizi</a:t>
            </a:r>
            <a:r>
              <a:rPr lang="en-US" dirty="0" smtClean="0"/>
              <a:t>=new</a:t>
            </a:r>
            <a:r>
              <a:rPr lang="en-US" dirty="0"/>
              <a:t> </a:t>
            </a:r>
            <a:r>
              <a:rPr lang="en-US" dirty="0" err="1"/>
              <a:t>int</a:t>
            </a:r>
            <a:r>
              <a:rPr lang="en-US" dirty="0"/>
              <a:t>[3,3,3</a:t>
            </a:r>
            <a:r>
              <a:rPr lang="en-US" dirty="0" smtClean="0"/>
              <a:t>];//</a:t>
            </a:r>
            <a:r>
              <a:rPr lang="tr-TR" dirty="0" smtClean="0"/>
              <a:t>3 Boyutlu dizi tanımlaması</a:t>
            </a:r>
            <a:r>
              <a:rPr lang="en-US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79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 Boyutlu Diziler</a:t>
            </a:r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729269"/>
              </p:ext>
            </p:extLst>
          </p:nvPr>
        </p:nvGraphicFramePr>
        <p:xfrm>
          <a:off x="1858964" y="2567246"/>
          <a:ext cx="3048000" cy="96202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3757575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3128168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4945929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17584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852907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[0]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[2]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[3]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997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[0]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8836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[1]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9898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[2]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4512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[3]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013028"/>
                  </a:ext>
                </a:extLst>
              </a:tr>
            </a:tbl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1784823" y="2143897"/>
            <a:ext cx="2534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i</a:t>
            </a:r>
            <a:r>
              <a:rPr lang="tr-TR" dirty="0" err="1" smtClean="0"/>
              <a:t>nt</a:t>
            </a:r>
            <a:r>
              <a:rPr lang="tr-TR" dirty="0" smtClean="0"/>
              <a:t>[,] </a:t>
            </a:r>
            <a:r>
              <a:rPr lang="tr-TR" dirty="0" err="1" smtClean="0"/>
              <a:t>sayilar</a:t>
            </a:r>
            <a:r>
              <a:rPr lang="tr-TR" dirty="0" smtClean="0"/>
              <a:t>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[4,4]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858964" y="3583288"/>
            <a:ext cx="1563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sayilar</a:t>
            </a:r>
            <a:r>
              <a:rPr lang="tr-TR" dirty="0" smtClean="0"/>
              <a:t>[0,0]=70</a:t>
            </a:r>
          </a:p>
          <a:p>
            <a:r>
              <a:rPr lang="tr-TR" dirty="0" err="1" smtClean="0"/>
              <a:t>sayilar</a:t>
            </a:r>
            <a:r>
              <a:rPr lang="tr-TR" dirty="0" smtClean="0"/>
              <a:t>[0,1]=47</a:t>
            </a:r>
            <a:endParaRPr lang="tr-TR" dirty="0"/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2248930" y="4108622"/>
            <a:ext cx="469556" cy="1136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2640844" y="4108622"/>
            <a:ext cx="1171215" cy="1062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2842054" y="4108622"/>
            <a:ext cx="2020330" cy="1303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3226451" y="4085713"/>
            <a:ext cx="2513263" cy="807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1867193" y="5251621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dizinin ismi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3235202" y="5109092"/>
            <a:ext cx="1153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satır </a:t>
            </a:r>
            <a:r>
              <a:rPr lang="tr-TR" dirty="0" err="1" smtClean="0"/>
              <a:t>index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4522261" y="5331940"/>
            <a:ext cx="127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sütun </a:t>
            </a:r>
            <a:r>
              <a:rPr lang="tr-TR" dirty="0" err="1" smtClean="0"/>
              <a:t>index</a:t>
            </a:r>
            <a:endParaRPr lang="tr-TR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5547254" y="4801971"/>
            <a:ext cx="7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357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</a:t>
            </a:r>
            <a:r>
              <a:rPr lang="tr-TR" dirty="0"/>
              <a:t>B</a:t>
            </a:r>
            <a:r>
              <a:rPr lang="tr-TR" dirty="0" smtClean="0"/>
              <a:t>oyutlu </a:t>
            </a:r>
            <a:r>
              <a:rPr lang="tr-TR" dirty="0"/>
              <a:t>D</a:t>
            </a:r>
            <a:r>
              <a:rPr lang="tr-TR" dirty="0" smtClean="0"/>
              <a:t>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[,] a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[5, 2] { { 0, 0 }, { 1, 2 }, { 2, 4 }, { 3, 6 }, { 4, 8 } };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5; i++)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j = 0; j &lt; 2; j++)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{</a:t>
            </a:r>
          </a:p>
          <a:p>
            <a:r>
              <a:rPr lang="it-IT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Console.WriteLine(</a:t>
            </a:r>
            <a:r>
              <a:rPr lang="it-IT" dirty="0">
                <a:solidFill>
                  <a:srgbClr val="A31515"/>
                </a:solidFill>
                <a:latin typeface="Consolas" panose="020B0609020204030204" pitchFamily="49" charset="0"/>
              </a:rPr>
              <a:t>"a[{0},{1}] = {2}"</a:t>
            </a:r>
            <a:r>
              <a:rPr lang="it-IT" dirty="0">
                <a:solidFill>
                  <a:srgbClr val="000000"/>
                </a:solidFill>
                <a:latin typeface="Consolas" panose="020B0609020204030204" pitchFamily="49" charset="0"/>
              </a:rPr>
              <a:t>, i, j, a[i, j]);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892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Düzensiz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int</a:t>
            </a:r>
            <a:r>
              <a:rPr lang="tr-TR" dirty="0" smtClean="0"/>
              <a:t> [][] dizi=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[3][];</a:t>
            </a:r>
          </a:p>
          <a:p>
            <a:r>
              <a:rPr lang="tr-TR" dirty="0" smtClean="0"/>
              <a:t>dizi[0]=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[3];</a:t>
            </a:r>
          </a:p>
          <a:p>
            <a:r>
              <a:rPr lang="tr-TR" dirty="0" smtClean="0"/>
              <a:t>dizi[1]=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[4];</a:t>
            </a:r>
            <a:endParaRPr lang="tr-TR" dirty="0"/>
          </a:p>
          <a:p>
            <a:r>
              <a:rPr lang="tr-TR" dirty="0" smtClean="0"/>
              <a:t>dizi[2]=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[2];</a:t>
            </a:r>
            <a:endParaRPr lang="tr-TR" dirty="0"/>
          </a:p>
          <a:p>
            <a:r>
              <a:rPr lang="tr-TR" dirty="0" smtClean="0"/>
              <a:t>Her bir elemanı ayrı bir dizi olan yapılara denir. Matris dizilerden farkı sütun sayısının eşit olmamasıdır.</a:t>
            </a:r>
          </a:p>
          <a:p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632508"/>
              </p:ext>
            </p:extLst>
          </p:nvPr>
        </p:nvGraphicFramePr>
        <p:xfrm>
          <a:off x="1216412" y="4397203"/>
          <a:ext cx="3048000" cy="7620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123947316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392612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2942309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3027075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8675402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[0]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[2]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[3]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224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[0]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052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56282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[2]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987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3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Düzensiz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[][] dizi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[3][];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dizi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[0]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{ 14, 41, 88 };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dizi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[1]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{ 64, 14, 16, 82 };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dizi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[2]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{ 93, 31 };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dizi.GetLength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(0); i++)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j = 0; j &lt; dizi[i].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GetLength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(0); j++)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"dizi[{0}][{1}]={2}"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i, j, dizi[i][j]);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85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 Özellikleri ve Metotları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095212"/>
              </p:ext>
            </p:extLst>
          </p:nvPr>
        </p:nvGraphicFramePr>
        <p:xfrm>
          <a:off x="1239382" y="2006900"/>
          <a:ext cx="7929332" cy="194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4666">
                  <a:extLst>
                    <a:ext uri="{9D8B030D-6E8A-4147-A177-3AD203B41FA5}">
                      <a16:colId xmlns:a16="http://schemas.microsoft.com/office/drawing/2014/main" val="663201268"/>
                    </a:ext>
                  </a:extLst>
                </a:gridCol>
                <a:gridCol w="3964666">
                  <a:extLst>
                    <a:ext uri="{9D8B030D-6E8A-4147-A177-3AD203B41FA5}">
                      <a16:colId xmlns:a16="http://schemas.microsoft.com/office/drawing/2014/main" val="31123469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400" b="1" dirty="0" smtClean="0"/>
                        <a:t>Özellikler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1" dirty="0" smtClean="0"/>
                        <a:t>Açıklama</a:t>
                      </a:r>
                      <a:endParaRPr lang="tr-T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55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IsFixedSize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Dizinin eleman sayısının sabit olup olmadığını verir.</a:t>
                      </a:r>
                      <a:r>
                        <a:rPr lang="tr-T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tr-TR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bool</a:t>
                      </a:r>
                      <a:r>
                        <a:rPr lang="tr-T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406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IsReadOnly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Dizideki elemanların sadece</a:t>
                      </a:r>
                      <a:r>
                        <a:rPr lang="tr-T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okunabilir olup olmadığını verir. (</a:t>
                      </a:r>
                      <a:r>
                        <a:rPr lang="tr-TR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bool</a:t>
                      </a:r>
                      <a:r>
                        <a:rPr lang="tr-T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730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Length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Dizideki eleman sayısını verir. (</a:t>
                      </a:r>
                      <a:r>
                        <a:rPr lang="tr-T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</a:t>
                      </a:r>
                      <a:r>
                        <a:rPr lang="tr-T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07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Rank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Dizinin</a:t>
                      </a:r>
                      <a:r>
                        <a:rPr lang="tr-T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boyutunu verir</a:t>
                      </a:r>
                      <a:endParaRPr lang="tr-T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06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97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Dizi Özellikleri ve Metotları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81827"/>
              </p:ext>
            </p:extLst>
          </p:nvPr>
        </p:nvGraphicFramePr>
        <p:xfrm>
          <a:off x="1097280" y="1982188"/>
          <a:ext cx="100584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04088739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154492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Metotlar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Açıklama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55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BinarySearch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Tek boyutlu dizide </a:t>
                      </a:r>
                      <a:r>
                        <a:rPr lang="tr-TR" sz="1200" dirty="0" err="1" smtClean="0"/>
                        <a:t>binary</a:t>
                      </a:r>
                      <a:r>
                        <a:rPr lang="tr-TR" sz="1200" dirty="0" smtClean="0"/>
                        <a:t> </a:t>
                      </a:r>
                      <a:r>
                        <a:rPr lang="tr-TR" sz="1200" dirty="0" err="1" smtClean="0"/>
                        <a:t>search</a:t>
                      </a:r>
                      <a:r>
                        <a:rPr lang="tr-TR" sz="1200" dirty="0" smtClean="0"/>
                        <a:t> algoritmasına göre arama yapar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251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Clear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Dizinin elemanlarını varsayılan değere çeker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421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Clone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Dizinin bit bit kopyasını çıkarır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607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Copy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Dizinin bir bölümünü başka bir diziye kopyalar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71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GetLength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Dizideki</a:t>
                      </a:r>
                      <a:r>
                        <a:rPr lang="tr-TR" sz="1200" baseline="0" dirty="0" smtClean="0"/>
                        <a:t> eleman sayısını verir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92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IndexOf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 içerisindeki bir değerin ilk görüldüğü indeksi verir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20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Dizi Özellikleri ve Metotları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914974"/>
              </p:ext>
            </p:extLst>
          </p:nvPr>
        </p:nvGraphicFramePr>
        <p:xfrm>
          <a:off x="1097280" y="1982188"/>
          <a:ext cx="10058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04088739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154492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Metotlar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Açıklama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55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Reverse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Diziyi tersine çevirir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251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SetValue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Dizinin elemanına değer atar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421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Sort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Bir boyutlu dizileri sıralamaya</a:t>
                      </a:r>
                      <a:r>
                        <a:rPr lang="tr-TR" sz="1200" baseline="0" dirty="0" smtClean="0"/>
                        <a:t> yarar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607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CreateInstance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Yeni bir dizi nesnesi oluşturur</a:t>
                      </a:r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717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6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1534</TotalTime>
  <Words>598</Words>
  <Application>Microsoft Office PowerPoint</Application>
  <PresentationFormat>Geniş ekran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Consolas</vt:lpstr>
      <vt:lpstr>Times New Roman</vt:lpstr>
      <vt:lpstr>temaacik</vt:lpstr>
      <vt:lpstr>Çok Boyutlu Diziler</vt:lpstr>
      <vt:lpstr>Çok Boyutlu Diziler</vt:lpstr>
      <vt:lpstr>Çok Boyutlu Diziler</vt:lpstr>
      <vt:lpstr>İki Boyutlu Diziler</vt:lpstr>
      <vt:lpstr>Düzensiz Diziler</vt:lpstr>
      <vt:lpstr>Düzensiz Diziler</vt:lpstr>
      <vt:lpstr>Dizi Özellikleri ve Metotları</vt:lpstr>
      <vt:lpstr>Dizi Özellikleri ve Metotları</vt:lpstr>
      <vt:lpstr>Dizi Özellikleri ve Metotları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61</cp:revision>
  <dcterms:created xsi:type="dcterms:W3CDTF">2017-11-13T19:25:20Z</dcterms:created>
  <dcterms:modified xsi:type="dcterms:W3CDTF">2020-01-29T18:16:05Z</dcterms:modified>
</cp:coreProperties>
</file>