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931"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4F0B3788-DAA7-4431-9748-9E5209CE105B}" type="datetimeFigureOut">
              <a:rPr lang="tr-TR" smtClean="0"/>
              <a:t>16.03.2017</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43E1EE39-AD40-4D50-BFA9-E9A0CF1EF91D}" type="slidenum">
              <a:rPr lang="tr-TR" smtClean="0"/>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F0B3788-DAA7-4431-9748-9E5209CE105B}" type="datetimeFigureOut">
              <a:rPr lang="tr-TR" smtClean="0"/>
              <a:t>16.03.2017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43E1EE39-AD40-4D50-BFA9-E9A0CF1EF91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F0B3788-DAA7-4431-9748-9E5209CE105B}" type="datetimeFigureOut">
              <a:rPr lang="tr-TR" smtClean="0"/>
              <a:t>16.03.2017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43E1EE39-AD40-4D50-BFA9-E9A0CF1EF91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F0B3788-DAA7-4431-9748-9E5209CE105B}" type="datetimeFigureOut">
              <a:rPr lang="tr-TR" smtClean="0"/>
              <a:t>16.03.2017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43E1EE39-AD40-4D50-BFA9-E9A0CF1EF91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4F0B3788-DAA7-4431-9748-9E5209CE105B}" type="datetimeFigureOut">
              <a:rPr lang="tr-TR" smtClean="0"/>
              <a:t>16.03.2017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43E1EE39-AD40-4D50-BFA9-E9A0CF1EF91D}" type="slidenum">
              <a:rPr lang="tr-TR" smtClean="0"/>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F0B3788-DAA7-4431-9748-9E5209CE105B}" type="datetimeFigureOut">
              <a:rPr lang="tr-TR" smtClean="0"/>
              <a:t>16.03.2017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43E1EE39-AD40-4D50-BFA9-E9A0CF1EF91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4F0B3788-DAA7-4431-9748-9E5209CE105B}" type="datetimeFigureOut">
              <a:rPr lang="tr-TR" smtClean="0"/>
              <a:t>16.03.2017</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43E1EE39-AD40-4D50-BFA9-E9A0CF1EF91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4F0B3788-DAA7-4431-9748-9E5209CE105B}" type="datetimeFigureOut">
              <a:rPr lang="tr-TR" smtClean="0"/>
              <a:t>16.03.2017</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43E1EE39-AD40-4D50-BFA9-E9A0CF1EF91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4F0B3788-DAA7-4431-9748-9E5209CE105B}" type="datetimeFigureOut">
              <a:rPr lang="tr-TR" smtClean="0"/>
              <a:t>16.03.2017</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43E1EE39-AD40-4D50-BFA9-E9A0CF1EF91D}" type="slidenum">
              <a:rPr lang="tr-TR" smtClean="0"/>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F0B3788-DAA7-4431-9748-9E5209CE105B}" type="datetimeFigureOut">
              <a:rPr lang="tr-TR" smtClean="0"/>
              <a:t>16.03.2017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43E1EE39-AD40-4D50-BFA9-E9A0CF1EF91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4F0B3788-DAA7-4431-9748-9E5209CE105B}" type="datetimeFigureOut">
              <a:rPr lang="tr-TR" smtClean="0"/>
              <a:t>16.03.2017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43E1EE39-AD40-4D50-BFA9-E9A0CF1EF91D}" type="slidenum">
              <a:rPr lang="tr-TR" smtClean="0"/>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F0B3788-DAA7-4431-9748-9E5209CE105B}" type="datetimeFigureOut">
              <a:rPr lang="tr-TR" smtClean="0"/>
              <a:t>16.03.2017</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3E1EE39-AD40-4D50-BFA9-E9A0CF1EF91D}" type="slidenum">
              <a:rPr lang="tr-TR" smtClean="0"/>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en.wikipedia.org/wiki/Historiography"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err="1" smtClean="0"/>
              <a:t>Historiography</a:t>
            </a:r>
            <a:r>
              <a:rPr lang="tr-TR" b="1" dirty="0" smtClean="0"/>
              <a:t> </a:t>
            </a:r>
            <a:r>
              <a:rPr lang="tr-TR" b="1" dirty="0" err="1" smtClean="0"/>
              <a:t>and</a:t>
            </a:r>
            <a:r>
              <a:rPr lang="tr-TR" b="1" dirty="0" smtClean="0"/>
              <a:t> </a:t>
            </a:r>
            <a:r>
              <a:rPr lang="tr-TR" b="1" dirty="0" err="1" smtClean="0"/>
              <a:t>Islamic</a:t>
            </a:r>
            <a:r>
              <a:rPr lang="tr-TR" b="1" dirty="0" smtClean="0"/>
              <a:t> </a:t>
            </a:r>
            <a:r>
              <a:rPr lang="tr-TR" b="1" dirty="0" err="1" smtClean="0"/>
              <a:t>Historiography</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en-US" b="1" dirty="0" smtClean="0"/>
              <a:t>Historiography</a:t>
            </a:r>
            <a:r>
              <a:rPr lang="en-US" dirty="0" smtClean="0"/>
              <a:t> is the study of the methods of </a:t>
            </a:r>
            <a:r>
              <a:rPr lang="tr-TR" dirty="0" err="1" smtClean="0"/>
              <a:t>historians</a:t>
            </a:r>
            <a:r>
              <a:rPr lang="en-US" dirty="0" smtClean="0"/>
              <a:t> in developing history as an academic discipline, and by extension is any body of historical work on a particular subject. The historiography of a specific topic covers how historians have studied that topic using particular sources, techniques, and theoretical approaches.</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en-US" dirty="0" smtClean="0"/>
              <a:t>Historiography was more recently defined as "the study of the way history has been and is written – the history of historical writing... When you study 'historiography' you do not study the events of the past directly, but the changing interpretations of those events in the works of individual historians."</a:t>
            </a:r>
            <a:r>
              <a:rPr lang="en-US" baseline="30000" dirty="0" smtClean="0">
                <a:hlinkClick r:id="rId2"/>
              </a:rPr>
              <a:t>[</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t>HISTORIOGRAPHY OF EARLY ISLAM</a:t>
            </a:r>
            <a:endParaRPr lang="tr-TR" dirty="0"/>
          </a:p>
        </p:txBody>
      </p:sp>
      <p:sp>
        <p:nvSpPr>
          <p:cNvPr id="3" name="2 İçerik Yer Tutucusu"/>
          <p:cNvSpPr>
            <a:spLocks noGrp="1"/>
          </p:cNvSpPr>
          <p:nvPr>
            <p:ph idx="1"/>
          </p:nvPr>
        </p:nvSpPr>
        <p:spPr/>
        <p:txBody>
          <a:bodyPr>
            <a:normAutofit fontScale="92500"/>
          </a:bodyPr>
          <a:lstStyle/>
          <a:p>
            <a:r>
              <a:rPr lang="tr-TR" dirty="0" err="1"/>
              <a:t>The</a:t>
            </a:r>
            <a:r>
              <a:rPr lang="tr-TR" dirty="0"/>
              <a:t> </a:t>
            </a:r>
            <a:r>
              <a:rPr lang="tr-TR" b="1" dirty="0" err="1"/>
              <a:t>historiography</a:t>
            </a:r>
            <a:r>
              <a:rPr lang="tr-TR" b="1" dirty="0"/>
              <a:t> of </a:t>
            </a:r>
            <a:r>
              <a:rPr lang="tr-TR" b="1" dirty="0" err="1"/>
              <a:t>early</a:t>
            </a:r>
            <a:r>
              <a:rPr lang="tr-TR" b="1" dirty="0"/>
              <a:t> </a:t>
            </a:r>
            <a:r>
              <a:rPr lang="tr-TR" b="1" dirty="0" err="1"/>
              <a:t>Islam</a:t>
            </a:r>
            <a:r>
              <a:rPr lang="tr-TR" dirty="0"/>
              <a:t> </a:t>
            </a:r>
            <a:r>
              <a:rPr lang="tr-TR" dirty="0" err="1"/>
              <a:t>refers</a:t>
            </a:r>
            <a:r>
              <a:rPr lang="tr-TR" dirty="0"/>
              <a:t> </a:t>
            </a:r>
            <a:r>
              <a:rPr lang="tr-TR" dirty="0" err="1"/>
              <a:t>to</a:t>
            </a:r>
            <a:r>
              <a:rPr lang="tr-TR" dirty="0"/>
              <a:t> </a:t>
            </a:r>
            <a:r>
              <a:rPr lang="tr-TR" dirty="0" err="1"/>
              <a:t>the</a:t>
            </a:r>
            <a:r>
              <a:rPr lang="tr-TR" dirty="0"/>
              <a:t> </a:t>
            </a:r>
            <a:r>
              <a:rPr lang="tr-TR" dirty="0" err="1"/>
              <a:t>study</a:t>
            </a:r>
            <a:r>
              <a:rPr lang="tr-TR" dirty="0"/>
              <a:t> of </a:t>
            </a:r>
            <a:r>
              <a:rPr lang="tr-TR" dirty="0" err="1"/>
              <a:t>the</a:t>
            </a:r>
            <a:r>
              <a:rPr lang="tr-TR" dirty="0"/>
              <a:t> </a:t>
            </a:r>
            <a:r>
              <a:rPr lang="tr-TR" dirty="0" err="1"/>
              <a:t>early</a:t>
            </a:r>
            <a:r>
              <a:rPr lang="tr-TR" dirty="0"/>
              <a:t> </a:t>
            </a:r>
            <a:r>
              <a:rPr lang="tr-TR" dirty="0" err="1"/>
              <a:t>history</a:t>
            </a:r>
            <a:r>
              <a:rPr lang="tr-TR" dirty="0"/>
              <a:t> of </a:t>
            </a:r>
            <a:r>
              <a:rPr lang="tr-TR" dirty="0" err="1"/>
              <a:t>Islam</a:t>
            </a:r>
            <a:r>
              <a:rPr lang="tr-TR" dirty="0"/>
              <a:t> </a:t>
            </a:r>
            <a:r>
              <a:rPr lang="tr-TR" dirty="0" err="1"/>
              <a:t>during</a:t>
            </a:r>
            <a:r>
              <a:rPr lang="tr-TR" dirty="0"/>
              <a:t> </a:t>
            </a:r>
            <a:r>
              <a:rPr lang="tr-TR" dirty="0" err="1"/>
              <a:t>the</a:t>
            </a:r>
            <a:r>
              <a:rPr lang="tr-TR" dirty="0"/>
              <a:t> 7th </a:t>
            </a:r>
            <a:r>
              <a:rPr lang="tr-TR" dirty="0" err="1"/>
              <a:t>century</a:t>
            </a:r>
            <a:r>
              <a:rPr lang="tr-TR" dirty="0"/>
              <a:t>, </a:t>
            </a:r>
            <a:r>
              <a:rPr lang="tr-TR" dirty="0" err="1"/>
              <a:t>from</a:t>
            </a:r>
            <a:r>
              <a:rPr lang="tr-TR" dirty="0"/>
              <a:t> </a:t>
            </a:r>
            <a:r>
              <a:rPr lang="tr-TR" dirty="0" err="1"/>
              <a:t>Prophet</a:t>
            </a:r>
            <a:r>
              <a:rPr lang="tr-TR" dirty="0"/>
              <a:t> </a:t>
            </a:r>
            <a:r>
              <a:rPr lang="tr-TR" dirty="0" err="1"/>
              <a:t>Muhammad’s</a:t>
            </a:r>
            <a:r>
              <a:rPr lang="tr-TR" dirty="0"/>
              <a:t> </a:t>
            </a:r>
            <a:r>
              <a:rPr lang="tr-TR" dirty="0" err="1"/>
              <a:t>first</a:t>
            </a:r>
            <a:r>
              <a:rPr lang="tr-TR" dirty="0"/>
              <a:t> </a:t>
            </a:r>
            <a:r>
              <a:rPr lang="tr-TR" dirty="0" err="1"/>
              <a:t>revelations</a:t>
            </a:r>
            <a:r>
              <a:rPr lang="tr-TR" dirty="0"/>
              <a:t> in AD 610 </a:t>
            </a:r>
            <a:r>
              <a:rPr lang="tr-TR" dirty="0" err="1"/>
              <a:t>until</a:t>
            </a:r>
            <a:r>
              <a:rPr lang="tr-TR" dirty="0"/>
              <a:t> </a:t>
            </a:r>
            <a:r>
              <a:rPr lang="tr-TR" dirty="0" err="1"/>
              <a:t>the</a:t>
            </a:r>
            <a:r>
              <a:rPr lang="tr-TR" dirty="0"/>
              <a:t> </a:t>
            </a:r>
            <a:r>
              <a:rPr lang="tr-TR" dirty="0" err="1"/>
              <a:t>disintegration</a:t>
            </a:r>
            <a:r>
              <a:rPr lang="tr-TR" dirty="0"/>
              <a:t> of </a:t>
            </a:r>
            <a:r>
              <a:rPr lang="tr-TR" dirty="0" err="1"/>
              <a:t>the</a:t>
            </a:r>
            <a:r>
              <a:rPr lang="tr-TR" dirty="0"/>
              <a:t> </a:t>
            </a:r>
            <a:r>
              <a:rPr lang="tr-TR" dirty="0" err="1"/>
              <a:t>Four</a:t>
            </a:r>
            <a:r>
              <a:rPr lang="tr-TR" dirty="0"/>
              <a:t> </a:t>
            </a:r>
            <a:r>
              <a:rPr lang="tr-TR" dirty="0" err="1"/>
              <a:t>Caliph’s</a:t>
            </a:r>
            <a:r>
              <a:rPr lang="tr-TR" dirty="0"/>
              <a:t> in AD 661, </a:t>
            </a:r>
            <a:r>
              <a:rPr lang="tr-TR" dirty="0" err="1"/>
              <a:t>and</a:t>
            </a:r>
            <a:r>
              <a:rPr lang="tr-TR" dirty="0"/>
              <a:t> </a:t>
            </a:r>
            <a:r>
              <a:rPr lang="tr-TR" dirty="0" err="1"/>
              <a:t>arguably</a:t>
            </a:r>
            <a:r>
              <a:rPr lang="tr-TR" dirty="0"/>
              <a:t> </a:t>
            </a:r>
            <a:r>
              <a:rPr lang="tr-TR" dirty="0" err="1"/>
              <a:t>throughout</a:t>
            </a:r>
            <a:r>
              <a:rPr lang="tr-TR" dirty="0"/>
              <a:t> </a:t>
            </a:r>
            <a:r>
              <a:rPr lang="tr-TR" dirty="0" err="1"/>
              <a:t>the</a:t>
            </a:r>
            <a:r>
              <a:rPr lang="tr-TR" dirty="0"/>
              <a:t> 8th </a:t>
            </a:r>
            <a:r>
              <a:rPr lang="tr-TR" dirty="0" err="1"/>
              <a:t>century</a:t>
            </a:r>
            <a:r>
              <a:rPr lang="tr-TR" dirty="0"/>
              <a:t> </a:t>
            </a:r>
            <a:r>
              <a:rPr lang="tr-TR" dirty="0" err="1"/>
              <a:t>and</a:t>
            </a:r>
            <a:r>
              <a:rPr lang="tr-TR" dirty="0"/>
              <a:t> </a:t>
            </a:r>
            <a:r>
              <a:rPr lang="tr-TR" dirty="0" err="1"/>
              <a:t>the</a:t>
            </a:r>
            <a:r>
              <a:rPr lang="tr-TR" dirty="0"/>
              <a:t> </a:t>
            </a:r>
            <a:r>
              <a:rPr lang="tr-TR" dirty="0" err="1"/>
              <a:t>duration</a:t>
            </a:r>
            <a:r>
              <a:rPr lang="tr-TR" dirty="0"/>
              <a:t> of </a:t>
            </a:r>
            <a:r>
              <a:rPr lang="tr-TR" dirty="0" err="1"/>
              <a:t>the</a:t>
            </a:r>
            <a:r>
              <a:rPr lang="tr-TR" dirty="0"/>
              <a:t> </a:t>
            </a:r>
            <a:r>
              <a:rPr lang="tr-TR" dirty="0" err="1"/>
              <a:t>Umayyad</a:t>
            </a:r>
            <a:r>
              <a:rPr lang="tr-TR" dirty="0"/>
              <a:t> </a:t>
            </a:r>
            <a:r>
              <a:rPr lang="tr-TR" dirty="0" err="1"/>
              <a:t>Caliphate</a:t>
            </a:r>
            <a:r>
              <a:rPr lang="tr-TR" dirty="0"/>
              <a:t>, </a:t>
            </a:r>
            <a:r>
              <a:rPr lang="tr-TR" dirty="0" err="1"/>
              <a:t>terminating</a:t>
            </a:r>
            <a:r>
              <a:rPr lang="tr-TR" dirty="0"/>
              <a:t> in </a:t>
            </a:r>
            <a:r>
              <a:rPr lang="tr-TR" dirty="0" err="1"/>
              <a:t>the</a:t>
            </a:r>
            <a:r>
              <a:rPr lang="tr-TR" dirty="0"/>
              <a:t> </a:t>
            </a:r>
            <a:r>
              <a:rPr lang="tr-TR" dirty="0" err="1"/>
              <a:t>incipient</a:t>
            </a:r>
            <a:r>
              <a:rPr lang="tr-TR" dirty="0"/>
              <a:t> </a:t>
            </a:r>
            <a:r>
              <a:rPr lang="tr-TR" dirty="0" err="1"/>
              <a:t>Islamic</a:t>
            </a:r>
            <a:r>
              <a:rPr lang="tr-TR" dirty="0"/>
              <a:t> Golden </a:t>
            </a:r>
            <a:r>
              <a:rPr lang="tr-TR" dirty="0" err="1"/>
              <a:t>Age</a:t>
            </a:r>
            <a:r>
              <a:rPr lang="tr-TR" dirty="0"/>
              <a:t> </a:t>
            </a:r>
            <a:r>
              <a:rPr lang="tr-TR" dirty="0" err="1"/>
              <a:t>around</a:t>
            </a:r>
            <a:r>
              <a:rPr lang="tr-TR" dirty="0"/>
              <a:t> </a:t>
            </a:r>
            <a:r>
              <a:rPr lang="tr-TR" dirty="0" err="1"/>
              <a:t>the</a:t>
            </a:r>
            <a:r>
              <a:rPr lang="tr-TR" dirty="0"/>
              <a:t> </a:t>
            </a:r>
            <a:r>
              <a:rPr lang="tr-TR" dirty="0" err="1"/>
              <a:t>beginning</a:t>
            </a:r>
            <a:r>
              <a:rPr lang="tr-TR" dirty="0"/>
              <a:t> of </a:t>
            </a:r>
            <a:r>
              <a:rPr lang="tr-TR" dirty="0" err="1"/>
              <a:t>the</a:t>
            </a:r>
            <a:r>
              <a:rPr lang="tr-TR" dirty="0"/>
              <a:t> 9th </a:t>
            </a:r>
            <a:r>
              <a:rPr lang="tr-TR" dirty="0" err="1"/>
              <a:t>century</a:t>
            </a:r>
            <a:r>
              <a:rPr lang="tr-TR" dirty="0"/>
              <a:t>.</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err="1"/>
              <a:t>Muslim</a:t>
            </a:r>
            <a:r>
              <a:rPr lang="tr-TR" dirty="0"/>
              <a:t> </a:t>
            </a:r>
            <a:r>
              <a:rPr lang="tr-TR" dirty="0" err="1"/>
              <a:t>historical</a:t>
            </a:r>
            <a:r>
              <a:rPr lang="tr-TR" dirty="0"/>
              <a:t> </a:t>
            </a:r>
            <a:r>
              <a:rPr lang="tr-TR" dirty="0" err="1"/>
              <a:t>traditions</a:t>
            </a:r>
            <a:r>
              <a:rPr lang="tr-TR" dirty="0"/>
              <a:t> </a:t>
            </a:r>
            <a:r>
              <a:rPr lang="tr-TR" dirty="0" err="1"/>
              <a:t>first</a:t>
            </a:r>
            <a:r>
              <a:rPr lang="tr-TR" dirty="0"/>
              <a:t> </a:t>
            </a:r>
            <a:r>
              <a:rPr lang="tr-TR" dirty="0" err="1"/>
              <a:t>began</a:t>
            </a:r>
            <a:r>
              <a:rPr lang="tr-TR" dirty="0"/>
              <a:t> </a:t>
            </a:r>
            <a:r>
              <a:rPr lang="tr-TR" dirty="0" err="1"/>
              <a:t>developing</a:t>
            </a:r>
            <a:r>
              <a:rPr lang="tr-TR" dirty="0"/>
              <a:t> </a:t>
            </a:r>
            <a:r>
              <a:rPr lang="tr-TR" dirty="0" err="1"/>
              <a:t>from</a:t>
            </a:r>
            <a:r>
              <a:rPr lang="tr-TR" dirty="0"/>
              <a:t> </a:t>
            </a:r>
            <a:r>
              <a:rPr lang="tr-TR" dirty="0" err="1"/>
              <a:t>the</a:t>
            </a:r>
            <a:r>
              <a:rPr lang="tr-TR" dirty="0"/>
              <a:t> </a:t>
            </a:r>
            <a:r>
              <a:rPr lang="tr-TR" dirty="0" err="1"/>
              <a:t>earlier</a:t>
            </a:r>
            <a:r>
              <a:rPr lang="tr-TR" dirty="0"/>
              <a:t> 7th </a:t>
            </a:r>
            <a:r>
              <a:rPr lang="tr-TR" dirty="0" err="1"/>
              <a:t>century</a:t>
            </a:r>
            <a:r>
              <a:rPr lang="tr-TR" dirty="0"/>
              <a:t> </a:t>
            </a:r>
            <a:r>
              <a:rPr lang="tr-TR" dirty="0" err="1"/>
              <a:t>with</a:t>
            </a:r>
            <a:r>
              <a:rPr lang="tr-TR" dirty="0"/>
              <a:t> </a:t>
            </a:r>
            <a:r>
              <a:rPr lang="tr-TR" dirty="0" err="1"/>
              <a:t>the</a:t>
            </a:r>
            <a:r>
              <a:rPr lang="tr-TR" dirty="0"/>
              <a:t> </a:t>
            </a:r>
            <a:r>
              <a:rPr lang="tr-TR" dirty="0" err="1"/>
              <a:t>reconstruction</a:t>
            </a:r>
            <a:r>
              <a:rPr lang="tr-TR" dirty="0"/>
              <a:t> of </a:t>
            </a:r>
            <a:r>
              <a:rPr lang="tr-TR" dirty="0" err="1"/>
              <a:t>Prohpet</a:t>
            </a:r>
            <a:r>
              <a:rPr lang="tr-TR" dirty="0"/>
              <a:t> </a:t>
            </a:r>
            <a:r>
              <a:rPr lang="tr-TR" dirty="0" err="1"/>
              <a:t>Muhammad’s</a:t>
            </a:r>
            <a:r>
              <a:rPr lang="tr-TR" dirty="0"/>
              <a:t> life </a:t>
            </a:r>
            <a:r>
              <a:rPr lang="tr-TR" dirty="0" err="1"/>
              <a:t>following</a:t>
            </a:r>
            <a:r>
              <a:rPr lang="tr-TR" dirty="0"/>
              <a:t> his </a:t>
            </a:r>
            <a:r>
              <a:rPr lang="tr-TR" dirty="0" err="1"/>
              <a:t>death</a:t>
            </a:r>
            <a:r>
              <a:rPr lang="tr-TR" dirty="0"/>
              <a:t>. </a:t>
            </a:r>
            <a:r>
              <a:rPr lang="tr-TR" dirty="0" err="1"/>
              <a:t>Because</a:t>
            </a:r>
            <a:r>
              <a:rPr lang="tr-TR" dirty="0"/>
              <a:t> </a:t>
            </a:r>
            <a:r>
              <a:rPr lang="tr-TR" dirty="0" err="1"/>
              <a:t>narratives</a:t>
            </a:r>
            <a:r>
              <a:rPr lang="tr-TR" dirty="0"/>
              <a:t> </a:t>
            </a:r>
            <a:r>
              <a:rPr lang="tr-TR" dirty="0" err="1"/>
              <a:t>regarding</a:t>
            </a:r>
            <a:r>
              <a:rPr lang="tr-TR" dirty="0"/>
              <a:t> </a:t>
            </a:r>
            <a:r>
              <a:rPr lang="tr-TR" dirty="0" err="1"/>
              <a:t>Muhammad</a:t>
            </a:r>
            <a:r>
              <a:rPr lang="tr-TR" dirty="0"/>
              <a:t> </a:t>
            </a:r>
            <a:r>
              <a:rPr lang="tr-TR" dirty="0" err="1"/>
              <a:t>and</a:t>
            </a:r>
            <a:r>
              <a:rPr lang="tr-TR" dirty="0"/>
              <a:t> his </a:t>
            </a:r>
            <a:r>
              <a:rPr lang="tr-TR" dirty="0" err="1"/>
              <a:t>companions</a:t>
            </a:r>
            <a:r>
              <a:rPr lang="tr-TR" dirty="0"/>
              <a:t> </a:t>
            </a:r>
            <a:r>
              <a:rPr lang="tr-TR" dirty="0" err="1"/>
              <a:t>came</a:t>
            </a:r>
            <a:r>
              <a:rPr lang="tr-TR" dirty="0"/>
              <a:t> </a:t>
            </a:r>
            <a:r>
              <a:rPr lang="tr-TR" dirty="0" err="1"/>
              <a:t>from</a:t>
            </a:r>
            <a:r>
              <a:rPr lang="tr-TR" dirty="0"/>
              <a:t> </a:t>
            </a:r>
            <a:r>
              <a:rPr lang="tr-TR" dirty="0" err="1"/>
              <a:t>various</a:t>
            </a:r>
            <a:r>
              <a:rPr lang="tr-TR" dirty="0"/>
              <a:t> </a:t>
            </a:r>
            <a:r>
              <a:rPr lang="tr-TR" dirty="0" err="1"/>
              <a:t>sources</a:t>
            </a:r>
            <a:r>
              <a:rPr lang="tr-TR" dirty="0"/>
              <a:t>, it </a:t>
            </a:r>
            <a:r>
              <a:rPr lang="tr-TR" dirty="0" err="1"/>
              <a:t>was</a:t>
            </a:r>
            <a:r>
              <a:rPr lang="tr-TR" dirty="0"/>
              <a:t> </a:t>
            </a:r>
            <a:r>
              <a:rPr lang="tr-TR" dirty="0" err="1"/>
              <a:t>necessary</a:t>
            </a:r>
            <a:r>
              <a:rPr lang="tr-TR" dirty="0"/>
              <a:t> </a:t>
            </a:r>
            <a:r>
              <a:rPr lang="tr-TR" dirty="0" err="1"/>
              <a:t>to</a:t>
            </a:r>
            <a:r>
              <a:rPr lang="tr-TR" dirty="0"/>
              <a:t> </a:t>
            </a:r>
            <a:r>
              <a:rPr lang="tr-TR" dirty="0" err="1"/>
              <a:t>verify</a:t>
            </a:r>
            <a:r>
              <a:rPr lang="tr-TR" dirty="0"/>
              <a:t> </a:t>
            </a:r>
            <a:r>
              <a:rPr lang="tr-TR" dirty="0" err="1"/>
              <a:t>which</a:t>
            </a:r>
            <a:r>
              <a:rPr lang="tr-TR" dirty="0"/>
              <a:t> </a:t>
            </a:r>
            <a:r>
              <a:rPr lang="tr-TR" dirty="0" err="1"/>
              <a:t>sources</a:t>
            </a:r>
            <a:r>
              <a:rPr lang="tr-TR" dirty="0"/>
              <a:t> </a:t>
            </a:r>
            <a:r>
              <a:rPr lang="tr-TR" dirty="0" err="1"/>
              <a:t>were</a:t>
            </a:r>
            <a:r>
              <a:rPr lang="tr-TR" dirty="0"/>
              <a:t> </a:t>
            </a:r>
            <a:r>
              <a:rPr lang="tr-TR" dirty="0" err="1"/>
              <a:t>more</a:t>
            </a:r>
            <a:r>
              <a:rPr lang="tr-TR" dirty="0"/>
              <a:t> </a:t>
            </a:r>
            <a:r>
              <a:rPr lang="tr-TR" dirty="0" err="1"/>
              <a:t>reliable</a:t>
            </a:r>
            <a:r>
              <a:rPr lang="tr-TR" dirty="0"/>
              <a:t>. </a:t>
            </a:r>
            <a:r>
              <a:rPr lang="tr-TR" dirty="0" err="1"/>
              <a:t>In</a:t>
            </a:r>
            <a:r>
              <a:rPr lang="tr-TR" dirty="0"/>
              <a:t> </a:t>
            </a:r>
            <a:r>
              <a:rPr lang="tr-TR" dirty="0" err="1"/>
              <a:t>order</a:t>
            </a:r>
            <a:r>
              <a:rPr lang="tr-TR" dirty="0"/>
              <a:t> </a:t>
            </a:r>
            <a:r>
              <a:rPr lang="tr-TR" dirty="0" err="1"/>
              <a:t>to</a:t>
            </a:r>
            <a:r>
              <a:rPr lang="tr-TR" dirty="0"/>
              <a:t> </a:t>
            </a:r>
            <a:r>
              <a:rPr lang="tr-TR" dirty="0" err="1"/>
              <a:t>evaluate</a:t>
            </a:r>
            <a:r>
              <a:rPr lang="tr-TR" dirty="0"/>
              <a:t> </a:t>
            </a:r>
            <a:r>
              <a:rPr lang="tr-TR" dirty="0" err="1"/>
              <a:t>these</a:t>
            </a:r>
            <a:r>
              <a:rPr lang="tr-TR" dirty="0"/>
              <a:t> </a:t>
            </a:r>
            <a:r>
              <a:rPr lang="tr-TR" dirty="0" err="1"/>
              <a:t>sources</a:t>
            </a:r>
            <a:r>
              <a:rPr lang="tr-TR" dirty="0"/>
              <a:t>, </a:t>
            </a:r>
            <a:r>
              <a:rPr lang="tr-TR" dirty="0" err="1"/>
              <a:t>various</a:t>
            </a:r>
            <a:r>
              <a:rPr lang="tr-TR" dirty="0"/>
              <a:t> </a:t>
            </a:r>
            <a:r>
              <a:rPr lang="tr-TR" dirty="0" err="1"/>
              <a:t>methodologies</a:t>
            </a:r>
            <a:r>
              <a:rPr lang="tr-TR" dirty="0"/>
              <a:t> </a:t>
            </a:r>
            <a:r>
              <a:rPr lang="tr-TR" dirty="0" err="1"/>
              <a:t>were</a:t>
            </a:r>
            <a:r>
              <a:rPr lang="tr-TR" dirty="0"/>
              <a:t> </a:t>
            </a:r>
            <a:r>
              <a:rPr lang="tr-TR" dirty="0" err="1"/>
              <a:t>developed</a:t>
            </a:r>
            <a:r>
              <a:rPr lang="tr-TR" dirty="0"/>
              <a:t>, </a:t>
            </a:r>
            <a:r>
              <a:rPr lang="tr-TR" dirty="0" err="1"/>
              <a:t>such</a:t>
            </a:r>
            <a:r>
              <a:rPr lang="tr-TR" dirty="0"/>
              <a:t> as </a:t>
            </a:r>
            <a:r>
              <a:rPr lang="tr-TR" dirty="0" err="1"/>
              <a:t>the</a:t>
            </a:r>
            <a:r>
              <a:rPr lang="tr-TR" dirty="0"/>
              <a:t> "</a:t>
            </a:r>
            <a:r>
              <a:rPr lang="tr-TR" dirty="0" err="1"/>
              <a:t>science</a:t>
            </a:r>
            <a:r>
              <a:rPr lang="tr-TR" dirty="0"/>
              <a:t> of </a:t>
            </a:r>
            <a:r>
              <a:rPr lang="tr-TR" dirty="0" err="1"/>
              <a:t>biograhpy</a:t>
            </a:r>
            <a:r>
              <a:rPr lang="tr-TR" dirty="0"/>
              <a:t>", " </a:t>
            </a:r>
            <a:r>
              <a:rPr lang="tr-TR" dirty="0" err="1"/>
              <a:t>science</a:t>
            </a:r>
            <a:r>
              <a:rPr lang="tr-TR" dirty="0"/>
              <a:t> of </a:t>
            </a:r>
            <a:r>
              <a:rPr lang="tr-TR" dirty="0" err="1"/>
              <a:t>hadith</a:t>
            </a:r>
            <a:r>
              <a:rPr lang="tr-TR" dirty="0"/>
              <a:t>”" </a:t>
            </a:r>
            <a:r>
              <a:rPr lang="tr-TR" dirty="0" err="1"/>
              <a:t>and</a:t>
            </a:r>
            <a:r>
              <a:rPr lang="tr-TR" dirty="0"/>
              <a:t> "</a:t>
            </a:r>
            <a:r>
              <a:rPr lang="tr-TR" dirty="0" err="1"/>
              <a:t>Isnad</a:t>
            </a:r>
            <a:r>
              <a:rPr lang="tr-TR" dirty="0"/>
              <a:t>" (</a:t>
            </a:r>
            <a:r>
              <a:rPr lang="tr-TR" dirty="0" err="1"/>
              <a:t>chain</a:t>
            </a:r>
            <a:r>
              <a:rPr lang="tr-TR" dirty="0"/>
              <a:t> of </a:t>
            </a:r>
            <a:r>
              <a:rPr lang="tr-TR" dirty="0" err="1"/>
              <a:t>transmission</a:t>
            </a:r>
            <a:r>
              <a:rPr lang="tr-TR" dirty="0"/>
              <a:t>). </a:t>
            </a:r>
            <a:r>
              <a:rPr lang="tr-TR" dirty="0" err="1"/>
              <a:t>These</a:t>
            </a:r>
            <a:r>
              <a:rPr lang="tr-TR" dirty="0"/>
              <a:t> </a:t>
            </a:r>
            <a:r>
              <a:rPr lang="tr-TR" dirty="0" err="1"/>
              <a:t>methodologies</a:t>
            </a:r>
            <a:r>
              <a:rPr lang="tr-TR" dirty="0"/>
              <a:t> </a:t>
            </a:r>
            <a:r>
              <a:rPr lang="tr-TR" dirty="0" err="1"/>
              <a:t>were</a:t>
            </a:r>
            <a:r>
              <a:rPr lang="tr-TR" dirty="0"/>
              <a:t> </a:t>
            </a:r>
            <a:r>
              <a:rPr lang="tr-TR" dirty="0" err="1"/>
              <a:t>later</a:t>
            </a:r>
            <a:r>
              <a:rPr lang="tr-TR" dirty="0"/>
              <a:t> </a:t>
            </a:r>
            <a:r>
              <a:rPr lang="tr-TR" dirty="0" err="1"/>
              <a:t>applied</a:t>
            </a:r>
            <a:r>
              <a:rPr lang="tr-TR" dirty="0"/>
              <a:t> </a:t>
            </a:r>
            <a:r>
              <a:rPr lang="tr-TR" dirty="0" err="1"/>
              <a:t>to</a:t>
            </a:r>
            <a:r>
              <a:rPr lang="tr-TR" dirty="0"/>
              <a:t> </a:t>
            </a:r>
            <a:r>
              <a:rPr lang="tr-TR" dirty="0" err="1"/>
              <a:t>other</a:t>
            </a:r>
            <a:r>
              <a:rPr lang="tr-TR" dirty="0"/>
              <a:t> </a:t>
            </a:r>
            <a:r>
              <a:rPr lang="tr-TR" dirty="0" err="1"/>
              <a:t>historical</a:t>
            </a:r>
            <a:r>
              <a:rPr lang="tr-TR" dirty="0"/>
              <a:t> </a:t>
            </a:r>
            <a:r>
              <a:rPr lang="tr-TR" dirty="0" err="1"/>
              <a:t>figures</a:t>
            </a:r>
            <a:r>
              <a:rPr lang="tr-TR" dirty="0"/>
              <a:t> in </a:t>
            </a:r>
            <a:r>
              <a:rPr lang="tr-TR" dirty="0" err="1"/>
              <a:t>the</a:t>
            </a:r>
            <a:r>
              <a:rPr lang="tr-TR" dirty="0"/>
              <a:t> </a:t>
            </a:r>
            <a:r>
              <a:rPr lang="tr-TR" dirty="0" err="1"/>
              <a:t>Muslim</a:t>
            </a:r>
            <a:r>
              <a:rPr lang="tr-TR" dirty="0"/>
              <a:t> </a:t>
            </a:r>
            <a:r>
              <a:rPr lang="tr-TR" dirty="0" err="1"/>
              <a:t>world</a:t>
            </a:r>
            <a:r>
              <a:rPr lang="tr-TR" dirty="0"/>
              <a:t>.</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err="1"/>
              <a:t>the</a:t>
            </a:r>
            <a:r>
              <a:rPr lang="tr-TR" dirty="0"/>
              <a:t> "</a:t>
            </a:r>
            <a:r>
              <a:rPr lang="tr-TR" dirty="0" err="1"/>
              <a:t>science</a:t>
            </a:r>
            <a:r>
              <a:rPr lang="tr-TR" dirty="0"/>
              <a:t> of </a:t>
            </a:r>
            <a:r>
              <a:rPr lang="tr-TR" dirty="0" err="1"/>
              <a:t>biography</a:t>
            </a:r>
            <a:r>
              <a:rPr lang="tr-TR" dirty="0"/>
              <a:t>" </a:t>
            </a:r>
            <a:r>
              <a:rPr lang="tr-TR" dirty="0" err="1"/>
              <a:t>especially</a:t>
            </a:r>
            <a:r>
              <a:rPr lang="tr-TR" dirty="0"/>
              <a:t> as </a:t>
            </a:r>
            <a:r>
              <a:rPr lang="tr-TR" dirty="0" err="1"/>
              <a:t>practiced</a:t>
            </a:r>
            <a:r>
              <a:rPr lang="tr-TR" dirty="0"/>
              <a:t> in </a:t>
            </a:r>
            <a:r>
              <a:rPr lang="tr-TR" dirty="0" err="1"/>
              <a:t>Islam</a:t>
            </a:r>
            <a:r>
              <a:rPr lang="tr-TR" dirty="0"/>
              <a:t>, </a:t>
            </a:r>
            <a:r>
              <a:rPr lang="tr-TR" dirty="0" err="1"/>
              <a:t>where</a:t>
            </a:r>
            <a:r>
              <a:rPr lang="tr-TR" dirty="0"/>
              <a:t> it </a:t>
            </a:r>
            <a:r>
              <a:rPr lang="tr-TR" dirty="0" err="1"/>
              <a:t>was</a:t>
            </a:r>
            <a:r>
              <a:rPr lang="tr-TR" dirty="0"/>
              <a:t> </a:t>
            </a:r>
            <a:r>
              <a:rPr lang="tr-TR" dirty="0" err="1"/>
              <a:t>first</a:t>
            </a:r>
            <a:r>
              <a:rPr lang="tr-TR" dirty="0"/>
              <a:t> </a:t>
            </a:r>
            <a:r>
              <a:rPr lang="tr-TR" dirty="0" err="1"/>
              <a:t>applied</a:t>
            </a:r>
            <a:r>
              <a:rPr lang="tr-TR" dirty="0"/>
              <a:t> </a:t>
            </a:r>
            <a:r>
              <a:rPr lang="tr-TR" dirty="0" err="1"/>
              <a:t>to</a:t>
            </a:r>
            <a:r>
              <a:rPr lang="tr-TR" dirty="0"/>
              <a:t> </a:t>
            </a:r>
            <a:r>
              <a:rPr lang="tr-TR" dirty="0" err="1"/>
              <a:t>the</a:t>
            </a:r>
            <a:r>
              <a:rPr lang="tr-TR" dirty="0"/>
              <a:t> </a:t>
            </a:r>
            <a:r>
              <a:rPr lang="tr-TR" dirty="0" err="1"/>
              <a:t>sira</a:t>
            </a:r>
            <a:r>
              <a:rPr lang="tr-TR" dirty="0"/>
              <a:t>, </a:t>
            </a:r>
            <a:r>
              <a:rPr lang="tr-TR" dirty="0" err="1"/>
              <a:t>the</a:t>
            </a:r>
            <a:r>
              <a:rPr lang="tr-TR" dirty="0"/>
              <a:t> life of </a:t>
            </a:r>
            <a:r>
              <a:rPr lang="tr-TR" dirty="0" err="1"/>
              <a:t>the</a:t>
            </a:r>
            <a:r>
              <a:rPr lang="tr-TR" dirty="0"/>
              <a:t> </a:t>
            </a:r>
            <a:r>
              <a:rPr lang="tr-TR" dirty="0" err="1"/>
              <a:t>prophet</a:t>
            </a:r>
            <a:r>
              <a:rPr lang="tr-TR" dirty="0"/>
              <a:t> of </a:t>
            </a:r>
            <a:r>
              <a:rPr lang="tr-TR" dirty="0" err="1"/>
              <a:t>Islam</a:t>
            </a:r>
            <a:r>
              <a:rPr lang="tr-TR" dirty="0"/>
              <a:t>, </a:t>
            </a:r>
            <a:r>
              <a:rPr lang="tr-TR" dirty="0" err="1"/>
              <a:t>Muhammad</a:t>
            </a:r>
            <a:r>
              <a:rPr lang="tr-TR" dirty="0"/>
              <a:t>, </a:t>
            </a:r>
            <a:r>
              <a:rPr lang="tr-TR" dirty="0" err="1"/>
              <a:t>and</a:t>
            </a:r>
            <a:r>
              <a:rPr lang="tr-TR" dirty="0"/>
              <a:t> </a:t>
            </a:r>
            <a:r>
              <a:rPr lang="tr-TR" dirty="0" err="1"/>
              <a:t>then</a:t>
            </a:r>
            <a:r>
              <a:rPr lang="tr-TR" dirty="0"/>
              <a:t> </a:t>
            </a:r>
            <a:r>
              <a:rPr lang="tr-TR" dirty="0" err="1"/>
              <a:t>the</a:t>
            </a:r>
            <a:r>
              <a:rPr lang="tr-TR" dirty="0"/>
              <a:t> </a:t>
            </a:r>
            <a:r>
              <a:rPr lang="tr-TR" dirty="0" err="1"/>
              <a:t>lives</a:t>
            </a:r>
            <a:r>
              <a:rPr lang="tr-TR" dirty="0"/>
              <a:t> of </a:t>
            </a:r>
            <a:r>
              <a:rPr lang="tr-TR" dirty="0" err="1"/>
              <a:t>the</a:t>
            </a:r>
            <a:r>
              <a:rPr lang="tr-TR" dirty="0"/>
              <a:t> </a:t>
            </a:r>
            <a:r>
              <a:rPr lang="tr-TR" dirty="0" err="1"/>
              <a:t>four</a:t>
            </a:r>
            <a:r>
              <a:rPr lang="tr-TR" dirty="0"/>
              <a:t> </a:t>
            </a:r>
            <a:r>
              <a:rPr lang="tr-TR" dirty="0" err="1"/>
              <a:t>Caliphs</a:t>
            </a:r>
            <a:r>
              <a:rPr lang="tr-TR" dirty="0"/>
              <a:t> </a:t>
            </a:r>
            <a:r>
              <a:rPr lang="tr-TR" dirty="0" err="1"/>
              <a:t>who</a:t>
            </a:r>
            <a:r>
              <a:rPr lang="tr-TR" dirty="0"/>
              <a:t> </a:t>
            </a:r>
            <a:r>
              <a:rPr lang="tr-TR" dirty="0" err="1"/>
              <a:t>expanded</a:t>
            </a:r>
            <a:r>
              <a:rPr lang="tr-TR" dirty="0"/>
              <a:t> </a:t>
            </a:r>
            <a:r>
              <a:rPr lang="tr-TR" dirty="0" err="1"/>
              <a:t>Islamic</a:t>
            </a:r>
            <a:r>
              <a:rPr lang="tr-TR" dirty="0"/>
              <a:t> </a:t>
            </a:r>
            <a:r>
              <a:rPr lang="tr-TR" dirty="0" err="1"/>
              <a:t>dominance</a:t>
            </a:r>
            <a:r>
              <a:rPr lang="tr-TR" dirty="0"/>
              <a:t> </a:t>
            </a:r>
            <a:r>
              <a:rPr lang="tr-TR" dirty="0" err="1"/>
              <a:t>rapidly</a:t>
            </a:r>
            <a:r>
              <a:rPr lang="tr-TR" dirty="0"/>
              <a:t>. Since </a:t>
            </a:r>
            <a:r>
              <a:rPr lang="tr-TR" dirty="0" err="1"/>
              <a:t>validating</a:t>
            </a:r>
            <a:r>
              <a:rPr lang="tr-TR" dirty="0"/>
              <a:t> </a:t>
            </a:r>
            <a:r>
              <a:rPr lang="tr-TR" dirty="0" err="1"/>
              <a:t>the</a:t>
            </a:r>
            <a:r>
              <a:rPr lang="tr-TR" dirty="0"/>
              <a:t> </a:t>
            </a:r>
            <a:r>
              <a:rPr lang="tr-TR" dirty="0" err="1"/>
              <a:t>sayings</a:t>
            </a:r>
            <a:r>
              <a:rPr lang="tr-TR" dirty="0"/>
              <a:t> of </a:t>
            </a:r>
            <a:r>
              <a:rPr lang="tr-TR" dirty="0" err="1"/>
              <a:t>Muhammad</a:t>
            </a:r>
            <a:r>
              <a:rPr lang="tr-TR" dirty="0"/>
              <a:t> is a </a:t>
            </a:r>
            <a:r>
              <a:rPr lang="tr-TR" dirty="0" err="1"/>
              <a:t>major</a:t>
            </a:r>
            <a:r>
              <a:rPr lang="tr-TR" dirty="0"/>
              <a:t> </a:t>
            </a:r>
            <a:r>
              <a:rPr lang="tr-TR" dirty="0" err="1"/>
              <a:t>study</a:t>
            </a:r>
            <a:r>
              <a:rPr lang="tr-TR" dirty="0"/>
              <a:t> ("</a:t>
            </a:r>
            <a:r>
              <a:rPr lang="tr-TR" dirty="0" err="1"/>
              <a:t>Isnad</a:t>
            </a:r>
            <a:r>
              <a:rPr lang="tr-TR" dirty="0"/>
              <a:t>"), </a:t>
            </a:r>
            <a:r>
              <a:rPr lang="tr-TR" dirty="0" err="1"/>
              <a:t>accurate</a:t>
            </a:r>
            <a:r>
              <a:rPr lang="tr-TR" dirty="0"/>
              <a:t> </a:t>
            </a:r>
            <a:r>
              <a:rPr lang="tr-TR" dirty="0" err="1"/>
              <a:t>biography</a:t>
            </a:r>
            <a:r>
              <a:rPr lang="tr-TR" dirty="0"/>
              <a:t> has </a:t>
            </a:r>
            <a:r>
              <a:rPr lang="tr-TR" dirty="0" err="1"/>
              <a:t>always</a:t>
            </a:r>
            <a:r>
              <a:rPr lang="tr-TR" dirty="0"/>
              <a:t> </a:t>
            </a:r>
            <a:r>
              <a:rPr lang="tr-TR" dirty="0" err="1"/>
              <a:t>been</a:t>
            </a:r>
            <a:r>
              <a:rPr lang="tr-TR" dirty="0"/>
              <a:t> of </a:t>
            </a:r>
            <a:r>
              <a:rPr lang="tr-TR" dirty="0" err="1"/>
              <a:t>great</a:t>
            </a:r>
            <a:r>
              <a:rPr lang="tr-TR" dirty="0"/>
              <a:t> </a:t>
            </a:r>
            <a:r>
              <a:rPr lang="tr-TR" dirty="0" err="1"/>
              <a:t>interest</a:t>
            </a:r>
            <a:r>
              <a:rPr lang="tr-TR" dirty="0"/>
              <a:t> </a:t>
            </a:r>
            <a:r>
              <a:rPr lang="tr-TR" dirty="0" err="1"/>
              <a:t>to</a:t>
            </a:r>
            <a:r>
              <a:rPr lang="tr-TR" dirty="0"/>
              <a:t> </a:t>
            </a:r>
            <a:r>
              <a:rPr lang="tr-TR" dirty="0" err="1"/>
              <a:t>Muslim</a:t>
            </a:r>
            <a:r>
              <a:rPr lang="tr-TR" dirty="0"/>
              <a:t> </a:t>
            </a:r>
            <a:r>
              <a:rPr lang="tr-TR" dirty="0" err="1"/>
              <a:t>biographers</a:t>
            </a:r>
            <a:r>
              <a:rPr lang="tr-TR" dirty="0"/>
              <a:t>, </a:t>
            </a:r>
            <a:r>
              <a:rPr lang="tr-TR" dirty="0" err="1"/>
              <a:t>who</a:t>
            </a:r>
            <a:r>
              <a:rPr lang="tr-TR" dirty="0"/>
              <a:t> </a:t>
            </a:r>
            <a:r>
              <a:rPr lang="tr-TR" dirty="0" err="1"/>
              <a:t>accordingly</a:t>
            </a:r>
            <a:r>
              <a:rPr lang="tr-TR" dirty="0"/>
              <a:t> </a:t>
            </a:r>
            <a:r>
              <a:rPr lang="tr-TR" dirty="0" err="1"/>
              <a:t>attempted</a:t>
            </a:r>
            <a:r>
              <a:rPr lang="tr-TR" dirty="0"/>
              <a:t> </a:t>
            </a:r>
            <a:r>
              <a:rPr lang="tr-TR" dirty="0" err="1"/>
              <a:t>to</a:t>
            </a:r>
            <a:r>
              <a:rPr lang="tr-TR" dirty="0"/>
              <a:t> </a:t>
            </a:r>
            <a:r>
              <a:rPr lang="tr-TR" dirty="0" err="1"/>
              <a:t>sort</a:t>
            </a:r>
            <a:r>
              <a:rPr lang="tr-TR" dirty="0"/>
              <a:t> </a:t>
            </a:r>
            <a:r>
              <a:rPr lang="tr-TR" dirty="0" err="1"/>
              <a:t>out</a:t>
            </a:r>
            <a:r>
              <a:rPr lang="tr-TR" dirty="0"/>
              <a:t> </a:t>
            </a:r>
            <a:r>
              <a:rPr lang="tr-TR" dirty="0" err="1"/>
              <a:t>facts</a:t>
            </a:r>
            <a:r>
              <a:rPr lang="tr-TR" dirty="0"/>
              <a:t> </a:t>
            </a:r>
            <a:r>
              <a:rPr lang="tr-TR" dirty="0" err="1"/>
              <a:t>from</a:t>
            </a:r>
            <a:r>
              <a:rPr lang="tr-TR" dirty="0"/>
              <a:t> </a:t>
            </a:r>
            <a:r>
              <a:rPr lang="tr-TR" dirty="0" err="1"/>
              <a:t>accusations</a:t>
            </a:r>
            <a:r>
              <a:rPr lang="tr-TR" dirty="0"/>
              <a:t>, </a:t>
            </a:r>
            <a:r>
              <a:rPr lang="tr-TR" dirty="0" err="1"/>
              <a:t>bias</a:t>
            </a:r>
            <a:r>
              <a:rPr lang="tr-TR" dirty="0"/>
              <a:t> </a:t>
            </a:r>
            <a:r>
              <a:rPr lang="tr-TR" dirty="0" err="1"/>
              <a:t>from</a:t>
            </a:r>
            <a:r>
              <a:rPr lang="tr-TR" dirty="0"/>
              <a:t> </a:t>
            </a:r>
            <a:r>
              <a:rPr lang="tr-TR" dirty="0" err="1"/>
              <a:t>evidence</a:t>
            </a:r>
            <a:r>
              <a:rPr lang="tr-TR" dirty="0"/>
              <a:t>, </a:t>
            </a:r>
            <a:r>
              <a:rPr lang="tr-TR" dirty="0" err="1"/>
              <a:t>etc</a:t>
            </a:r>
            <a:r>
              <a:rPr lang="tr-TR" dirty="0"/>
              <a:t>. </a:t>
            </a:r>
            <a:r>
              <a:rPr lang="tr-TR" dirty="0" err="1"/>
              <a:t>The</a:t>
            </a:r>
            <a:r>
              <a:rPr lang="tr-TR" dirty="0"/>
              <a:t> </a:t>
            </a:r>
            <a:r>
              <a:rPr lang="tr-TR" dirty="0" err="1"/>
              <a:t>earliest</a:t>
            </a:r>
            <a:r>
              <a:rPr lang="tr-TR" dirty="0"/>
              <a:t> </a:t>
            </a:r>
            <a:r>
              <a:rPr lang="tr-TR" dirty="0" err="1"/>
              <a:t>surviving</a:t>
            </a:r>
            <a:r>
              <a:rPr lang="tr-TR" dirty="0"/>
              <a:t> </a:t>
            </a:r>
            <a:r>
              <a:rPr lang="tr-TR" dirty="0" err="1"/>
              <a:t>Islamic</a:t>
            </a:r>
            <a:r>
              <a:rPr lang="tr-TR" dirty="0"/>
              <a:t> </a:t>
            </a:r>
            <a:r>
              <a:rPr lang="tr-TR" dirty="0" err="1"/>
              <a:t>biography</a:t>
            </a:r>
            <a:r>
              <a:rPr lang="tr-TR" dirty="0"/>
              <a:t> is </a:t>
            </a:r>
            <a:r>
              <a:rPr lang="tr-TR" dirty="0" err="1"/>
              <a:t>Ibn</a:t>
            </a:r>
            <a:r>
              <a:rPr lang="tr-TR" dirty="0"/>
              <a:t> </a:t>
            </a:r>
            <a:r>
              <a:rPr lang="tr-TR" dirty="0" err="1"/>
              <a:t>Ishaq's</a:t>
            </a:r>
            <a:r>
              <a:rPr lang="tr-TR" dirty="0"/>
              <a:t> </a:t>
            </a:r>
            <a:r>
              <a:rPr lang="tr-TR" i="1" dirty="0" err="1"/>
              <a:t>Sirat</a:t>
            </a:r>
            <a:r>
              <a:rPr lang="tr-TR" i="1" dirty="0"/>
              <a:t> </a:t>
            </a:r>
            <a:r>
              <a:rPr lang="tr-TR" i="1" dirty="0" err="1"/>
              <a:t>Rasul</a:t>
            </a:r>
            <a:r>
              <a:rPr lang="tr-TR" i="1" dirty="0"/>
              <a:t> Allah</a:t>
            </a:r>
            <a:r>
              <a:rPr lang="tr-TR" dirty="0"/>
              <a:t>, </a:t>
            </a:r>
            <a:r>
              <a:rPr lang="tr-TR" dirty="0" err="1"/>
              <a:t>written</a:t>
            </a:r>
            <a:r>
              <a:rPr lang="tr-TR" dirty="0"/>
              <a:t> in </a:t>
            </a:r>
            <a:r>
              <a:rPr lang="tr-TR" dirty="0" err="1"/>
              <a:t>the</a:t>
            </a:r>
            <a:r>
              <a:rPr lang="tr-TR" dirty="0"/>
              <a:t> 8th </a:t>
            </a:r>
            <a:r>
              <a:rPr lang="tr-TR" dirty="0" err="1"/>
              <a:t>century</a:t>
            </a:r>
            <a:r>
              <a:rPr lang="tr-TR" dirty="0"/>
              <a:t>, but </a:t>
            </a:r>
            <a:r>
              <a:rPr lang="tr-TR" dirty="0" err="1"/>
              <a:t>known</a:t>
            </a:r>
            <a:r>
              <a:rPr lang="tr-TR" dirty="0"/>
              <a:t> </a:t>
            </a:r>
            <a:r>
              <a:rPr lang="tr-TR" dirty="0" err="1"/>
              <a:t>to</a:t>
            </a:r>
            <a:r>
              <a:rPr lang="tr-TR" dirty="0"/>
              <a:t> us </a:t>
            </a:r>
            <a:r>
              <a:rPr lang="tr-TR" dirty="0" err="1"/>
              <a:t>only</a:t>
            </a:r>
            <a:r>
              <a:rPr lang="tr-TR" dirty="0"/>
              <a:t> </a:t>
            </a:r>
            <a:r>
              <a:rPr lang="tr-TR" dirty="0" err="1"/>
              <a:t>from</a:t>
            </a:r>
            <a:r>
              <a:rPr lang="tr-TR" dirty="0"/>
              <a:t> </a:t>
            </a:r>
            <a:r>
              <a:rPr lang="tr-TR" dirty="0" err="1"/>
              <a:t>later</a:t>
            </a:r>
            <a:r>
              <a:rPr lang="tr-TR" dirty="0"/>
              <a:t> </a:t>
            </a:r>
            <a:r>
              <a:rPr lang="tr-TR" dirty="0" err="1"/>
              <a:t>quotes</a:t>
            </a:r>
            <a:r>
              <a:rPr lang="tr-TR" dirty="0"/>
              <a:t> </a:t>
            </a:r>
            <a:r>
              <a:rPr lang="tr-TR" dirty="0" err="1"/>
              <a:t>and</a:t>
            </a:r>
            <a:r>
              <a:rPr lang="tr-TR" dirty="0"/>
              <a:t> </a:t>
            </a:r>
            <a:r>
              <a:rPr lang="tr-TR" dirty="0" err="1"/>
              <a:t>recensions</a:t>
            </a:r>
            <a:r>
              <a:rPr lang="tr-TR" dirty="0"/>
              <a:t> (9th–10th </a:t>
            </a:r>
            <a:r>
              <a:rPr lang="tr-TR" dirty="0" err="1"/>
              <a:t>century</a:t>
            </a:r>
            <a:r>
              <a:rPr lang="tr-TR" dirty="0"/>
              <a:t>).</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tr-TR" dirty="0" err="1"/>
              <a:t>The</a:t>
            </a:r>
            <a:r>
              <a:rPr lang="tr-TR" dirty="0"/>
              <a:t> "</a:t>
            </a:r>
            <a:r>
              <a:rPr lang="tr-TR" dirty="0" err="1"/>
              <a:t>science</a:t>
            </a:r>
            <a:r>
              <a:rPr lang="tr-TR" dirty="0"/>
              <a:t> of </a:t>
            </a:r>
            <a:r>
              <a:rPr lang="tr-TR" dirty="0" err="1"/>
              <a:t>hadith</a:t>
            </a:r>
            <a:r>
              <a:rPr lang="tr-TR" dirty="0"/>
              <a:t>" is </a:t>
            </a:r>
            <a:r>
              <a:rPr lang="tr-TR" dirty="0" err="1"/>
              <a:t>the</a:t>
            </a:r>
            <a:r>
              <a:rPr lang="tr-TR" dirty="0"/>
              <a:t> </a:t>
            </a:r>
            <a:r>
              <a:rPr lang="tr-TR" dirty="0" err="1"/>
              <a:t>process</a:t>
            </a:r>
            <a:r>
              <a:rPr lang="tr-TR" dirty="0"/>
              <a:t> </a:t>
            </a:r>
            <a:r>
              <a:rPr lang="tr-TR" dirty="0" err="1"/>
              <a:t>that</a:t>
            </a:r>
            <a:r>
              <a:rPr lang="tr-TR" dirty="0"/>
              <a:t> </a:t>
            </a:r>
            <a:r>
              <a:rPr lang="tr-TR" dirty="0" err="1"/>
              <a:t>Muslim</a:t>
            </a:r>
            <a:r>
              <a:rPr lang="tr-TR" dirty="0"/>
              <a:t> </a:t>
            </a:r>
            <a:r>
              <a:rPr lang="tr-TR" dirty="0" err="1"/>
              <a:t>scholars</a:t>
            </a:r>
            <a:r>
              <a:rPr lang="tr-TR" dirty="0"/>
              <a:t> </a:t>
            </a:r>
            <a:r>
              <a:rPr lang="tr-TR" dirty="0" err="1"/>
              <a:t>use</a:t>
            </a:r>
            <a:r>
              <a:rPr lang="tr-TR" dirty="0"/>
              <a:t> </a:t>
            </a:r>
            <a:r>
              <a:rPr lang="tr-TR" dirty="0" err="1"/>
              <a:t>to</a:t>
            </a:r>
            <a:r>
              <a:rPr lang="tr-TR" dirty="0"/>
              <a:t> </a:t>
            </a:r>
            <a:r>
              <a:rPr lang="tr-TR" dirty="0" err="1"/>
              <a:t>evaluate</a:t>
            </a:r>
            <a:r>
              <a:rPr lang="tr-TR" dirty="0"/>
              <a:t> </a:t>
            </a:r>
            <a:r>
              <a:rPr lang="tr-TR" dirty="0" err="1"/>
              <a:t>hadith</a:t>
            </a:r>
            <a:r>
              <a:rPr lang="tr-TR" dirty="0"/>
              <a:t>. </a:t>
            </a:r>
            <a:r>
              <a:rPr lang="tr-TR" dirty="0" err="1"/>
              <a:t>The</a:t>
            </a:r>
            <a:r>
              <a:rPr lang="tr-TR" dirty="0"/>
              <a:t> </a:t>
            </a:r>
            <a:r>
              <a:rPr lang="tr-TR" dirty="0" err="1"/>
              <a:t>classification</a:t>
            </a:r>
            <a:r>
              <a:rPr lang="tr-TR" dirty="0"/>
              <a:t> of </a:t>
            </a:r>
            <a:r>
              <a:rPr lang="tr-TR" dirty="0" err="1"/>
              <a:t>Hadith</a:t>
            </a:r>
            <a:r>
              <a:rPr lang="tr-TR" dirty="0"/>
              <a:t> </a:t>
            </a:r>
            <a:r>
              <a:rPr lang="tr-TR" dirty="0" err="1"/>
              <a:t>into</a:t>
            </a:r>
            <a:r>
              <a:rPr lang="tr-TR" dirty="0"/>
              <a:t> Sahih (</a:t>
            </a:r>
            <a:r>
              <a:rPr lang="tr-TR" dirty="0" err="1"/>
              <a:t>sound</a:t>
            </a:r>
            <a:r>
              <a:rPr lang="tr-TR" dirty="0"/>
              <a:t>), </a:t>
            </a:r>
            <a:r>
              <a:rPr lang="tr-TR" dirty="0" err="1"/>
              <a:t>Hasen</a:t>
            </a:r>
            <a:r>
              <a:rPr lang="tr-TR" dirty="0"/>
              <a:t> (</a:t>
            </a:r>
            <a:r>
              <a:rPr lang="tr-TR" dirty="0" err="1"/>
              <a:t>good</a:t>
            </a:r>
            <a:r>
              <a:rPr lang="tr-TR" dirty="0"/>
              <a:t>) </a:t>
            </a:r>
            <a:r>
              <a:rPr lang="tr-TR" dirty="0" err="1"/>
              <a:t>and</a:t>
            </a:r>
            <a:r>
              <a:rPr lang="tr-TR" dirty="0"/>
              <a:t> </a:t>
            </a:r>
            <a:r>
              <a:rPr lang="tr-TR" dirty="0" err="1"/>
              <a:t>Da’if</a:t>
            </a:r>
            <a:r>
              <a:rPr lang="tr-TR" dirty="0"/>
              <a:t> (</a:t>
            </a:r>
            <a:r>
              <a:rPr lang="tr-TR" dirty="0" err="1"/>
              <a:t>weak</a:t>
            </a:r>
            <a:r>
              <a:rPr lang="tr-TR" dirty="0"/>
              <a:t>) </a:t>
            </a:r>
            <a:r>
              <a:rPr lang="tr-TR" dirty="0" err="1"/>
              <a:t>was</a:t>
            </a:r>
            <a:r>
              <a:rPr lang="tr-TR" dirty="0"/>
              <a:t> </a:t>
            </a:r>
            <a:r>
              <a:rPr lang="tr-TR" dirty="0" err="1"/>
              <a:t>firmly</a:t>
            </a:r>
            <a:r>
              <a:rPr lang="tr-TR" dirty="0"/>
              <a:t> </a:t>
            </a:r>
            <a:r>
              <a:rPr lang="tr-TR" dirty="0" err="1"/>
              <a:t>established</a:t>
            </a:r>
            <a:r>
              <a:rPr lang="tr-TR" dirty="0"/>
              <a:t> </a:t>
            </a:r>
            <a:r>
              <a:rPr lang="tr-TR" dirty="0" err="1"/>
              <a:t>byAli</a:t>
            </a:r>
            <a:r>
              <a:rPr lang="tr-TR" dirty="0"/>
              <a:t> </a:t>
            </a:r>
            <a:r>
              <a:rPr lang="tr-TR" dirty="0" err="1"/>
              <a:t>ibn</a:t>
            </a:r>
            <a:r>
              <a:rPr lang="tr-TR" dirty="0"/>
              <a:t> al-</a:t>
            </a:r>
            <a:r>
              <a:rPr lang="tr-TR" dirty="0" err="1"/>
              <a:t>Madini</a:t>
            </a:r>
            <a:r>
              <a:rPr lang="tr-TR" dirty="0"/>
              <a:t> (161–234 AH). </a:t>
            </a:r>
            <a:r>
              <a:rPr lang="tr-TR" dirty="0" err="1"/>
              <a:t>Later</a:t>
            </a:r>
            <a:r>
              <a:rPr lang="tr-TR" dirty="0"/>
              <a:t>, al-</a:t>
            </a:r>
            <a:r>
              <a:rPr lang="tr-TR" dirty="0" err="1"/>
              <a:t>Madini's</a:t>
            </a:r>
            <a:r>
              <a:rPr lang="tr-TR" dirty="0"/>
              <a:t> </a:t>
            </a:r>
            <a:r>
              <a:rPr lang="tr-TR" dirty="0" err="1"/>
              <a:t>student</a:t>
            </a:r>
            <a:r>
              <a:rPr lang="tr-TR" dirty="0"/>
              <a:t>  </a:t>
            </a:r>
            <a:r>
              <a:rPr lang="tr-TR" dirty="0" err="1"/>
              <a:t>Muhammad</a:t>
            </a:r>
            <a:r>
              <a:rPr lang="tr-TR" dirty="0"/>
              <a:t> al-</a:t>
            </a:r>
            <a:r>
              <a:rPr lang="tr-TR" dirty="0" err="1"/>
              <a:t>Bukhari</a:t>
            </a:r>
            <a:r>
              <a:rPr lang="tr-TR" dirty="0"/>
              <a:t> (810–870) </a:t>
            </a:r>
            <a:r>
              <a:rPr lang="tr-TR" dirty="0" err="1"/>
              <a:t>authored</a:t>
            </a:r>
            <a:r>
              <a:rPr lang="tr-TR" dirty="0"/>
              <a:t> a </a:t>
            </a:r>
            <a:r>
              <a:rPr lang="tr-TR" dirty="0" err="1"/>
              <a:t>collection</a:t>
            </a:r>
            <a:r>
              <a:rPr lang="tr-TR" dirty="0"/>
              <a:t> </a:t>
            </a:r>
            <a:r>
              <a:rPr lang="tr-TR" dirty="0" err="1"/>
              <a:t>that</a:t>
            </a:r>
            <a:r>
              <a:rPr lang="tr-TR" dirty="0"/>
              <a:t> he </a:t>
            </a:r>
            <a:r>
              <a:rPr lang="tr-TR" dirty="0" err="1"/>
              <a:t>believed</a:t>
            </a:r>
            <a:r>
              <a:rPr lang="tr-TR" dirty="0"/>
              <a:t> </a:t>
            </a:r>
            <a:r>
              <a:rPr lang="tr-TR" dirty="0" err="1"/>
              <a:t>contained</a:t>
            </a:r>
            <a:r>
              <a:rPr lang="tr-TR" dirty="0"/>
              <a:t> </a:t>
            </a:r>
            <a:r>
              <a:rPr lang="tr-TR" dirty="0" err="1"/>
              <a:t>only</a:t>
            </a:r>
            <a:r>
              <a:rPr lang="tr-TR" dirty="0"/>
              <a:t> Sahih </a:t>
            </a:r>
            <a:r>
              <a:rPr lang="tr-TR" dirty="0" err="1"/>
              <a:t>hadith</a:t>
            </a:r>
            <a:r>
              <a:rPr lang="tr-TR" dirty="0"/>
              <a:t>, </a:t>
            </a:r>
            <a:r>
              <a:rPr lang="tr-TR" dirty="0" err="1"/>
              <a:t>which</a:t>
            </a:r>
            <a:r>
              <a:rPr lang="tr-TR" dirty="0"/>
              <a:t> is </a:t>
            </a:r>
            <a:r>
              <a:rPr lang="tr-TR" dirty="0" err="1"/>
              <a:t>now</a:t>
            </a:r>
            <a:r>
              <a:rPr lang="tr-TR" dirty="0"/>
              <a:t> </a:t>
            </a:r>
            <a:r>
              <a:rPr lang="tr-TR" dirty="0" err="1"/>
              <a:t>known</a:t>
            </a:r>
            <a:r>
              <a:rPr lang="tr-TR" dirty="0"/>
              <a:t> as </a:t>
            </a:r>
            <a:r>
              <a:rPr lang="tr-TR" dirty="0" err="1"/>
              <a:t>the</a:t>
            </a:r>
            <a:r>
              <a:rPr lang="tr-TR" dirty="0"/>
              <a:t> </a:t>
            </a:r>
            <a:r>
              <a:rPr lang="tr-TR" i="1" dirty="0"/>
              <a:t>Sahih </a:t>
            </a:r>
            <a:r>
              <a:rPr lang="tr-TR" i="1" dirty="0" err="1"/>
              <a:t>Bukhari</a:t>
            </a:r>
            <a:r>
              <a:rPr lang="tr-TR" dirty="0"/>
              <a:t>.  Al-</a:t>
            </a:r>
            <a:r>
              <a:rPr lang="tr-TR" dirty="0" err="1"/>
              <a:t>Bukhari's</a:t>
            </a:r>
            <a:r>
              <a:rPr lang="tr-TR" dirty="0"/>
              <a:t> </a:t>
            </a:r>
            <a:r>
              <a:rPr lang="tr-TR" dirty="0" err="1"/>
              <a:t>historical</a:t>
            </a:r>
            <a:r>
              <a:rPr lang="tr-TR" dirty="0"/>
              <a:t> </a:t>
            </a:r>
            <a:r>
              <a:rPr lang="tr-TR" dirty="0" err="1"/>
              <a:t>methods</a:t>
            </a:r>
            <a:r>
              <a:rPr lang="tr-TR" dirty="0"/>
              <a:t> of </a:t>
            </a:r>
            <a:r>
              <a:rPr lang="tr-TR" dirty="0" err="1"/>
              <a:t>testing</a:t>
            </a:r>
            <a:r>
              <a:rPr lang="tr-TR" dirty="0"/>
              <a:t> </a:t>
            </a:r>
            <a:r>
              <a:rPr lang="tr-TR" dirty="0" err="1"/>
              <a:t>hadiths</a:t>
            </a:r>
            <a:r>
              <a:rPr lang="tr-TR" dirty="0"/>
              <a:t> </a:t>
            </a:r>
            <a:r>
              <a:rPr lang="tr-TR" dirty="0" err="1"/>
              <a:t>and</a:t>
            </a:r>
            <a:r>
              <a:rPr lang="tr-TR" dirty="0"/>
              <a:t> </a:t>
            </a:r>
            <a:r>
              <a:rPr lang="tr-TR" dirty="0" err="1"/>
              <a:t>isnads</a:t>
            </a:r>
            <a:r>
              <a:rPr lang="tr-TR" dirty="0"/>
              <a:t> is </a:t>
            </a:r>
            <a:r>
              <a:rPr lang="tr-TR" dirty="0" err="1"/>
              <a:t>seen</a:t>
            </a:r>
            <a:r>
              <a:rPr lang="tr-TR" dirty="0"/>
              <a:t> as </a:t>
            </a:r>
            <a:r>
              <a:rPr lang="tr-TR" dirty="0" err="1"/>
              <a:t>the</a:t>
            </a:r>
            <a:r>
              <a:rPr lang="tr-TR" dirty="0"/>
              <a:t> </a:t>
            </a:r>
            <a:r>
              <a:rPr lang="tr-TR" dirty="0" err="1"/>
              <a:t>beginning</a:t>
            </a:r>
            <a:r>
              <a:rPr lang="tr-TR" dirty="0"/>
              <a:t> of </a:t>
            </a:r>
            <a:r>
              <a:rPr lang="tr-TR" dirty="0" err="1"/>
              <a:t>the</a:t>
            </a:r>
            <a:r>
              <a:rPr lang="tr-TR" dirty="0"/>
              <a:t> </a:t>
            </a:r>
            <a:r>
              <a:rPr lang="tr-TR" dirty="0" err="1"/>
              <a:t>method</a:t>
            </a:r>
            <a:r>
              <a:rPr lang="tr-TR" dirty="0"/>
              <a:t> of </a:t>
            </a:r>
            <a:r>
              <a:rPr lang="tr-TR" dirty="0" err="1"/>
              <a:t>citation</a:t>
            </a:r>
            <a:r>
              <a:rPr lang="tr-TR" dirty="0"/>
              <a:t> </a:t>
            </a:r>
            <a:r>
              <a:rPr lang="tr-TR" dirty="0" err="1"/>
              <a:t>and</a:t>
            </a:r>
            <a:r>
              <a:rPr lang="tr-TR" dirty="0"/>
              <a:t> a </a:t>
            </a:r>
            <a:r>
              <a:rPr lang="tr-TR" dirty="0" err="1"/>
              <a:t>precursor</a:t>
            </a:r>
            <a:r>
              <a:rPr lang="tr-TR" dirty="0"/>
              <a:t> </a:t>
            </a:r>
            <a:r>
              <a:rPr lang="tr-TR" dirty="0" err="1"/>
              <a:t>to</a:t>
            </a:r>
            <a:r>
              <a:rPr lang="tr-TR" dirty="0"/>
              <a:t> </a:t>
            </a:r>
            <a:r>
              <a:rPr lang="tr-TR" dirty="0" err="1"/>
              <a:t>the</a:t>
            </a:r>
            <a:r>
              <a:rPr lang="tr-TR" dirty="0"/>
              <a:t> </a:t>
            </a:r>
            <a:r>
              <a:rPr lang="tr-TR" dirty="0" err="1"/>
              <a:t>scientific</a:t>
            </a:r>
            <a:r>
              <a:rPr lang="tr-TR" dirty="0"/>
              <a:t> </a:t>
            </a:r>
            <a:r>
              <a:rPr lang="tr-TR" dirty="0" err="1"/>
              <a:t>method</a:t>
            </a:r>
            <a:r>
              <a:rPr lang="tr-TR" dirty="0"/>
              <a:t> </a:t>
            </a:r>
            <a:r>
              <a:rPr lang="tr-TR" dirty="0" err="1"/>
              <a:t>which</a:t>
            </a:r>
            <a:r>
              <a:rPr lang="tr-TR" dirty="0"/>
              <a:t> </a:t>
            </a:r>
            <a:r>
              <a:rPr lang="tr-TR" dirty="0" err="1"/>
              <a:t>was</a:t>
            </a:r>
            <a:r>
              <a:rPr lang="tr-TR" dirty="0"/>
              <a:t> </a:t>
            </a:r>
            <a:r>
              <a:rPr lang="tr-TR" dirty="0" err="1"/>
              <a:t>developed</a:t>
            </a:r>
            <a:r>
              <a:rPr lang="tr-TR" dirty="0"/>
              <a:t> </a:t>
            </a:r>
            <a:r>
              <a:rPr lang="tr-TR" dirty="0" err="1"/>
              <a:t>by</a:t>
            </a:r>
            <a:r>
              <a:rPr lang="tr-TR" dirty="0"/>
              <a:t> </a:t>
            </a:r>
            <a:r>
              <a:rPr lang="tr-TR" dirty="0" err="1"/>
              <a:t>later</a:t>
            </a:r>
            <a:r>
              <a:rPr lang="tr-TR" dirty="0"/>
              <a:t> </a:t>
            </a:r>
            <a:r>
              <a:rPr lang="tr-TR" dirty="0" err="1"/>
              <a:t>Muslim</a:t>
            </a:r>
            <a:r>
              <a:rPr lang="tr-TR" dirty="0"/>
              <a:t> </a:t>
            </a:r>
            <a:r>
              <a:rPr lang="tr-TR" dirty="0" err="1"/>
              <a:t>scientists</a:t>
            </a:r>
            <a:r>
              <a:rPr lang="tr-TR" dirty="0"/>
              <a:t>.</a:t>
            </a:r>
          </a:p>
          <a:p>
            <a:r>
              <a:rPr lang="tr-TR" dirty="0" err="1"/>
              <a:t>Other</a:t>
            </a:r>
            <a:r>
              <a:rPr lang="tr-TR" dirty="0"/>
              <a:t> </a:t>
            </a:r>
            <a:r>
              <a:rPr lang="tr-TR" dirty="0" err="1"/>
              <a:t>famous</a:t>
            </a:r>
            <a:r>
              <a:rPr lang="tr-TR" dirty="0"/>
              <a:t> </a:t>
            </a:r>
            <a:r>
              <a:rPr lang="tr-TR" dirty="0" err="1"/>
              <a:t>Muslim</a:t>
            </a:r>
            <a:r>
              <a:rPr lang="tr-TR" dirty="0"/>
              <a:t> </a:t>
            </a:r>
            <a:r>
              <a:rPr lang="tr-TR" dirty="0" err="1"/>
              <a:t>historians</a:t>
            </a:r>
            <a:r>
              <a:rPr lang="tr-TR" dirty="0"/>
              <a:t> </a:t>
            </a:r>
            <a:r>
              <a:rPr lang="tr-TR" dirty="0" err="1"/>
              <a:t>who</a:t>
            </a:r>
            <a:r>
              <a:rPr lang="tr-TR" dirty="0"/>
              <a:t> </a:t>
            </a:r>
            <a:r>
              <a:rPr lang="tr-TR" dirty="0" err="1"/>
              <a:t>studied</a:t>
            </a:r>
            <a:r>
              <a:rPr lang="tr-TR" dirty="0"/>
              <a:t> </a:t>
            </a:r>
            <a:r>
              <a:rPr lang="tr-TR" dirty="0" err="1"/>
              <a:t>the</a:t>
            </a:r>
            <a:r>
              <a:rPr lang="tr-TR" dirty="0"/>
              <a:t> </a:t>
            </a:r>
            <a:r>
              <a:rPr lang="tr-TR" dirty="0" err="1"/>
              <a:t>science</a:t>
            </a:r>
            <a:r>
              <a:rPr lang="tr-TR" dirty="0"/>
              <a:t> of </a:t>
            </a:r>
            <a:r>
              <a:rPr lang="tr-TR" dirty="0" err="1"/>
              <a:t>biography</a:t>
            </a:r>
            <a:r>
              <a:rPr lang="tr-TR" dirty="0"/>
              <a:t> </a:t>
            </a:r>
            <a:r>
              <a:rPr lang="tr-TR" dirty="0" err="1"/>
              <a:t>or</a:t>
            </a:r>
            <a:r>
              <a:rPr lang="tr-TR" dirty="0"/>
              <a:t> </a:t>
            </a:r>
            <a:r>
              <a:rPr lang="tr-TR" dirty="0" err="1"/>
              <a:t>science</a:t>
            </a:r>
            <a:r>
              <a:rPr lang="tr-TR" dirty="0"/>
              <a:t> of </a:t>
            </a:r>
            <a:r>
              <a:rPr lang="tr-TR" dirty="0" err="1"/>
              <a:t>hadith</a:t>
            </a:r>
            <a:r>
              <a:rPr lang="tr-TR" dirty="0"/>
              <a:t> </a:t>
            </a:r>
            <a:r>
              <a:rPr lang="tr-TR" dirty="0" err="1"/>
              <a:t>included</a:t>
            </a:r>
            <a:r>
              <a:rPr lang="tr-TR" dirty="0"/>
              <a:t> </a:t>
            </a:r>
            <a:r>
              <a:rPr lang="tr-TR" dirty="0" err="1"/>
              <a:t>Urwah</a:t>
            </a:r>
            <a:r>
              <a:rPr lang="tr-TR" dirty="0"/>
              <a:t> </a:t>
            </a:r>
            <a:r>
              <a:rPr lang="tr-TR" dirty="0" err="1"/>
              <a:t>ibn</a:t>
            </a:r>
            <a:r>
              <a:rPr lang="tr-TR" dirty="0"/>
              <a:t> </a:t>
            </a:r>
            <a:r>
              <a:rPr lang="tr-TR" dirty="0" err="1"/>
              <a:t>Zubayr</a:t>
            </a:r>
            <a:r>
              <a:rPr lang="tr-TR" dirty="0"/>
              <a:t> (</a:t>
            </a:r>
            <a:r>
              <a:rPr lang="tr-TR" dirty="0" err="1"/>
              <a:t>died</a:t>
            </a:r>
            <a:r>
              <a:rPr lang="tr-TR" dirty="0"/>
              <a:t> 712), </a:t>
            </a:r>
            <a:r>
              <a:rPr lang="tr-TR" dirty="0" err="1"/>
              <a:t>Wahb</a:t>
            </a:r>
            <a:r>
              <a:rPr lang="tr-TR" dirty="0"/>
              <a:t> </a:t>
            </a:r>
            <a:r>
              <a:rPr lang="tr-TR" dirty="0" err="1"/>
              <a:t>ibn</a:t>
            </a:r>
            <a:r>
              <a:rPr lang="tr-TR" dirty="0"/>
              <a:t> </a:t>
            </a:r>
            <a:r>
              <a:rPr lang="tr-TR" dirty="0" err="1"/>
              <a:t>Munabbih</a:t>
            </a:r>
            <a:r>
              <a:rPr lang="tr-TR" dirty="0"/>
              <a:t> (</a:t>
            </a:r>
            <a:r>
              <a:rPr lang="tr-TR" dirty="0" err="1"/>
              <a:t>died</a:t>
            </a:r>
            <a:r>
              <a:rPr lang="tr-TR" dirty="0"/>
              <a:t> 728), </a:t>
            </a:r>
            <a:r>
              <a:rPr lang="tr-TR" dirty="0" err="1"/>
              <a:t>Ibn</a:t>
            </a:r>
            <a:r>
              <a:rPr lang="tr-TR" dirty="0"/>
              <a:t> </a:t>
            </a:r>
            <a:r>
              <a:rPr lang="tr-TR" dirty="0" err="1"/>
              <a:t>Ishaq</a:t>
            </a:r>
            <a:r>
              <a:rPr lang="tr-TR" dirty="0"/>
              <a:t> (</a:t>
            </a:r>
            <a:r>
              <a:rPr lang="tr-TR" dirty="0" err="1"/>
              <a:t>died</a:t>
            </a:r>
            <a:r>
              <a:rPr lang="tr-TR" dirty="0"/>
              <a:t> 761), al-</a:t>
            </a:r>
            <a:r>
              <a:rPr lang="tr-TR" dirty="0" err="1"/>
              <a:t>Waqidi</a:t>
            </a:r>
            <a:r>
              <a:rPr lang="tr-TR" dirty="0"/>
              <a:t> (745–822), </a:t>
            </a:r>
            <a:r>
              <a:rPr lang="tr-TR" dirty="0" err="1"/>
              <a:t>Ibn</a:t>
            </a:r>
            <a:r>
              <a:rPr lang="tr-TR" dirty="0"/>
              <a:t> </a:t>
            </a:r>
            <a:r>
              <a:rPr lang="tr-TR" dirty="0" err="1"/>
              <a:t>Hisham</a:t>
            </a:r>
            <a:r>
              <a:rPr lang="tr-TR" dirty="0"/>
              <a:t> (</a:t>
            </a:r>
            <a:r>
              <a:rPr lang="tr-TR" dirty="0" err="1"/>
              <a:t>died</a:t>
            </a:r>
            <a:r>
              <a:rPr lang="tr-TR" dirty="0"/>
              <a:t> 834)…..</a:t>
            </a:r>
            <a:r>
              <a:rPr lang="tr-TR" dirty="0" err="1"/>
              <a:t>amog</a:t>
            </a:r>
            <a:r>
              <a:rPr lang="tr-TR" dirty="0"/>
              <a:t> </a:t>
            </a:r>
            <a:r>
              <a:rPr lang="tr-TR" dirty="0" err="1"/>
              <a:t>others</a:t>
            </a:r>
            <a:r>
              <a:rPr lang="tr-TR" dirty="0"/>
              <a:t>.</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Early</a:t>
            </a:r>
            <a:r>
              <a:rPr lang="tr-TR" dirty="0" smtClean="0"/>
              <a:t> </a:t>
            </a:r>
            <a:r>
              <a:rPr lang="tr-TR" dirty="0" err="1" smtClean="0"/>
              <a:t>Islamic</a:t>
            </a:r>
            <a:r>
              <a:rPr lang="tr-TR" dirty="0" smtClean="0"/>
              <a:t> </a:t>
            </a:r>
            <a:r>
              <a:rPr lang="tr-TR" dirty="0" err="1" smtClean="0"/>
              <a:t>historiography</a:t>
            </a:r>
            <a:r>
              <a:rPr lang="tr-TR" dirty="0" smtClean="0"/>
              <a:t> has </a:t>
            </a:r>
            <a:r>
              <a:rPr lang="tr-TR" dirty="0" err="1" smtClean="0"/>
              <a:t>two</a:t>
            </a:r>
            <a:r>
              <a:rPr lang="tr-TR" dirty="0" smtClean="0"/>
              <a:t> </a:t>
            </a:r>
            <a:r>
              <a:rPr lang="tr-TR" dirty="0" err="1" smtClean="0"/>
              <a:t>forms</a:t>
            </a:r>
            <a:r>
              <a:rPr lang="tr-TR" dirty="0" smtClean="0"/>
              <a:t>. </a:t>
            </a:r>
            <a:r>
              <a:rPr lang="tr-TR" dirty="0" err="1" smtClean="0"/>
              <a:t>Khabar</a:t>
            </a:r>
            <a:r>
              <a:rPr lang="tr-TR" dirty="0" smtClean="0"/>
              <a:t> </a:t>
            </a:r>
            <a:r>
              <a:rPr lang="tr-TR" dirty="0" err="1" smtClean="0"/>
              <a:t>and</a:t>
            </a:r>
            <a:r>
              <a:rPr lang="tr-TR" dirty="0" smtClean="0"/>
              <a:t> </a:t>
            </a:r>
            <a:r>
              <a:rPr lang="tr-TR" dirty="0" err="1" smtClean="0"/>
              <a:t>annalistic</a:t>
            </a:r>
            <a:r>
              <a:rPr lang="tr-TR" dirty="0" smtClean="0"/>
              <a:t> </a:t>
            </a:r>
            <a:r>
              <a:rPr lang="tr-TR" dirty="0" err="1" smtClean="0"/>
              <a:t>style</a:t>
            </a:r>
            <a:r>
              <a:rPr lang="tr-TR" dirty="0" smtClean="0"/>
              <a:t>, </a:t>
            </a:r>
            <a:r>
              <a:rPr lang="tr-TR" dirty="0" err="1" smtClean="0"/>
              <a:t>tradition</a:t>
            </a:r>
            <a:r>
              <a:rPr lang="tr-TR" dirty="0" smtClean="0"/>
              <a:t>. </a:t>
            </a:r>
            <a:r>
              <a:rPr lang="tr-TR" dirty="0" err="1" smtClean="0"/>
              <a:t>In</a:t>
            </a:r>
            <a:r>
              <a:rPr lang="tr-TR" dirty="0" smtClean="0"/>
              <a:t> </a:t>
            </a:r>
            <a:r>
              <a:rPr lang="tr-TR" dirty="0" err="1" smtClean="0"/>
              <a:t>khabar</a:t>
            </a:r>
            <a:r>
              <a:rPr lang="tr-TR" dirty="0" smtClean="0"/>
              <a:t> form </a:t>
            </a:r>
            <a:r>
              <a:rPr lang="tr-TR" dirty="0" err="1" smtClean="0"/>
              <a:t>every</a:t>
            </a:r>
            <a:r>
              <a:rPr lang="tr-TR" dirty="0" smtClean="0"/>
              <a:t> </a:t>
            </a:r>
            <a:r>
              <a:rPr lang="tr-TR" dirty="0" err="1" smtClean="0"/>
              <a:t>event</a:t>
            </a:r>
            <a:r>
              <a:rPr lang="tr-TR" dirty="0" smtClean="0"/>
              <a:t> is </a:t>
            </a:r>
            <a:r>
              <a:rPr lang="tr-TR" dirty="0" err="1" smtClean="0"/>
              <a:t>given</a:t>
            </a:r>
            <a:r>
              <a:rPr lang="tr-TR" dirty="0" smtClean="0"/>
              <a:t> </a:t>
            </a:r>
            <a:r>
              <a:rPr lang="tr-TR" dirty="0" err="1" smtClean="0"/>
              <a:t>alone</a:t>
            </a:r>
            <a:r>
              <a:rPr lang="tr-TR" dirty="0" smtClean="0"/>
              <a:t>, </a:t>
            </a:r>
            <a:r>
              <a:rPr lang="tr-TR" dirty="0" err="1" smtClean="0"/>
              <a:t>there</a:t>
            </a:r>
            <a:r>
              <a:rPr lang="tr-TR" dirty="0" smtClean="0"/>
              <a:t> is no </a:t>
            </a:r>
            <a:r>
              <a:rPr lang="tr-TR" dirty="0" err="1" smtClean="0"/>
              <a:t>relation</a:t>
            </a:r>
            <a:r>
              <a:rPr lang="tr-TR" dirty="0" smtClean="0"/>
              <a:t> </a:t>
            </a:r>
            <a:r>
              <a:rPr lang="tr-TR" dirty="0" err="1" smtClean="0"/>
              <a:t>among</a:t>
            </a:r>
            <a:r>
              <a:rPr lang="tr-TR" dirty="0" smtClean="0"/>
              <a:t> </a:t>
            </a:r>
            <a:r>
              <a:rPr lang="tr-TR" dirty="0" err="1" smtClean="0"/>
              <a:t>events</a:t>
            </a:r>
            <a:r>
              <a:rPr lang="tr-TR" dirty="0" smtClean="0"/>
              <a:t>, </a:t>
            </a:r>
            <a:r>
              <a:rPr lang="tr-TR" dirty="0" err="1" smtClean="0"/>
              <a:t>there</a:t>
            </a:r>
            <a:r>
              <a:rPr lang="tr-TR" dirty="0" smtClean="0"/>
              <a:t> is no </a:t>
            </a:r>
            <a:r>
              <a:rPr lang="tr-TR" dirty="0" err="1" smtClean="0"/>
              <a:t>other</a:t>
            </a:r>
            <a:r>
              <a:rPr lang="tr-TR" dirty="0" smtClean="0"/>
              <a:t> </a:t>
            </a:r>
            <a:r>
              <a:rPr lang="tr-TR" dirty="0" err="1" smtClean="0"/>
              <a:t>reference</a:t>
            </a:r>
            <a:r>
              <a:rPr lang="tr-TR" dirty="0" smtClean="0"/>
              <a:t> </a:t>
            </a:r>
            <a:r>
              <a:rPr lang="tr-TR" dirty="0" err="1" smtClean="0"/>
              <a:t>to</a:t>
            </a:r>
            <a:r>
              <a:rPr lang="tr-TR" dirty="0" smtClean="0"/>
              <a:t> </a:t>
            </a:r>
            <a:r>
              <a:rPr lang="tr-TR" dirty="0" err="1" smtClean="0"/>
              <a:t>make</a:t>
            </a:r>
            <a:r>
              <a:rPr lang="tr-TR" dirty="0" smtClean="0"/>
              <a:t> </a:t>
            </a:r>
            <a:r>
              <a:rPr lang="tr-TR" dirty="0" err="1" smtClean="0"/>
              <a:t>the</a:t>
            </a:r>
            <a:r>
              <a:rPr lang="tr-TR" dirty="0" smtClean="0"/>
              <a:t> </a:t>
            </a:r>
            <a:r>
              <a:rPr lang="tr-TR" dirty="0" err="1" smtClean="0"/>
              <a:t>event</a:t>
            </a:r>
            <a:r>
              <a:rPr lang="tr-TR" dirty="0" smtClean="0"/>
              <a:t> </a:t>
            </a:r>
            <a:r>
              <a:rPr lang="tr-TR" dirty="0" err="1" smtClean="0"/>
              <a:t>more</a:t>
            </a:r>
            <a:r>
              <a:rPr lang="tr-TR" dirty="0" smtClean="0"/>
              <a:t> </a:t>
            </a:r>
            <a:r>
              <a:rPr lang="tr-TR" dirty="0" err="1" smtClean="0"/>
              <a:t>trustable</a:t>
            </a:r>
            <a:r>
              <a:rPr lang="tr-TR" dirty="0" smtClean="0"/>
              <a:t>, </a:t>
            </a:r>
            <a:r>
              <a:rPr lang="tr-TR" dirty="0" err="1" smtClean="0"/>
              <a:t>histrorian</a:t>
            </a:r>
            <a:r>
              <a:rPr lang="tr-TR" dirty="0" smtClean="0"/>
              <a:t> </a:t>
            </a:r>
            <a:r>
              <a:rPr lang="tr-TR" dirty="0" err="1" smtClean="0"/>
              <a:t>makes</a:t>
            </a:r>
            <a:r>
              <a:rPr lang="tr-TR" dirty="0" smtClean="0"/>
              <a:t> no </a:t>
            </a:r>
            <a:r>
              <a:rPr lang="tr-TR" dirty="0" err="1" smtClean="0"/>
              <a:t>analyse</a:t>
            </a:r>
            <a:r>
              <a:rPr lang="tr-TR" dirty="0" smtClean="0"/>
              <a:t> </a:t>
            </a:r>
            <a:r>
              <a:rPr lang="tr-TR" dirty="0" err="1" smtClean="0"/>
              <a:t>about</a:t>
            </a:r>
            <a:r>
              <a:rPr lang="tr-TR" dirty="0" smtClean="0"/>
              <a:t> </a:t>
            </a:r>
            <a:r>
              <a:rPr lang="tr-TR" dirty="0" err="1" smtClean="0"/>
              <a:t>event</a:t>
            </a:r>
            <a:r>
              <a:rPr lang="tr-TR" dirty="0" smtClean="0"/>
              <a:t>.</a:t>
            </a:r>
            <a:r>
              <a:rPr lang="tr-TR" dirty="0" err="1" smtClean="0"/>
              <a:t>In</a:t>
            </a:r>
            <a:r>
              <a:rPr lang="tr-TR" dirty="0" smtClean="0"/>
              <a:t> </a:t>
            </a:r>
            <a:r>
              <a:rPr lang="tr-TR" dirty="0" err="1" smtClean="0"/>
              <a:t>annalistic</a:t>
            </a:r>
            <a:r>
              <a:rPr lang="tr-TR" dirty="0" smtClean="0"/>
              <a:t> form </a:t>
            </a:r>
            <a:r>
              <a:rPr lang="tr-TR" dirty="0" err="1" smtClean="0"/>
              <a:t>you</a:t>
            </a:r>
            <a:r>
              <a:rPr lang="tr-TR" dirty="0" smtClean="0"/>
              <a:t> </a:t>
            </a:r>
            <a:r>
              <a:rPr lang="tr-TR" dirty="0" err="1" smtClean="0"/>
              <a:t>are</a:t>
            </a:r>
            <a:r>
              <a:rPr lang="tr-TR" dirty="0" smtClean="0"/>
              <a:t> not </a:t>
            </a:r>
            <a:r>
              <a:rPr lang="tr-TR" dirty="0" err="1" smtClean="0"/>
              <a:t>able</a:t>
            </a:r>
            <a:r>
              <a:rPr lang="tr-TR" dirty="0" smtClean="0"/>
              <a:t> </a:t>
            </a:r>
            <a:r>
              <a:rPr lang="tr-TR" dirty="0" err="1" smtClean="0"/>
              <a:t>to</a:t>
            </a:r>
            <a:r>
              <a:rPr lang="tr-TR" dirty="0" smtClean="0"/>
              <a:t> </a:t>
            </a:r>
            <a:r>
              <a:rPr lang="tr-TR" dirty="0" err="1" smtClean="0"/>
              <a:t>follow</a:t>
            </a:r>
            <a:r>
              <a:rPr lang="tr-TR" dirty="0" smtClean="0"/>
              <a:t> </a:t>
            </a:r>
            <a:r>
              <a:rPr lang="tr-TR" dirty="0" err="1" smtClean="0"/>
              <a:t>the</a:t>
            </a:r>
            <a:r>
              <a:rPr lang="tr-TR" dirty="0" smtClean="0"/>
              <a:t> </a:t>
            </a:r>
            <a:r>
              <a:rPr lang="tr-TR" dirty="0" err="1" smtClean="0"/>
              <a:t>causality</a:t>
            </a:r>
            <a:r>
              <a:rPr lang="tr-TR" dirty="0" smtClean="0"/>
              <a:t> of </a:t>
            </a:r>
            <a:r>
              <a:rPr lang="tr-TR" dirty="0" err="1" smtClean="0"/>
              <a:t>events</a:t>
            </a:r>
            <a:r>
              <a:rPr lang="tr-TR" dirty="0" smtClean="0"/>
              <a:t>. </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TotalTime>
  <Words>575</Words>
  <Application>Microsoft Office PowerPoint</Application>
  <PresentationFormat>Ekran Gösterisi (4:3)</PresentationFormat>
  <Paragraphs>10</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Gündönümü</vt:lpstr>
      <vt:lpstr>Historiography and Islamic Historiography</vt:lpstr>
      <vt:lpstr>Slayt 2</vt:lpstr>
      <vt:lpstr>Slayt 3</vt:lpstr>
      <vt:lpstr>HISTORIOGRAPHY OF EARLY ISLAM</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Historiography and Islamic Historiography</dc:title>
  <dc:creator>pc</dc:creator>
  <cp:lastModifiedBy>pc</cp:lastModifiedBy>
  <cp:revision>2</cp:revision>
  <dcterms:created xsi:type="dcterms:W3CDTF">2017-03-16T09:09:43Z</dcterms:created>
  <dcterms:modified xsi:type="dcterms:W3CDTF">2017-03-16T09:19:16Z</dcterms:modified>
</cp:coreProperties>
</file>