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de-DE" dirty="0" smtClean="0"/>
              <a:t>Motive, Stoff und Symbole</a:t>
            </a:r>
            <a:endParaRPr lang="de-DE" dirty="0"/>
          </a:p>
        </p:txBody>
      </p:sp>
      <p:sp>
        <p:nvSpPr>
          <p:cNvPr id="3" name="2 İçerik Yer Tutucusu"/>
          <p:cNvSpPr>
            <a:spLocks noGrp="1"/>
          </p:cNvSpPr>
          <p:nvPr>
            <p:ph sz="quarter" idx="1"/>
          </p:nvPr>
        </p:nvSpPr>
        <p:spPr/>
        <p:txBody>
          <a:bodyPr>
            <a:normAutofit fontScale="70000" lnSpcReduction="20000"/>
          </a:bodyPr>
          <a:lstStyle/>
          <a:p>
            <a:r>
              <a:rPr lang="de-DE" dirty="0" smtClean="0"/>
              <a:t>Motiv meint in der Umgangssprache und in der Psychologie einen Handlungsgrund, in der Literatur-und Kunstwissenschaft bezeichnet man mit Motiv vor allem ein schematisierbares Element des Handlungsgerüsts eines Texts (oder des Bildaufbaus in der Kunst).</a:t>
            </a:r>
          </a:p>
          <a:p>
            <a:r>
              <a:rPr lang="de-DE" dirty="0" smtClean="0"/>
              <a:t>Die Motive werden erstens nach ihrem Inhalt unterschieden: Figurenmotive nennt man verbreitete Figuren oder Figurengruppen (diese werden unter den Figuren behandelt); sind die Figuren klischiert  oder  auf  wenige  typische  Eigenschaften  reduziert,  so  spricht  man  von Typenmotiven; Situations-und Handlungsmotive meinen  typische  Situationen,  etwa  auch  Konflikte,  sowie Handlungen und Vorgänge; Sachmotive heißen typische oder besonders handlungsrelevante Requisiten oder Gegenstände, aber auch etwa Farben u. ä.; von den Sachmotiven abgegrenzt werden Raum-und Zeitmotive,  die  Handlungsorte  oder  wiederkehrende  Elemente  der  Zeitgestaltung umfassen</a:t>
            </a:r>
            <a:r>
              <a:rPr lang="tr-TR" dirty="0" smtClean="0"/>
              <a:t>…</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77500" lnSpcReduction="20000"/>
          </a:bodyPr>
          <a:lstStyle/>
          <a:p>
            <a:r>
              <a:rPr lang="de-DE" dirty="0" smtClean="0"/>
              <a:t>Die  Motive  werden  auch  unterschieden  nach  ihrer  Wichtigkeit  für  den  Handlungsgang  bzw. nach  der  Häufigkeit  ihres  Vorkommens.  Man  unterscheidet  dabei  häufige  oder  für  die Handlung zentrale Hauptmotive von weniger bedeutsamen Nebenmotiven. Ein Motiv, das für den  Handlungsgang  unerheblich  ist  und  punktuell  oder  nur  in Episoden  auftritt,  heißt blindes Motiv.  Blinde  Motive  werden,  etwa  in  Kriminalromanen,  verwendet,  um  die  Aufmerksamkeit des Rezipienten fehlzuleiten und dadurch Überraschungsmomente und Spannung zu erzeugen. </a:t>
            </a:r>
            <a:r>
              <a:rPr lang="tr-TR" dirty="0" smtClean="0"/>
              <a:t>Z.B.</a:t>
            </a:r>
            <a:r>
              <a:rPr lang="de-DE" dirty="0" smtClean="0"/>
              <a:t>Hänsel und Gretel: Hauptmotiv ist etwa der Motivkomplex der Nahrung oder das Einzelmotiv des Hungers, Nebenmotive etwa das weiße Vöglein. </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de-DE" dirty="0" smtClean="0"/>
              <a:t>Symbole</a:t>
            </a:r>
            <a:endParaRPr lang="tr-TR" dirty="0"/>
          </a:p>
        </p:txBody>
      </p:sp>
      <p:sp>
        <p:nvSpPr>
          <p:cNvPr id="3" name="2 İçerik Yer Tutucusu"/>
          <p:cNvSpPr>
            <a:spLocks noGrp="1"/>
          </p:cNvSpPr>
          <p:nvPr>
            <p:ph sz="quarter" idx="1"/>
          </p:nvPr>
        </p:nvSpPr>
        <p:spPr/>
        <p:txBody>
          <a:bodyPr>
            <a:normAutofit lnSpcReduction="10000"/>
          </a:bodyPr>
          <a:lstStyle/>
          <a:p>
            <a:r>
              <a:rPr lang="de-DE" dirty="0" smtClean="0"/>
              <a:t>Als Symbole bezeichnet  man  Einzelmotive,  die  zugleich  metaphorische  Bedeutung</a:t>
            </a:r>
            <a:r>
              <a:rPr lang="tr-TR" dirty="0" smtClean="0"/>
              <a:t> </a:t>
            </a:r>
            <a:r>
              <a:rPr lang="de-DE" dirty="0" smtClean="0"/>
              <a:t>haben, die also abgesehen von ihrem unmittelbaren Sachzusammenhang auf weitere Motive verweisen. Da die Symbolik den Sachzusammenhang übersteigt, muss sie im Text eigens konstruiert werden, entweder durch metaphorische Bezüge oder durch Handlungsmotive, die zusätzliche Motivverknüpfungen suggerieren.</a:t>
            </a:r>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Stoff</a:t>
            </a:r>
            <a:endParaRPr lang="tr-TR" dirty="0"/>
          </a:p>
        </p:txBody>
      </p:sp>
      <p:sp>
        <p:nvSpPr>
          <p:cNvPr id="3" name="2 İçerik Yer Tutucusu"/>
          <p:cNvSpPr>
            <a:spLocks noGrp="1"/>
          </p:cNvSpPr>
          <p:nvPr>
            <p:ph sz="quarter" idx="1"/>
          </p:nvPr>
        </p:nvSpPr>
        <p:spPr/>
        <p:txBody>
          <a:bodyPr>
            <a:normAutofit fontScale="92500" lnSpcReduction="20000"/>
          </a:bodyPr>
          <a:lstStyle/>
          <a:p>
            <a:r>
              <a:rPr lang="de-DE" dirty="0" smtClean="0"/>
              <a:t>Als Stoff bezeichnet man eine bestimmte Kombination und Abfolge von Einzelmotiven, allenfalls Motivkomplexen,  wobei  vor  allem  die  Handlungs-und  Figurenmotive  berücksichtigt  werden. Der Stoff umschreibt dann ein Handlungsgerüst, das vom Text in einer bestimmten Weise ausgestaltet  wird,  das  aber  grundsätzlich  auch  andere  Darstellungen  (konkrete  „Füllungen“)  zulässt. Derselbe Stoff kann dann verschiedenen Texten zugrunde liegen. Eine neue Ausgestaltung eines Stoffs heißt Aktualisierung oder Modernisierung.</a:t>
            </a:r>
            <a:endParaRPr lang="tr-TR"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363</Words>
  <Application>Microsoft Office PowerPoint</Application>
  <PresentationFormat>Ekran Gösterisi (4:3)</PresentationFormat>
  <Paragraphs>8</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Motive, Stoff und Symbole</vt:lpstr>
      <vt:lpstr>Slayt 2</vt:lpstr>
      <vt:lpstr>Symbole</vt:lpstr>
      <vt:lpstr>Stoff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Edebi Metin İncelemeleri</dc:title>
  <dc:creator>Goncoş</dc:creator>
  <cp:lastModifiedBy>Goncoş</cp:lastModifiedBy>
  <cp:revision>2</cp:revision>
  <dcterms:created xsi:type="dcterms:W3CDTF">2021-02-11T11:07:50Z</dcterms:created>
  <dcterms:modified xsi:type="dcterms:W3CDTF">2021-02-13T13:09:41Z</dcterms:modified>
</cp:coreProperties>
</file>