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5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3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9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7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3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93683" y="5288222"/>
            <a:ext cx="1081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Radyasyon ile Sterilizasyon</a:t>
            </a:r>
            <a:endParaRPr lang="tr-TR" sz="4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62743" y="2690336"/>
            <a:ext cx="1026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UV; havanın, suyun ve ambalaj kâğıtları gibi düzgün yüzeylerin dezenfeksiyonunda kullanılmaktadır.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Kullanım alanı,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penetrasyon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gücünün zayıflığı nedeniyle mutlak sterilize sağlayamaması dolayısıyla oldukça sınırlıdır.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Havadaki ve/veya UV lambası üzerindeki tozlar dahi mikroorganizmaları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UV'den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koruyabilirler. Benzer şekilde bir mikroorganizma kolonisinde yüzeyin altındaki hücreler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UV'den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fazlaca etkilenmezler, merkezdekiler ise önemli ölçüde korunur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Olmayan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03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0" y="1792868"/>
            <a:ext cx="9390744" cy="405603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Olmayan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5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62743" y="2274838"/>
            <a:ext cx="102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Sterilizasyon: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Bir obje veya materyal üzerinde bulunan canlı mikroorganizmaların (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Virüsler, </a:t>
            </a:r>
            <a:r>
              <a:rPr lang="tr-TR" sz="2400" b="1" dirty="0" err="1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Viroidler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Prionlar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bütün formlarının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vejetatif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ve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generatif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yapılarının (</a:t>
            </a:r>
            <a:r>
              <a:rPr lang="tr-TR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endosporlar</a:t>
            </a:r>
            <a:r>
              <a:rPr lang="tr-TR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öldürülerek yok edilmesi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işlemidir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Mutlaktır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kesindir </a:t>
            </a:r>
            <a:endParaRPr lang="tr-TR" sz="2400" b="1" dirty="0" smtClean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Derecesi yoktur</a:t>
            </a:r>
            <a:endParaRPr lang="tr-TR" sz="2400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4" y="1347035"/>
            <a:ext cx="1007291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62743" y="2828835"/>
            <a:ext cx="1026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Isı ve diğer yöntemlerle sterilize edilemeyen tıbbi ürünler, genellikle ambalajlanmış gıdalar ve ortam sterilizasyonu için kullanılan sterilizasyon yöntemidir.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Çevreye de etkili olduklarından önlemler gerektirir ve sınırlı alanlarda kullanılır</a:t>
            </a:r>
          </a:p>
        </p:txBody>
      </p:sp>
    </p:spTree>
    <p:extLst>
      <p:ext uri="{BB962C8B-B14F-4D97-AF65-F5344CB8AC3E}">
        <p14:creationId xmlns:p14="http://schemas.microsoft.com/office/powerpoint/2010/main" val="84634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62743" y="2828835"/>
            <a:ext cx="1026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Radyasyonun; dalga-boyu, yoğunluk ve süreye bağlı olarak hücreler üzerine çeşitli etkileri vardır. Mikroorganizmalar üzerine etkili 2 tip radyasyon vardır: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	iyonize  radyasyon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	iyonize olmayan radyasyon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7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Edici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62741" y="2967335"/>
            <a:ext cx="10261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Gama ışınları,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yüksek enerjili elektronlar (e-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beam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 ışınları bu gruba girer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9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Edici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2" y="1590355"/>
            <a:ext cx="10261601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Edici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1" y="1590355"/>
            <a:ext cx="10261602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0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262743" y="217717"/>
            <a:ext cx="1026160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Radyasyon ile Yapılan Sterilizasyon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62742" y="965591"/>
            <a:ext cx="102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İyonize Olmayan Radyasyonla Sterilizasyon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62742" y="2274838"/>
            <a:ext cx="10261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Ultraviyole (UV) Işınlarının kullanımına dayanır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UV Işınları bilinenin aksine sterilizasyon amacıyla her hangi bir alet veya malzeme üzerinde etkili olmaz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Penetrasyon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özelliği düşük olduğu için malzemelerden ziyade ameliyathane, laboratuvar,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biyojgüvenlik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kabinleri gibi alanların sterilizasyonunda kullanılmaz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Temas ettiği mikroorganizmaların DNA yapısında kırıklar meydana getirerek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replikasyonunu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inhibe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Onları mutasyona da uğratabilir (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sterillize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edelim derken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mutant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tür ürete de biliriz).  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5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281</Words>
  <Application>Microsoft Office PowerPoint</Application>
  <PresentationFormat>Geniş ekran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Dilruba Kılıç</dc:creator>
  <cp:lastModifiedBy>Dilruba Kılıç</cp:lastModifiedBy>
  <cp:revision>64</cp:revision>
  <dcterms:created xsi:type="dcterms:W3CDTF">2020-03-22T17:32:17Z</dcterms:created>
  <dcterms:modified xsi:type="dcterms:W3CDTF">2020-05-16T20:34:08Z</dcterms:modified>
</cp:coreProperties>
</file>