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75" r:id="rId3"/>
    <p:sldId id="286" r:id="rId4"/>
    <p:sldId id="293" r:id="rId5"/>
    <p:sldId id="294" r:id="rId6"/>
    <p:sldId id="319" r:id="rId7"/>
    <p:sldId id="260" r:id="rId8"/>
    <p:sldId id="277" r:id="rId9"/>
    <p:sldId id="287" r:id="rId10"/>
    <p:sldId id="263" r:id="rId11"/>
    <p:sldId id="315" r:id="rId12"/>
    <p:sldId id="266" r:id="rId13"/>
    <p:sldId id="267" r:id="rId14"/>
    <p:sldId id="279" r:id="rId15"/>
    <p:sldId id="320" r:id="rId16"/>
    <p:sldId id="321" r:id="rId17"/>
    <p:sldId id="282" r:id="rId18"/>
    <p:sldId id="316" r:id="rId19"/>
    <p:sldId id="31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32CEA-CFA4-4A52-B530-F60A2D55E55B}" type="doc">
      <dgm:prSet loTypeId="urn:microsoft.com/office/officeart/2008/layout/RadialCluster" loCatId="relationship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D7C6712D-EFDA-4CE6-BD0B-77375BFAB9BC}">
      <dgm:prSet phldrT="[Text]"/>
      <dgm:spPr/>
      <dgm:t>
        <a:bodyPr/>
        <a:lstStyle/>
        <a:p>
          <a:r>
            <a:rPr lang="tr-TR" dirty="0" smtClean="0"/>
            <a:t>Normatif </a:t>
          </a:r>
          <a:r>
            <a:rPr lang="tr-TR" dirty="0" smtClean="0"/>
            <a:t>gereksinimler</a:t>
          </a:r>
          <a:endParaRPr lang="tr-TR" dirty="0"/>
        </a:p>
      </dgm:t>
    </dgm:pt>
    <dgm:pt modelId="{EC2D4536-BCF6-4BDD-9D1F-9500391B0315}" type="parTrans" cxnId="{BA2B572B-BA22-470C-8D51-DB9ED160CF84}">
      <dgm:prSet/>
      <dgm:spPr/>
      <dgm:t>
        <a:bodyPr/>
        <a:lstStyle/>
        <a:p>
          <a:endParaRPr lang="tr-TR"/>
        </a:p>
      </dgm:t>
    </dgm:pt>
    <dgm:pt modelId="{08CF24B8-7A2D-4E92-BE98-11728262DEFA}" type="sibTrans" cxnId="{BA2B572B-BA22-470C-8D51-DB9ED160CF84}">
      <dgm:prSet/>
      <dgm:spPr/>
      <dgm:t>
        <a:bodyPr/>
        <a:lstStyle/>
        <a:p>
          <a:endParaRPr lang="tr-TR"/>
        </a:p>
      </dgm:t>
    </dgm:pt>
    <dgm:pt modelId="{C18CB064-2946-4FBF-835A-C577C43515DA}">
      <dgm:prSet/>
      <dgm:spPr/>
      <dgm:t>
        <a:bodyPr/>
        <a:lstStyle/>
        <a:p>
          <a:r>
            <a:rPr lang="tr-TR" dirty="0" smtClean="0"/>
            <a:t>Göreceli ihtiyaçlar</a:t>
          </a:r>
        </a:p>
      </dgm:t>
    </dgm:pt>
    <dgm:pt modelId="{52A884CF-0646-4EBE-9CB7-46A2D740CCFA}" type="parTrans" cxnId="{EA2D51E6-3261-4ACB-B29A-C96B55693AA5}">
      <dgm:prSet/>
      <dgm:spPr/>
      <dgm:t>
        <a:bodyPr/>
        <a:lstStyle/>
        <a:p>
          <a:endParaRPr lang="tr-TR"/>
        </a:p>
      </dgm:t>
    </dgm:pt>
    <dgm:pt modelId="{112F540F-8E3F-435D-8A87-615A476C46BC}" type="sibTrans" cxnId="{EA2D51E6-3261-4ACB-B29A-C96B55693AA5}">
      <dgm:prSet/>
      <dgm:spPr/>
      <dgm:t>
        <a:bodyPr/>
        <a:lstStyle/>
        <a:p>
          <a:endParaRPr lang="tr-TR"/>
        </a:p>
      </dgm:t>
    </dgm:pt>
    <dgm:pt modelId="{CDE31CD2-545D-407A-9F25-4BD257C2E68B}">
      <dgm:prSet/>
      <dgm:spPr/>
      <dgm:t>
        <a:bodyPr/>
        <a:lstStyle/>
        <a:p>
          <a:r>
            <a:rPr lang="tr-TR" dirty="0" smtClean="0"/>
            <a:t>Hissedilen </a:t>
          </a:r>
          <a:r>
            <a:rPr lang="tr-TR" dirty="0" smtClean="0"/>
            <a:t>gereksinimler</a:t>
          </a:r>
          <a:endParaRPr lang="tr-TR" dirty="0" smtClean="0"/>
        </a:p>
      </dgm:t>
    </dgm:pt>
    <dgm:pt modelId="{8BE8A67D-0847-4C5A-A171-20E0C213E255}" type="parTrans" cxnId="{DF815263-47E0-40CE-89B5-3948E1DDC54E}">
      <dgm:prSet/>
      <dgm:spPr/>
      <dgm:t>
        <a:bodyPr/>
        <a:lstStyle/>
        <a:p>
          <a:endParaRPr lang="tr-TR"/>
        </a:p>
      </dgm:t>
    </dgm:pt>
    <dgm:pt modelId="{3F30280E-7E3C-4397-AEA1-B7B7B6D49A79}" type="sibTrans" cxnId="{DF815263-47E0-40CE-89B5-3948E1DDC54E}">
      <dgm:prSet/>
      <dgm:spPr/>
      <dgm:t>
        <a:bodyPr/>
        <a:lstStyle/>
        <a:p>
          <a:endParaRPr lang="tr-TR"/>
        </a:p>
      </dgm:t>
    </dgm:pt>
    <dgm:pt modelId="{0EA51FD5-A8C4-4E28-8D8A-5ED5FC420E7B}">
      <dgm:prSet/>
      <dgm:spPr/>
      <dgm:t>
        <a:bodyPr/>
        <a:lstStyle/>
        <a:p>
          <a:r>
            <a:rPr lang="tr-TR" dirty="0" smtClean="0"/>
            <a:t>Öngörülen </a:t>
          </a:r>
          <a:r>
            <a:rPr lang="tr-TR" dirty="0" smtClean="0"/>
            <a:t>gereksinimler</a:t>
          </a:r>
          <a:endParaRPr lang="tr-TR" dirty="0" smtClean="0"/>
        </a:p>
      </dgm:t>
    </dgm:pt>
    <dgm:pt modelId="{5E0A3DE8-7CEA-437D-9F18-FB0259C8384D}" type="parTrans" cxnId="{2510A55A-74DC-42E1-B1CB-4B8E37105B61}">
      <dgm:prSet/>
      <dgm:spPr/>
      <dgm:t>
        <a:bodyPr/>
        <a:lstStyle/>
        <a:p>
          <a:endParaRPr lang="tr-TR"/>
        </a:p>
      </dgm:t>
    </dgm:pt>
    <dgm:pt modelId="{205EC2BF-2BD4-453A-80E6-750ABCDC9B03}" type="sibTrans" cxnId="{2510A55A-74DC-42E1-B1CB-4B8E37105B61}">
      <dgm:prSet/>
      <dgm:spPr/>
      <dgm:t>
        <a:bodyPr/>
        <a:lstStyle/>
        <a:p>
          <a:endParaRPr lang="tr-TR"/>
        </a:p>
      </dgm:t>
    </dgm:pt>
    <dgm:pt modelId="{2B777A93-C8C4-4A96-BB44-024FA192207B}">
      <dgm:prSet/>
      <dgm:spPr/>
      <dgm:t>
        <a:bodyPr/>
        <a:lstStyle/>
        <a:p>
          <a:r>
            <a:rPr lang="tr-TR" dirty="0" smtClean="0"/>
            <a:t>Kritik olay </a:t>
          </a:r>
          <a:r>
            <a:rPr lang="tr-TR" dirty="0" smtClean="0"/>
            <a:t>gereksinimi</a:t>
          </a:r>
          <a:endParaRPr lang="tr-TR" dirty="0"/>
        </a:p>
      </dgm:t>
    </dgm:pt>
    <dgm:pt modelId="{2F99083B-8107-4FF2-854D-BA6B0FB7A55D}" type="parTrans" cxnId="{9AE76784-E4FC-4966-84BB-95F91D5F5CFD}">
      <dgm:prSet/>
      <dgm:spPr/>
      <dgm:t>
        <a:bodyPr/>
        <a:lstStyle/>
        <a:p>
          <a:endParaRPr lang="tr-TR"/>
        </a:p>
      </dgm:t>
    </dgm:pt>
    <dgm:pt modelId="{60A01237-170F-4657-AF59-E90C2CC7BD21}" type="sibTrans" cxnId="{9AE76784-E4FC-4966-84BB-95F91D5F5CFD}">
      <dgm:prSet/>
      <dgm:spPr/>
      <dgm:t>
        <a:bodyPr/>
        <a:lstStyle/>
        <a:p>
          <a:endParaRPr lang="tr-TR"/>
        </a:p>
      </dgm:t>
    </dgm:pt>
    <dgm:pt modelId="{2D246978-4E88-4266-B2D9-E10DA2EFB369}">
      <dgm:prSet/>
      <dgm:spPr/>
      <dgm:t>
        <a:bodyPr/>
        <a:lstStyle/>
        <a:p>
          <a:r>
            <a:rPr lang="tr-TR" dirty="0" smtClean="0"/>
            <a:t>İfade edilen </a:t>
          </a:r>
          <a:r>
            <a:rPr lang="tr-TR" dirty="0" smtClean="0"/>
            <a:t>gereksinimler</a:t>
          </a:r>
          <a:endParaRPr lang="tr-TR" dirty="0" smtClean="0"/>
        </a:p>
      </dgm:t>
    </dgm:pt>
    <dgm:pt modelId="{908E9BED-E64A-4FA4-9AD1-4AC97A041C34}" type="parTrans" cxnId="{09A43AF8-F62F-4C8D-98EB-ED987907DD7C}">
      <dgm:prSet/>
      <dgm:spPr/>
      <dgm:t>
        <a:bodyPr/>
        <a:lstStyle/>
        <a:p>
          <a:endParaRPr lang="tr-TR"/>
        </a:p>
      </dgm:t>
    </dgm:pt>
    <dgm:pt modelId="{D3187E1D-F0B0-41D4-83C4-1BDF08F9DEF2}" type="sibTrans" cxnId="{09A43AF8-F62F-4C8D-98EB-ED987907DD7C}">
      <dgm:prSet/>
      <dgm:spPr/>
      <dgm:t>
        <a:bodyPr/>
        <a:lstStyle/>
        <a:p>
          <a:endParaRPr lang="tr-TR"/>
        </a:p>
      </dgm:t>
    </dgm:pt>
    <dgm:pt modelId="{E2AE7D48-4EAC-430A-9944-FF1F27E91AA4}">
      <dgm:prSet phldrT="[Text]"/>
      <dgm:spPr/>
      <dgm:t>
        <a:bodyPr/>
        <a:lstStyle/>
        <a:p>
          <a:r>
            <a:rPr lang="tr-TR" dirty="0" smtClean="0"/>
            <a:t>Gereksinimler</a:t>
          </a:r>
          <a:endParaRPr lang="tr-TR" dirty="0"/>
        </a:p>
      </dgm:t>
    </dgm:pt>
    <dgm:pt modelId="{33695846-CCBC-4322-98D8-1C62FACC5EAB}" type="parTrans" cxnId="{615A4CE3-BA26-417E-83E2-A9533259387C}">
      <dgm:prSet/>
      <dgm:spPr/>
      <dgm:t>
        <a:bodyPr/>
        <a:lstStyle/>
        <a:p>
          <a:endParaRPr lang="tr-TR"/>
        </a:p>
      </dgm:t>
    </dgm:pt>
    <dgm:pt modelId="{89019CFD-0CCB-4234-871B-F63FDE215F7E}" type="sibTrans" cxnId="{615A4CE3-BA26-417E-83E2-A9533259387C}">
      <dgm:prSet/>
      <dgm:spPr/>
      <dgm:t>
        <a:bodyPr/>
        <a:lstStyle/>
        <a:p>
          <a:endParaRPr lang="tr-TR"/>
        </a:p>
      </dgm:t>
    </dgm:pt>
    <dgm:pt modelId="{3FDC8836-B331-4BE1-AF47-772BF530F82A}" type="pres">
      <dgm:prSet presAssocID="{29632CEA-CFA4-4A52-B530-F60A2D55E55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820004B-0915-467E-8196-C3CFD97A9B24}" type="pres">
      <dgm:prSet presAssocID="{E2AE7D48-4EAC-430A-9944-FF1F27E91AA4}" presName="singleCycle" presStyleCnt="0"/>
      <dgm:spPr/>
      <dgm:t>
        <a:bodyPr/>
        <a:lstStyle/>
        <a:p>
          <a:endParaRPr lang="tr-TR"/>
        </a:p>
      </dgm:t>
    </dgm:pt>
    <dgm:pt modelId="{0EEE43D3-46BB-45DC-A98F-96027F8D4D8B}" type="pres">
      <dgm:prSet presAssocID="{E2AE7D48-4EAC-430A-9944-FF1F27E91AA4}" presName="singleCenter" presStyleLbl="node1" presStyleIdx="0" presStyleCnt="7">
        <dgm:presLayoutVars>
          <dgm:chMax val="7"/>
          <dgm:chPref val="7"/>
        </dgm:presLayoutVars>
      </dgm:prSet>
      <dgm:spPr/>
      <dgm:t>
        <a:bodyPr/>
        <a:lstStyle/>
        <a:p>
          <a:endParaRPr lang="tr-TR"/>
        </a:p>
      </dgm:t>
    </dgm:pt>
    <dgm:pt modelId="{7DA7EE67-87AC-4615-B96C-7B47B7697A49}" type="pres">
      <dgm:prSet presAssocID="{EC2D4536-BCF6-4BDD-9D1F-9500391B0315}" presName="Name56" presStyleLbl="parChTrans1D2" presStyleIdx="0" presStyleCnt="6"/>
      <dgm:spPr/>
      <dgm:t>
        <a:bodyPr/>
        <a:lstStyle/>
        <a:p>
          <a:endParaRPr lang="tr-TR"/>
        </a:p>
      </dgm:t>
    </dgm:pt>
    <dgm:pt modelId="{5F002DE6-613A-41A9-ABCB-8CFDCB501B19}" type="pres">
      <dgm:prSet presAssocID="{D7C6712D-EFDA-4CE6-BD0B-77375BFAB9BC}" presName="text0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CB9794-B894-4D12-9F44-EB0E157E4490}" type="pres">
      <dgm:prSet presAssocID="{52A884CF-0646-4EBE-9CB7-46A2D740CCFA}" presName="Name56" presStyleLbl="parChTrans1D2" presStyleIdx="1" presStyleCnt="6"/>
      <dgm:spPr/>
      <dgm:t>
        <a:bodyPr/>
        <a:lstStyle/>
        <a:p>
          <a:endParaRPr lang="tr-TR"/>
        </a:p>
      </dgm:t>
    </dgm:pt>
    <dgm:pt modelId="{94BC30E9-ABB2-4A3A-9DDF-C1E46CFD67B6}" type="pres">
      <dgm:prSet presAssocID="{C18CB064-2946-4FBF-835A-C577C43515DA}" presName="text0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2058DD-146F-4F10-9741-EB983C5C0EE8}" type="pres">
      <dgm:prSet presAssocID="{8BE8A67D-0847-4C5A-A171-20E0C213E255}" presName="Name56" presStyleLbl="parChTrans1D2" presStyleIdx="2" presStyleCnt="6"/>
      <dgm:spPr/>
      <dgm:t>
        <a:bodyPr/>
        <a:lstStyle/>
        <a:p>
          <a:endParaRPr lang="tr-TR"/>
        </a:p>
      </dgm:t>
    </dgm:pt>
    <dgm:pt modelId="{EA3DCA90-EB26-4D59-BD71-15F283790E9B}" type="pres">
      <dgm:prSet presAssocID="{CDE31CD2-545D-407A-9F25-4BD257C2E68B}" presName="text0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F1A8C6-855A-4E83-BF45-B9E8D0BF7C3D}" type="pres">
      <dgm:prSet presAssocID="{908E9BED-E64A-4FA4-9AD1-4AC97A041C34}" presName="Name56" presStyleLbl="parChTrans1D2" presStyleIdx="3" presStyleCnt="6"/>
      <dgm:spPr/>
      <dgm:t>
        <a:bodyPr/>
        <a:lstStyle/>
        <a:p>
          <a:endParaRPr lang="tr-TR"/>
        </a:p>
      </dgm:t>
    </dgm:pt>
    <dgm:pt modelId="{24AA068A-9DA8-4BBE-9CB5-6FD2A5B8A039}" type="pres">
      <dgm:prSet presAssocID="{2D246978-4E88-4266-B2D9-E10DA2EFB369}" presName="text0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C59A4C-3496-487E-9D85-D1A7156CB374}" type="pres">
      <dgm:prSet presAssocID="{5E0A3DE8-7CEA-437D-9F18-FB0259C8384D}" presName="Name56" presStyleLbl="parChTrans1D2" presStyleIdx="4" presStyleCnt="6"/>
      <dgm:spPr/>
      <dgm:t>
        <a:bodyPr/>
        <a:lstStyle/>
        <a:p>
          <a:endParaRPr lang="tr-TR"/>
        </a:p>
      </dgm:t>
    </dgm:pt>
    <dgm:pt modelId="{7E2C076A-FF0F-4351-8E37-1BA615D5AA5D}" type="pres">
      <dgm:prSet presAssocID="{0EA51FD5-A8C4-4E28-8D8A-5ED5FC420E7B}" presName="text0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1F0A5C-B1B9-4B92-99FC-4A192CE3C1E2}" type="pres">
      <dgm:prSet presAssocID="{2F99083B-8107-4FF2-854D-BA6B0FB7A55D}" presName="Name56" presStyleLbl="parChTrans1D2" presStyleIdx="5" presStyleCnt="6"/>
      <dgm:spPr/>
      <dgm:t>
        <a:bodyPr/>
        <a:lstStyle/>
        <a:p>
          <a:endParaRPr lang="tr-TR"/>
        </a:p>
      </dgm:t>
    </dgm:pt>
    <dgm:pt modelId="{579C0D00-D31B-440C-AE2B-E1AD232F2415}" type="pres">
      <dgm:prSet presAssocID="{2B777A93-C8C4-4A96-BB44-024FA192207B}" presName="text0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D282538-5AA3-4D1C-B7C7-951CD03A3BBB}" type="presOf" srcId="{8BE8A67D-0847-4C5A-A171-20E0C213E255}" destId="{9A2058DD-146F-4F10-9741-EB983C5C0EE8}" srcOrd="0" destOrd="0" presId="urn:microsoft.com/office/officeart/2008/layout/RadialCluster"/>
    <dgm:cxn modelId="{05FE981E-17F5-49C9-94A7-3183FD482433}" type="presOf" srcId="{2B777A93-C8C4-4A96-BB44-024FA192207B}" destId="{579C0D00-D31B-440C-AE2B-E1AD232F2415}" srcOrd="0" destOrd="0" presId="urn:microsoft.com/office/officeart/2008/layout/RadialCluster"/>
    <dgm:cxn modelId="{1FEA925C-5905-4914-95AC-78CC49D0ED11}" type="presOf" srcId="{2D246978-4E88-4266-B2D9-E10DA2EFB369}" destId="{24AA068A-9DA8-4BBE-9CB5-6FD2A5B8A039}" srcOrd="0" destOrd="0" presId="urn:microsoft.com/office/officeart/2008/layout/RadialCluster"/>
    <dgm:cxn modelId="{43A8B0CA-C79F-47D6-9C9D-AD8FF8F65528}" type="presOf" srcId="{EC2D4536-BCF6-4BDD-9D1F-9500391B0315}" destId="{7DA7EE67-87AC-4615-B96C-7B47B7697A49}" srcOrd="0" destOrd="0" presId="urn:microsoft.com/office/officeart/2008/layout/RadialCluster"/>
    <dgm:cxn modelId="{29B03CF4-7055-43C2-A38D-11354B2E7734}" type="presOf" srcId="{C18CB064-2946-4FBF-835A-C577C43515DA}" destId="{94BC30E9-ABB2-4A3A-9DDF-C1E46CFD67B6}" srcOrd="0" destOrd="0" presId="urn:microsoft.com/office/officeart/2008/layout/RadialCluster"/>
    <dgm:cxn modelId="{BA2B572B-BA22-470C-8D51-DB9ED160CF84}" srcId="{E2AE7D48-4EAC-430A-9944-FF1F27E91AA4}" destId="{D7C6712D-EFDA-4CE6-BD0B-77375BFAB9BC}" srcOrd="0" destOrd="0" parTransId="{EC2D4536-BCF6-4BDD-9D1F-9500391B0315}" sibTransId="{08CF24B8-7A2D-4E92-BE98-11728262DEFA}"/>
    <dgm:cxn modelId="{EA2D51E6-3261-4ACB-B29A-C96B55693AA5}" srcId="{E2AE7D48-4EAC-430A-9944-FF1F27E91AA4}" destId="{C18CB064-2946-4FBF-835A-C577C43515DA}" srcOrd="1" destOrd="0" parTransId="{52A884CF-0646-4EBE-9CB7-46A2D740CCFA}" sibTransId="{112F540F-8E3F-435D-8A87-615A476C46BC}"/>
    <dgm:cxn modelId="{2510A55A-74DC-42E1-B1CB-4B8E37105B61}" srcId="{E2AE7D48-4EAC-430A-9944-FF1F27E91AA4}" destId="{0EA51FD5-A8C4-4E28-8D8A-5ED5FC420E7B}" srcOrd="4" destOrd="0" parTransId="{5E0A3DE8-7CEA-437D-9F18-FB0259C8384D}" sibTransId="{205EC2BF-2BD4-453A-80E6-750ABCDC9B03}"/>
    <dgm:cxn modelId="{865C5ED0-196D-49F2-A21A-04D3DDFFB776}" type="presOf" srcId="{52A884CF-0646-4EBE-9CB7-46A2D740CCFA}" destId="{22CB9794-B894-4D12-9F44-EB0E157E4490}" srcOrd="0" destOrd="0" presId="urn:microsoft.com/office/officeart/2008/layout/RadialCluster"/>
    <dgm:cxn modelId="{615A4CE3-BA26-417E-83E2-A9533259387C}" srcId="{29632CEA-CFA4-4A52-B530-F60A2D55E55B}" destId="{E2AE7D48-4EAC-430A-9944-FF1F27E91AA4}" srcOrd="0" destOrd="0" parTransId="{33695846-CCBC-4322-98D8-1C62FACC5EAB}" sibTransId="{89019CFD-0CCB-4234-871B-F63FDE215F7E}"/>
    <dgm:cxn modelId="{09A43AF8-F62F-4C8D-98EB-ED987907DD7C}" srcId="{E2AE7D48-4EAC-430A-9944-FF1F27E91AA4}" destId="{2D246978-4E88-4266-B2D9-E10DA2EFB369}" srcOrd="3" destOrd="0" parTransId="{908E9BED-E64A-4FA4-9AD1-4AC97A041C34}" sibTransId="{D3187E1D-F0B0-41D4-83C4-1BDF08F9DEF2}"/>
    <dgm:cxn modelId="{6BB0C01E-DA32-4431-8225-F9409518D11A}" type="presOf" srcId="{D7C6712D-EFDA-4CE6-BD0B-77375BFAB9BC}" destId="{5F002DE6-613A-41A9-ABCB-8CFDCB501B19}" srcOrd="0" destOrd="0" presId="urn:microsoft.com/office/officeart/2008/layout/RadialCluster"/>
    <dgm:cxn modelId="{4AB98823-157D-433C-BE8F-B6945EF2E621}" type="presOf" srcId="{E2AE7D48-4EAC-430A-9944-FF1F27E91AA4}" destId="{0EEE43D3-46BB-45DC-A98F-96027F8D4D8B}" srcOrd="0" destOrd="0" presId="urn:microsoft.com/office/officeart/2008/layout/RadialCluster"/>
    <dgm:cxn modelId="{ACE04C47-FB9A-4019-BCAD-07B30610B4A6}" type="presOf" srcId="{5E0A3DE8-7CEA-437D-9F18-FB0259C8384D}" destId="{7DC59A4C-3496-487E-9D85-D1A7156CB374}" srcOrd="0" destOrd="0" presId="urn:microsoft.com/office/officeart/2008/layout/RadialCluster"/>
    <dgm:cxn modelId="{BE384D1F-9098-4706-9247-0163B9739825}" type="presOf" srcId="{908E9BED-E64A-4FA4-9AD1-4AC97A041C34}" destId="{7EF1A8C6-855A-4E83-BF45-B9E8D0BF7C3D}" srcOrd="0" destOrd="0" presId="urn:microsoft.com/office/officeart/2008/layout/RadialCluster"/>
    <dgm:cxn modelId="{DF815263-47E0-40CE-89B5-3948E1DDC54E}" srcId="{E2AE7D48-4EAC-430A-9944-FF1F27E91AA4}" destId="{CDE31CD2-545D-407A-9F25-4BD257C2E68B}" srcOrd="2" destOrd="0" parTransId="{8BE8A67D-0847-4C5A-A171-20E0C213E255}" sibTransId="{3F30280E-7E3C-4397-AEA1-B7B7B6D49A79}"/>
    <dgm:cxn modelId="{7F264AAA-CB77-45CF-B8EF-DD90D7D0F85C}" type="presOf" srcId="{0EA51FD5-A8C4-4E28-8D8A-5ED5FC420E7B}" destId="{7E2C076A-FF0F-4351-8E37-1BA615D5AA5D}" srcOrd="0" destOrd="0" presId="urn:microsoft.com/office/officeart/2008/layout/RadialCluster"/>
    <dgm:cxn modelId="{5D48D96D-16A0-49CB-B2A6-0E87E6F9E36D}" type="presOf" srcId="{CDE31CD2-545D-407A-9F25-4BD257C2E68B}" destId="{EA3DCA90-EB26-4D59-BD71-15F283790E9B}" srcOrd="0" destOrd="0" presId="urn:microsoft.com/office/officeart/2008/layout/RadialCluster"/>
    <dgm:cxn modelId="{9AE76784-E4FC-4966-84BB-95F91D5F5CFD}" srcId="{E2AE7D48-4EAC-430A-9944-FF1F27E91AA4}" destId="{2B777A93-C8C4-4A96-BB44-024FA192207B}" srcOrd="5" destOrd="0" parTransId="{2F99083B-8107-4FF2-854D-BA6B0FB7A55D}" sibTransId="{60A01237-170F-4657-AF59-E90C2CC7BD21}"/>
    <dgm:cxn modelId="{D25323D6-31F9-462E-9457-97059659EAFE}" type="presOf" srcId="{29632CEA-CFA4-4A52-B530-F60A2D55E55B}" destId="{3FDC8836-B331-4BE1-AF47-772BF530F82A}" srcOrd="0" destOrd="0" presId="urn:microsoft.com/office/officeart/2008/layout/RadialCluster"/>
    <dgm:cxn modelId="{595BB6BB-6D4C-4A65-AB6B-9F14B2E4B68B}" type="presOf" srcId="{2F99083B-8107-4FF2-854D-BA6B0FB7A55D}" destId="{591F0A5C-B1B9-4B92-99FC-4A192CE3C1E2}" srcOrd="0" destOrd="0" presId="urn:microsoft.com/office/officeart/2008/layout/RadialCluster"/>
    <dgm:cxn modelId="{D03E533D-B27F-44DF-B4C5-B9B566E171AA}" type="presParOf" srcId="{3FDC8836-B331-4BE1-AF47-772BF530F82A}" destId="{6820004B-0915-467E-8196-C3CFD97A9B24}" srcOrd="0" destOrd="0" presId="urn:microsoft.com/office/officeart/2008/layout/RadialCluster"/>
    <dgm:cxn modelId="{64A52A29-3DA0-4255-BE85-F676CECAA877}" type="presParOf" srcId="{6820004B-0915-467E-8196-C3CFD97A9B24}" destId="{0EEE43D3-46BB-45DC-A98F-96027F8D4D8B}" srcOrd="0" destOrd="0" presId="urn:microsoft.com/office/officeart/2008/layout/RadialCluster"/>
    <dgm:cxn modelId="{D4C87894-7D09-48AF-993B-231AB47CF2AF}" type="presParOf" srcId="{6820004B-0915-467E-8196-C3CFD97A9B24}" destId="{7DA7EE67-87AC-4615-B96C-7B47B7697A49}" srcOrd="1" destOrd="0" presId="urn:microsoft.com/office/officeart/2008/layout/RadialCluster"/>
    <dgm:cxn modelId="{62985D83-2642-438D-ACF4-B42D8D289C7E}" type="presParOf" srcId="{6820004B-0915-467E-8196-C3CFD97A9B24}" destId="{5F002DE6-613A-41A9-ABCB-8CFDCB501B19}" srcOrd="2" destOrd="0" presId="urn:microsoft.com/office/officeart/2008/layout/RadialCluster"/>
    <dgm:cxn modelId="{BB6614CC-1EE4-4156-ADBF-76CD3691B9F9}" type="presParOf" srcId="{6820004B-0915-467E-8196-C3CFD97A9B24}" destId="{22CB9794-B894-4D12-9F44-EB0E157E4490}" srcOrd="3" destOrd="0" presId="urn:microsoft.com/office/officeart/2008/layout/RadialCluster"/>
    <dgm:cxn modelId="{D3076826-A363-46B0-9751-D251DE39F20A}" type="presParOf" srcId="{6820004B-0915-467E-8196-C3CFD97A9B24}" destId="{94BC30E9-ABB2-4A3A-9DDF-C1E46CFD67B6}" srcOrd="4" destOrd="0" presId="urn:microsoft.com/office/officeart/2008/layout/RadialCluster"/>
    <dgm:cxn modelId="{EBED1199-D1F2-4C1E-B8EE-7DFAB7E28946}" type="presParOf" srcId="{6820004B-0915-467E-8196-C3CFD97A9B24}" destId="{9A2058DD-146F-4F10-9741-EB983C5C0EE8}" srcOrd="5" destOrd="0" presId="urn:microsoft.com/office/officeart/2008/layout/RadialCluster"/>
    <dgm:cxn modelId="{1AFEC6ED-085F-4138-8EC0-80BF47506248}" type="presParOf" srcId="{6820004B-0915-467E-8196-C3CFD97A9B24}" destId="{EA3DCA90-EB26-4D59-BD71-15F283790E9B}" srcOrd="6" destOrd="0" presId="urn:microsoft.com/office/officeart/2008/layout/RadialCluster"/>
    <dgm:cxn modelId="{E2A01E0E-1528-4D4F-B8C7-6DFF21D8B370}" type="presParOf" srcId="{6820004B-0915-467E-8196-C3CFD97A9B24}" destId="{7EF1A8C6-855A-4E83-BF45-B9E8D0BF7C3D}" srcOrd="7" destOrd="0" presId="urn:microsoft.com/office/officeart/2008/layout/RadialCluster"/>
    <dgm:cxn modelId="{E44DF3BB-296C-4E9A-A6DF-EA879E428A37}" type="presParOf" srcId="{6820004B-0915-467E-8196-C3CFD97A9B24}" destId="{24AA068A-9DA8-4BBE-9CB5-6FD2A5B8A039}" srcOrd="8" destOrd="0" presId="urn:microsoft.com/office/officeart/2008/layout/RadialCluster"/>
    <dgm:cxn modelId="{F91479C6-EDEA-48B0-8B5B-4DF6257EE6B7}" type="presParOf" srcId="{6820004B-0915-467E-8196-C3CFD97A9B24}" destId="{7DC59A4C-3496-487E-9D85-D1A7156CB374}" srcOrd="9" destOrd="0" presId="urn:microsoft.com/office/officeart/2008/layout/RadialCluster"/>
    <dgm:cxn modelId="{F1D5144F-04FC-4617-8C09-46561CCB4BF6}" type="presParOf" srcId="{6820004B-0915-467E-8196-C3CFD97A9B24}" destId="{7E2C076A-FF0F-4351-8E37-1BA615D5AA5D}" srcOrd="10" destOrd="0" presId="urn:microsoft.com/office/officeart/2008/layout/RadialCluster"/>
    <dgm:cxn modelId="{333D4361-099F-4706-A2A2-B931465002C0}" type="presParOf" srcId="{6820004B-0915-467E-8196-C3CFD97A9B24}" destId="{591F0A5C-B1B9-4B92-99FC-4A192CE3C1E2}" srcOrd="11" destOrd="0" presId="urn:microsoft.com/office/officeart/2008/layout/RadialCluster"/>
    <dgm:cxn modelId="{6E149619-2FAA-462C-9B67-9D42213275DF}" type="presParOf" srcId="{6820004B-0915-467E-8196-C3CFD97A9B24}" destId="{579C0D00-D31B-440C-AE2B-E1AD232F2415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7B4DD2-9C1D-4C9C-9D24-95D15678E4A9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B876957F-F32A-4A99-A34C-ECE82934AF8D}">
      <dgm:prSet phldrT="[Text]"/>
      <dgm:spPr/>
      <dgm:t>
        <a:bodyPr/>
        <a:lstStyle/>
        <a:p>
          <a:r>
            <a:rPr lang="tr-TR" dirty="0" smtClean="0"/>
            <a:t>Amacı belirlemek</a:t>
          </a:r>
          <a:endParaRPr lang="tr-TR" dirty="0"/>
        </a:p>
      </dgm:t>
    </dgm:pt>
    <dgm:pt modelId="{0F83F490-608F-468B-95E8-B26FD1DDD017}" type="parTrans" cxnId="{48A6FFA0-1FB6-4681-B7DF-A9906EBD724F}">
      <dgm:prSet/>
      <dgm:spPr/>
      <dgm:t>
        <a:bodyPr/>
        <a:lstStyle/>
        <a:p>
          <a:endParaRPr lang="tr-TR"/>
        </a:p>
      </dgm:t>
    </dgm:pt>
    <dgm:pt modelId="{0C50D78E-9322-4252-8E99-2067BE3C26D6}" type="sibTrans" cxnId="{48A6FFA0-1FB6-4681-B7DF-A9906EBD724F}">
      <dgm:prSet/>
      <dgm:spPr/>
      <dgm:t>
        <a:bodyPr/>
        <a:lstStyle/>
        <a:p>
          <a:endParaRPr lang="tr-TR"/>
        </a:p>
      </dgm:t>
    </dgm:pt>
    <dgm:pt modelId="{F9B72727-344C-4BFB-A78D-DA20EEFA0409}">
      <dgm:prSet phldrT="[Text]"/>
      <dgm:spPr/>
      <dgm:t>
        <a:bodyPr/>
        <a:lstStyle/>
        <a:p>
          <a:r>
            <a:rPr lang="tr-TR" dirty="0" smtClean="0"/>
            <a:t>Hedefleri belirlemek</a:t>
          </a:r>
          <a:endParaRPr lang="tr-TR" dirty="0"/>
        </a:p>
      </dgm:t>
    </dgm:pt>
    <dgm:pt modelId="{DFE2D1F4-6524-4B34-8603-888A44A1CC45}" type="parTrans" cxnId="{4A000F22-E67A-4147-94F7-081B8FF4EBBF}">
      <dgm:prSet/>
      <dgm:spPr/>
      <dgm:t>
        <a:bodyPr/>
        <a:lstStyle/>
        <a:p>
          <a:endParaRPr lang="tr-TR"/>
        </a:p>
      </dgm:t>
    </dgm:pt>
    <dgm:pt modelId="{13C8CD36-AE12-4AA8-8A8D-9B5EAA5DEFFF}" type="sibTrans" cxnId="{4A000F22-E67A-4147-94F7-081B8FF4EBBF}">
      <dgm:prSet/>
      <dgm:spPr/>
      <dgm:t>
        <a:bodyPr/>
        <a:lstStyle/>
        <a:p>
          <a:endParaRPr lang="tr-TR"/>
        </a:p>
      </dgm:t>
    </dgm:pt>
    <dgm:pt modelId="{CEBCE283-2252-4E15-BBEB-78C58372AECE}">
      <dgm:prSet phldrT="[Text]"/>
      <dgm:spPr/>
      <dgm:t>
        <a:bodyPr/>
        <a:lstStyle/>
        <a:p>
          <a:r>
            <a:rPr lang="tr-TR" dirty="0" smtClean="0"/>
            <a:t>Hedefleri gözden geçirmek</a:t>
          </a:r>
          <a:endParaRPr lang="tr-TR" dirty="0"/>
        </a:p>
      </dgm:t>
    </dgm:pt>
    <dgm:pt modelId="{94494387-D06A-4607-B7EA-FB15F6DF6DFE}" type="parTrans" cxnId="{4E5085D3-1387-4CC9-B3FF-1D2623B6C7CF}">
      <dgm:prSet/>
      <dgm:spPr/>
      <dgm:t>
        <a:bodyPr/>
        <a:lstStyle/>
        <a:p>
          <a:endParaRPr lang="tr-TR"/>
        </a:p>
      </dgm:t>
    </dgm:pt>
    <dgm:pt modelId="{5E79D1D7-1F0D-4B6F-9229-DBEDDEE76EC6}" type="sibTrans" cxnId="{4E5085D3-1387-4CC9-B3FF-1D2623B6C7CF}">
      <dgm:prSet/>
      <dgm:spPr/>
      <dgm:t>
        <a:bodyPr/>
        <a:lstStyle/>
        <a:p>
          <a:endParaRPr lang="tr-TR"/>
        </a:p>
      </dgm:t>
    </dgm:pt>
    <dgm:pt modelId="{57BB19C2-714B-48E6-AB63-5D0A1C81AFD7}">
      <dgm:prSet phldrT="[Text]"/>
      <dgm:spPr/>
      <dgm:t>
        <a:bodyPr/>
        <a:lstStyle/>
        <a:p>
          <a:r>
            <a:rPr lang="tr-TR" dirty="0" smtClean="0"/>
            <a:t>Hedefleri sıralamak</a:t>
          </a:r>
          <a:endParaRPr lang="tr-TR" dirty="0"/>
        </a:p>
      </dgm:t>
    </dgm:pt>
    <dgm:pt modelId="{50518A1C-7E24-4F2A-B63D-F4628BBB10D4}" type="parTrans" cxnId="{6E92865C-12D6-41DA-9587-863814470DEC}">
      <dgm:prSet/>
      <dgm:spPr/>
      <dgm:t>
        <a:bodyPr/>
        <a:lstStyle/>
        <a:p>
          <a:endParaRPr lang="tr-TR"/>
        </a:p>
      </dgm:t>
    </dgm:pt>
    <dgm:pt modelId="{874C9D3D-BBD0-4F08-87A9-34242BA93B30}" type="sibTrans" cxnId="{6E92865C-12D6-41DA-9587-863814470DEC}">
      <dgm:prSet/>
      <dgm:spPr/>
      <dgm:t>
        <a:bodyPr/>
        <a:lstStyle/>
        <a:p>
          <a:endParaRPr lang="tr-TR"/>
        </a:p>
      </dgm:t>
    </dgm:pt>
    <dgm:pt modelId="{DDEE9B0E-012C-4C53-95A5-F414DD0B0BEA}">
      <dgm:prSet phldrT="[Text]"/>
      <dgm:spPr/>
      <dgm:t>
        <a:bodyPr/>
        <a:lstStyle/>
        <a:p>
          <a:r>
            <a:rPr lang="tr-TR" dirty="0" smtClean="0"/>
            <a:t>Hedefleri tekrar gözden geçirmek</a:t>
          </a:r>
          <a:endParaRPr lang="tr-TR" dirty="0"/>
        </a:p>
      </dgm:t>
    </dgm:pt>
    <dgm:pt modelId="{89EB949A-AFF4-4097-A63E-DB942B8A8985}" type="parTrans" cxnId="{D01FBB9C-60DD-4CF8-B3FA-FA41D03CE34C}">
      <dgm:prSet/>
      <dgm:spPr/>
      <dgm:t>
        <a:bodyPr/>
        <a:lstStyle/>
        <a:p>
          <a:endParaRPr lang="tr-TR"/>
        </a:p>
      </dgm:t>
    </dgm:pt>
    <dgm:pt modelId="{4AD12BE7-00A3-44DC-A014-E23325F1FBEA}" type="sibTrans" cxnId="{D01FBB9C-60DD-4CF8-B3FA-FA41D03CE34C}">
      <dgm:prSet/>
      <dgm:spPr/>
      <dgm:t>
        <a:bodyPr/>
        <a:lstStyle/>
        <a:p>
          <a:endParaRPr lang="tr-TR"/>
        </a:p>
      </dgm:t>
    </dgm:pt>
    <dgm:pt modelId="{98C1AF16-312E-43C3-B99D-725B81611D3C}">
      <dgm:prSet phldrT="[Text]"/>
      <dgm:spPr/>
      <dgm:t>
        <a:bodyPr/>
        <a:lstStyle/>
        <a:p>
          <a:r>
            <a:rPr lang="tr-TR" dirty="0" smtClean="0"/>
            <a:t>Son bir derecelendirme yapılması</a:t>
          </a:r>
          <a:endParaRPr lang="tr-TR" dirty="0"/>
        </a:p>
      </dgm:t>
    </dgm:pt>
    <dgm:pt modelId="{5DC49D7B-AE05-4E75-AA74-32C54E7F613F}" type="parTrans" cxnId="{D107851F-57D3-4420-955F-8EA0ACBA867A}">
      <dgm:prSet/>
      <dgm:spPr/>
      <dgm:t>
        <a:bodyPr/>
        <a:lstStyle/>
        <a:p>
          <a:endParaRPr lang="tr-TR"/>
        </a:p>
      </dgm:t>
    </dgm:pt>
    <dgm:pt modelId="{E4ECDBC8-625A-4B82-BEA4-246907A8444C}" type="sibTrans" cxnId="{D107851F-57D3-4420-955F-8EA0ACBA867A}">
      <dgm:prSet/>
      <dgm:spPr/>
      <dgm:t>
        <a:bodyPr/>
        <a:lstStyle/>
        <a:p>
          <a:endParaRPr lang="tr-TR"/>
        </a:p>
      </dgm:t>
    </dgm:pt>
    <dgm:pt modelId="{608F67CC-79C7-458F-8254-383BD476F30D}" type="pres">
      <dgm:prSet presAssocID="{667B4DD2-9C1D-4C9C-9D24-95D15678E4A9}" presName="CompostProcess" presStyleCnt="0">
        <dgm:presLayoutVars>
          <dgm:dir/>
          <dgm:resizeHandles val="exact"/>
        </dgm:presLayoutVars>
      </dgm:prSet>
      <dgm:spPr/>
    </dgm:pt>
    <dgm:pt modelId="{F0C16D3C-6499-4854-8E44-A7C242E1DFF4}" type="pres">
      <dgm:prSet presAssocID="{667B4DD2-9C1D-4C9C-9D24-95D15678E4A9}" presName="arrow" presStyleLbl="bgShp" presStyleIdx="0" presStyleCnt="1"/>
      <dgm:spPr/>
    </dgm:pt>
    <dgm:pt modelId="{228F8E8B-5E71-44BA-9650-C5FC752293A4}" type="pres">
      <dgm:prSet presAssocID="{667B4DD2-9C1D-4C9C-9D24-95D15678E4A9}" presName="linearProcess" presStyleCnt="0"/>
      <dgm:spPr/>
    </dgm:pt>
    <dgm:pt modelId="{F988C1B5-F054-4030-9E67-A9F9DB65836A}" type="pres">
      <dgm:prSet presAssocID="{B876957F-F32A-4A99-A34C-ECE82934AF8D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AD0904-BD95-4429-956D-A5FD10791C63}" type="pres">
      <dgm:prSet presAssocID="{0C50D78E-9322-4252-8E99-2067BE3C26D6}" presName="sibTrans" presStyleCnt="0"/>
      <dgm:spPr/>
    </dgm:pt>
    <dgm:pt modelId="{9B1A3736-C21D-4A46-8C4C-61BB5C31D4EB}" type="pres">
      <dgm:prSet presAssocID="{F9B72727-344C-4BFB-A78D-DA20EEFA0409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4E7AEC-DEF3-4662-9D1B-68FAE78882A0}" type="pres">
      <dgm:prSet presAssocID="{13C8CD36-AE12-4AA8-8A8D-9B5EAA5DEFFF}" presName="sibTrans" presStyleCnt="0"/>
      <dgm:spPr/>
    </dgm:pt>
    <dgm:pt modelId="{8857C094-C68E-4D0C-B990-56C40B9718AC}" type="pres">
      <dgm:prSet presAssocID="{CEBCE283-2252-4E15-BBEB-78C58372AECE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70E805-DC48-4BE1-82D4-1884567E5966}" type="pres">
      <dgm:prSet presAssocID="{5E79D1D7-1F0D-4B6F-9229-DBEDDEE76EC6}" presName="sibTrans" presStyleCnt="0"/>
      <dgm:spPr/>
    </dgm:pt>
    <dgm:pt modelId="{DA2B4BEF-F113-4166-8FD8-300F335FDEA1}" type="pres">
      <dgm:prSet presAssocID="{57BB19C2-714B-48E6-AB63-5D0A1C81AFD7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E279B7C-82B8-41B8-B1B7-709AAD8D0C79}" type="pres">
      <dgm:prSet presAssocID="{874C9D3D-BBD0-4F08-87A9-34242BA93B30}" presName="sibTrans" presStyleCnt="0"/>
      <dgm:spPr/>
    </dgm:pt>
    <dgm:pt modelId="{A8F77B6A-84CD-4253-90B8-A4C4FDC4DCF9}" type="pres">
      <dgm:prSet presAssocID="{DDEE9B0E-012C-4C53-95A5-F414DD0B0BEA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63D7FF-8412-4928-B9E3-942C7F328E24}" type="pres">
      <dgm:prSet presAssocID="{4AD12BE7-00A3-44DC-A014-E23325F1FBEA}" presName="sibTrans" presStyleCnt="0"/>
      <dgm:spPr/>
    </dgm:pt>
    <dgm:pt modelId="{D4233FE6-EC28-47FE-A550-4AF74780FD12}" type="pres">
      <dgm:prSet presAssocID="{98C1AF16-312E-43C3-B99D-725B81611D3C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E92865C-12D6-41DA-9587-863814470DEC}" srcId="{667B4DD2-9C1D-4C9C-9D24-95D15678E4A9}" destId="{57BB19C2-714B-48E6-AB63-5D0A1C81AFD7}" srcOrd="3" destOrd="0" parTransId="{50518A1C-7E24-4F2A-B63D-F4628BBB10D4}" sibTransId="{874C9D3D-BBD0-4F08-87A9-34242BA93B30}"/>
    <dgm:cxn modelId="{D01FBB9C-60DD-4CF8-B3FA-FA41D03CE34C}" srcId="{667B4DD2-9C1D-4C9C-9D24-95D15678E4A9}" destId="{DDEE9B0E-012C-4C53-95A5-F414DD0B0BEA}" srcOrd="4" destOrd="0" parTransId="{89EB949A-AFF4-4097-A63E-DB942B8A8985}" sibTransId="{4AD12BE7-00A3-44DC-A014-E23325F1FBEA}"/>
    <dgm:cxn modelId="{4D47249B-BB37-446E-A762-0575AD88801F}" type="presOf" srcId="{CEBCE283-2252-4E15-BBEB-78C58372AECE}" destId="{8857C094-C68E-4D0C-B990-56C40B9718AC}" srcOrd="0" destOrd="0" presId="urn:microsoft.com/office/officeart/2005/8/layout/hProcess9"/>
    <dgm:cxn modelId="{D107851F-57D3-4420-955F-8EA0ACBA867A}" srcId="{667B4DD2-9C1D-4C9C-9D24-95D15678E4A9}" destId="{98C1AF16-312E-43C3-B99D-725B81611D3C}" srcOrd="5" destOrd="0" parTransId="{5DC49D7B-AE05-4E75-AA74-32C54E7F613F}" sibTransId="{E4ECDBC8-625A-4B82-BEA4-246907A8444C}"/>
    <dgm:cxn modelId="{4A000F22-E67A-4147-94F7-081B8FF4EBBF}" srcId="{667B4DD2-9C1D-4C9C-9D24-95D15678E4A9}" destId="{F9B72727-344C-4BFB-A78D-DA20EEFA0409}" srcOrd="1" destOrd="0" parTransId="{DFE2D1F4-6524-4B34-8603-888A44A1CC45}" sibTransId="{13C8CD36-AE12-4AA8-8A8D-9B5EAA5DEFFF}"/>
    <dgm:cxn modelId="{4A143199-8FE7-4E0E-82A7-60E070C8A4C0}" type="presOf" srcId="{98C1AF16-312E-43C3-B99D-725B81611D3C}" destId="{D4233FE6-EC28-47FE-A550-4AF74780FD12}" srcOrd="0" destOrd="0" presId="urn:microsoft.com/office/officeart/2005/8/layout/hProcess9"/>
    <dgm:cxn modelId="{7C1D52C5-C47D-4A01-AEAA-AA62CD03E6E7}" type="presOf" srcId="{667B4DD2-9C1D-4C9C-9D24-95D15678E4A9}" destId="{608F67CC-79C7-458F-8254-383BD476F30D}" srcOrd="0" destOrd="0" presId="urn:microsoft.com/office/officeart/2005/8/layout/hProcess9"/>
    <dgm:cxn modelId="{63515E7B-AC07-42B2-8C05-95441BD57715}" type="presOf" srcId="{F9B72727-344C-4BFB-A78D-DA20EEFA0409}" destId="{9B1A3736-C21D-4A46-8C4C-61BB5C31D4EB}" srcOrd="0" destOrd="0" presId="urn:microsoft.com/office/officeart/2005/8/layout/hProcess9"/>
    <dgm:cxn modelId="{4E5085D3-1387-4CC9-B3FF-1D2623B6C7CF}" srcId="{667B4DD2-9C1D-4C9C-9D24-95D15678E4A9}" destId="{CEBCE283-2252-4E15-BBEB-78C58372AECE}" srcOrd="2" destOrd="0" parTransId="{94494387-D06A-4607-B7EA-FB15F6DF6DFE}" sibTransId="{5E79D1D7-1F0D-4B6F-9229-DBEDDEE76EC6}"/>
    <dgm:cxn modelId="{E32A03DC-C9D4-4EE3-8BF0-D05BD7665226}" type="presOf" srcId="{57BB19C2-714B-48E6-AB63-5D0A1C81AFD7}" destId="{DA2B4BEF-F113-4166-8FD8-300F335FDEA1}" srcOrd="0" destOrd="0" presId="urn:microsoft.com/office/officeart/2005/8/layout/hProcess9"/>
    <dgm:cxn modelId="{7469CA80-8DD5-4963-8268-A400E377DC95}" type="presOf" srcId="{B876957F-F32A-4A99-A34C-ECE82934AF8D}" destId="{F988C1B5-F054-4030-9E67-A9F9DB65836A}" srcOrd="0" destOrd="0" presId="urn:microsoft.com/office/officeart/2005/8/layout/hProcess9"/>
    <dgm:cxn modelId="{48A6FFA0-1FB6-4681-B7DF-A9906EBD724F}" srcId="{667B4DD2-9C1D-4C9C-9D24-95D15678E4A9}" destId="{B876957F-F32A-4A99-A34C-ECE82934AF8D}" srcOrd="0" destOrd="0" parTransId="{0F83F490-608F-468B-95E8-B26FD1DDD017}" sibTransId="{0C50D78E-9322-4252-8E99-2067BE3C26D6}"/>
    <dgm:cxn modelId="{7626D102-7D67-4E77-9E30-E717E5365CA4}" type="presOf" srcId="{DDEE9B0E-012C-4C53-95A5-F414DD0B0BEA}" destId="{A8F77B6A-84CD-4253-90B8-A4C4FDC4DCF9}" srcOrd="0" destOrd="0" presId="urn:microsoft.com/office/officeart/2005/8/layout/hProcess9"/>
    <dgm:cxn modelId="{F7EF2E97-FC6D-42E5-B148-D63F213B3825}" type="presParOf" srcId="{608F67CC-79C7-458F-8254-383BD476F30D}" destId="{F0C16D3C-6499-4854-8E44-A7C242E1DFF4}" srcOrd="0" destOrd="0" presId="urn:microsoft.com/office/officeart/2005/8/layout/hProcess9"/>
    <dgm:cxn modelId="{DFDF463A-A631-4F71-879C-540258425A03}" type="presParOf" srcId="{608F67CC-79C7-458F-8254-383BD476F30D}" destId="{228F8E8B-5E71-44BA-9650-C5FC752293A4}" srcOrd="1" destOrd="0" presId="urn:microsoft.com/office/officeart/2005/8/layout/hProcess9"/>
    <dgm:cxn modelId="{287B2ED6-41D8-4B86-8D68-FA0C9AC6B169}" type="presParOf" srcId="{228F8E8B-5E71-44BA-9650-C5FC752293A4}" destId="{F988C1B5-F054-4030-9E67-A9F9DB65836A}" srcOrd="0" destOrd="0" presId="urn:microsoft.com/office/officeart/2005/8/layout/hProcess9"/>
    <dgm:cxn modelId="{ECA08C83-C772-4484-BC14-F44D4CB6574D}" type="presParOf" srcId="{228F8E8B-5E71-44BA-9650-C5FC752293A4}" destId="{4FAD0904-BD95-4429-956D-A5FD10791C63}" srcOrd="1" destOrd="0" presId="urn:microsoft.com/office/officeart/2005/8/layout/hProcess9"/>
    <dgm:cxn modelId="{99C60C88-F7E4-4CF7-9224-2E728B642DE0}" type="presParOf" srcId="{228F8E8B-5E71-44BA-9650-C5FC752293A4}" destId="{9B1A3736-C21D-4A46-8C4C-61BB5C31D4EB}" srcOrd="2" destOrd="0" presId="urn:microsoft.com/office/officeart/2005/8/layout/hProcess9"/>
    <dgm:cxn modelId="{04EF3B62-D4E7-4299-930D-BDD1FF140DB9}" type="presParOf" srcId="{228F8E8B-5E71-44BA-9650-C5FC752293A4}" destId="{A64E7AEC-DEF3-4662-9D1B-68FAE78882A0}" srcOrd="3" destOrd="0" presId="urn:microsoft.com/office/officeart/2005/8/layout/hProcess9"/>
    <dgm:cxn modelId="{D903FABB-6EBF-4DA0-84C8-6C49B1EF0E03}" type="presParOf" srcId="{228F8E8B-5E71-44BA-9650-C5FC752293A4}" destId="{8857C094-C68E-4D0C-B990-56C40B9718AC}" srcOrd="4" destOrd="0" presId="urn:microsoft.com/office/officeart/2005/8/layout/hProcess9"/>
    <dgm:cxn modelId="{093D863F-1EE1-46C7-8EC1-DD04C28F03D8}" type="presParOf" srcId="{228F8E8B-5E71-44BA-9650-C5FC752293A4}" destId="{4570E805-DC48-4BE1-82D4-1884567E5966}" srcOrd="5" destOrd="0" presId="urn:microsoft.com/office/officeart/2005/8/layout/hProcess9"/>
    <dgm:cxn modelId="{848E8298-C121-402B-B31F-754E6298305B}" type="presParOf" srcId="{228F8E8B-5E71-44BA-9650-C5FC752293A4}" destId="{DA2B4BEF-F113-4166-8FD8-300F335FDEA1}" srcOrd="6" destOrd="0" presId="urn:microsoft.com/office/officeart/2005/8/layout/hProcess9"/>
    <dgm:cxn modelId="{E007545D-8572-484D-BFED-79406C2C9FD4}" type="presParOf" srcId="{228F8E8B-5E71-44BA-9650-C5FC752293A4}" destId="{8E279B7C-82B8-41B8-B1B7-709AAD8D0C79}" srcOrd="7" destOrd="0" presId="urn:microsoft.com/office/officeart/2005/8/layout/hProcess9"/>
    <dgm:cxn modelId="{5734B9E7-526A-43AD-9046-CE2394FA3294}" type="presParOf" srcId="{228F8E8B-5E71-44BA-9650-C5FC752293A4}" destId="{A8F77B6A-84CD-4253-90B8-A4C4FDC4DCF9}" srcOrd="8" destOrd="0" presId="urn:microsoft.com/office/officeart/2005/8/layout/hProcess9"/>
    <dgm:cxn modelId="{6C4280FC-3FEA-4D6E-ADE0-01805E552A16}" type="presParOf" srcId="{228F8E8B-5E71-44BA-9650-C5FC752293A4}" destId="{E463D7FF-8412-4928-B9E3-942C7F328E24}" srcOrd="9" destOrd="0" presId="urn:microsoft.com/office/officeart/2005/8/layout/hProcess9"/>
    <dgm:cxn modelId="{A1D0E157-D86F-4A40-B8AE-CC8D51B45AB2}" type="presParOf" srcId="{228F8E8B-5E71-44BA-9650-C5FC752293A4}" destId="{D4233FE6-EC28-47FE-A550-4AF74780FD12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5B53AB-E518-4659-BC05-902D760C62B6}" type="doc">
      <dgm:prSet loTypeId="urn:microsoft.com/office/officeart/2005/8/layout/vList6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5D8B21FA-C128-4E4C-A7FC-6375E727FBE7}">
      <dgm:prSet phldrT="[Text]"/>
      <dgm:spPr/>
      <dgm:t>
        <a:bodyPr/>
        <a:lstStyle/>
        <a:p>
          <a:r>
            <a:rPr lang="tr-TR" dirty="0" smtClean="0"/>
            <a:t>Genel özellikler</a:t>
          </a:r>
          <a:endParaRPr lang="tr-TR" dirty="0"/>
        </a:p>
      </dgm:t>
    </dgm:pt>
    <dgm:pt modelId="{3F79473D-CA31-4AB7-9995-8DD0660D8188}" type="parTrans" cxnId="{1B41AF38-4E72-4A28-A771-923F4D6BCCFC}">
      <dgm:prSet/>
      <dgm:spPr/>
      <dgm:t>
        <a:bodyPr/>
        <a:lstStyle/>
        <a:p>
          <a:endParaRPr lang="tr-TR"/>
        </a:p>
      </dgm:t>
    </dgm:pt>
    <dgm:pt modelId="{4F23B42E-6986-47DB-B75F-385106E4552A}" type="sibTrans" cxnId="{1B41AF38-4E72-4A28-A771-923F4D6BCCFC}">
      <dgm:prSet/>
      <dgm:spPr/>
      <dgm:t>
        <a:bodyPr/>
        <a:lstStyle/>
        <a:p>
          <a:endParaRPr lang="tr-TR"/>
        </a:p>
      </dgm:t>
    </dgm:pt>
    <dgm:pt modelId="{351D5987-3B79-4E7B-A75C-FADDF2031EB3}">
      <dgm:prSet/>
      <dgm:spPr/>
      <dgm:t>
        <a:bodyPr/>
        <a:lstStyle/>
        <a:p>
          <a:r>
            <a:rPr lang="tr-TR" dirty="0" smtClean="0"/>
            <a:t>Özel giriş özellikleri</a:t>
          </a:r>
        </a:p>
      </dgm:t>
    </dgm:pt>
    <dgm:pt modelId="{4881F691-78C8-4DE0-8CCC-10F6B83EAE96}" type="parTrans" cxnId="{3C653EEC-9259-498A-9B55-66395E5C5B4F}">
      <dgm:prSet/>
      <dgm:spPr/>
      <dgm:t>
        <a:bodyPr/>
        <a:lstStyle/>
        <a:p>
          <a:endParaRPr lang="tr-TR"/>
        </a:p>
      </dgm:t>
    </dgm:pt>
    <dgm:pt modelId="{B5BC1ECA-44DB-4071-8975-6084A2EAD45E}" type="sibTrans" cxnId="{3C653EEC-9259-498A-9B55-66395E5C5B4F}">
      <dgm:prSet/>
      <dgm:spPr/>
      <dgm:t>
        <a:bodyPr/>
        <a:lstStyle/>
        <a:p>
          <a:endParaRPr lang="tr-TR"/>
        </a:p>
      </dgm:t>
    </dgm:pt>
    <dgm:pt modelId="{6279C73E-23F3-4804-A4A0-4DE0A2562745}">
      <dgm:prSet/>
      <dgm:spPr/>
      <dgm:t>
        <a:bodyPr/>
        <a:lstStyle/>
        <a:p>
          <a:r>
            <a:rPr lang="tr-TR" dirty="0" smtClean="0"/>
            <a:t>Öğrenme stilleri</a:t>
          </a:r>
        </a:p>
      </dgm:t>
    </dgm:pt>
    <dgm:pt modelId="{F7AB147C-EB62-4FF0-838F-853C1743BEBC}" type="parTrans" cxnId="{58E0FC90-CEE8-4F04-901C-7AEBD7A03227}">
      <dgm:prSet/>
      <dgm:spPr/>
      <dgm:t>
        <a:bodyPr/>
        <a:lstStyle/>
        <a:p>
          <a:endParaRPr lang="tr-TR"/>
        </a:p>
      </dgm:t>
    </dgm:pt>
    <dgm:pt modelId="{5997DC1F-22AA-4980-B8EB-8287DEF9EC7C}" type="sibTrans" cxnId="{58E0FC90-CEE8-4F04-901C-7AEBD7A03227}">
      <dgm:prSet/>
      <dgm:spPr/>
      <dgm:t>
        <a:bodyPr/>
        <a:lstStyle/>
        <a:p>
          <a:endParaRPr lang="tr-TR"/>
        </a:p>
      </dgm:t>
    </dgm:pt>
    <dgm:pt modelId="{781A377A-D3DE-4670-915B-F94F0F60951B}">
      <dgm:prSet phldrT="[Text]"/>
      <dgm:spPr/>
      <dgm:t>
        <a:bodyPr/>
        <a:lstStyle/>
        <a:p>
          <a:r>
            <a:rPr lang="tr-TR" dirty="0" smtClean="0"/>
            <a:t>Cinsiyet, yaş,  </a:t>
          </a:r>
          <a:r>
            <a:rPr lang="tr-TR" dirty="0" smtClean="0"/>
            <a:t>eğitim durumu, kültürel temelleri</a:t>
          </a:r>
          <a:endParaRPr lang="tr-TR" dirty="0"/>
        </a:p>
      </dgm:t>
    </dgm:pt>
    <dgm:pt modelId="{A0460874-F1E0-4A24-9D9D-A1B3F2C8FBE5}" type="parTrans" cxnId="{DDBB9D5F-DA02-4834-8381-409BC8357092}">
      <dgm:prSet/>
      <dgm:spPr/>
      <dgm:t>
        <a:bodyPr/>
        <a:lstStyle/>
        <a:p>
          <a:endParaRPr lang="tr-TR"/>
        </a:p>
      </dgm:t>
    </dgm:pt>
    <dgm:pt modelId="{BEE9EC8E-4BBF-42C5-AE9D-415F46039192}" type="sibTrans" cxnId="{DDBB9D5F-DA02-4834-8381-409BC8357092}">
      <dgm:prSet/>
      <dgm:spPr/>
      <dgm:t>
        <a:bodyPr/>
        <a:lstStyle/>
        <a:p>
          <a:endParaRPr lang="tr-TR"/>
        </a:p>
      </dgm:t>
    </dgm:pt>
    <dgm:pt modelId="{339379CC-98AB-4F27-B5F9-A16B21DC6BD6}">
      <dgm:prSet/>
      <dgm:spPr/>
      <dgm:t>
        <a:bodyPr/>
        <a:lstStyle/>
        <a:p>
          <a:r>
            <a:rPr lang="tr-TR" dirty="0" smtClean="0"/>
            <a:t>Hazır </a:t>
          </a:r>
          <a:r>
            <a:rPr lang="tr-TR" dirty="0" err="1" smtClean="0"/>
            <a:t>bulunuşluk</a:t>
          </a:r>
          <a:r>
            <a:rPr lang="tr-TR" dirty="0" smtClean="0"/>
            <a:t> </a:t>
          </a:r>
          <a:r>
            <a:rPr lang="tr-TR" dirty="0" smtClean="0"/>
            <a:t>düzeyleri, tutumları, davranışları</a:t>
          </a:r>
          <a:endParaRPr lang="tr-TR" dirty="0" smtClean="0"/>
        </a:p>
      </dgm:t>
    </dgm:pt>
    <dgm:pt modelId="{52EE8EEF-74DB-486A-A9B9-9F7198B4DBE1}" type="parTrans" cxnId="{BDF7FCE4-6B5A-4A6B-8B53-6927314E3EF5}">
      <dgm:prSet/>
      <dgm:spPr/>
      <dgm:t>
        <a:bodyPr/>
        <a:lstStyle/>
        <a:p>
          <a:endParaRPr lang="tr-TR"/>
        </a:p>
      </dgm:t>
    </dgm:pt>
    <dgm:pt modelId="{44F72697-44DE-4444-9B7A-D0460110D5E8}" type="sibTrans" cxnId="{BDF7FCE4-6B5A-4A6B-8B53-6927314E3EF5}">
      <dgm:prSet/>
      <dgm:spPr/>
      <dgm:t>
        <a:bodyPr/>
        <a:lstStyle/>
        <a:p>
          <a:endParaRPr lang="tr-TR"/>
        </a:p>
      </dgm:t>
    </dgm:pt>
    <dgm:pt modelId="{9855CB49-2574-41A9-A9DC-8E6E954EC7A5}">
      <dgm:prSet/>
      <dgm:spPr/>
      <dgm:t>
        <a:bodyPr/>
        <a:lstStyle/>
        <a:p>
          <a:r>
            <a:rPr lang="tr-TR" dirty="0" smtClean="0"/>
            <a:t>Bireylerin bilgiyi nasıl </a:t>
          </a:r>
          <a:r>
            <a:rPr lang="tr-TR" dirty="0" smtClean="0"/>
            <a:t>işlediği</a:t>
          </a:r>
          <a:endParaRPr lang="tr-TR" dirty="0" smtClean="0"/>
        </a:p>
      </dgm:t>
    </dgm:pt>
    <dgm:pt modelId="{7DA717C7-D5D8-4DD3-98A0-626478E6DB19}" type="parTrans" cxnId="{86FD7958-C7DC-477E-8354-7D8779886C0A}">
      <dgm:prSet/>
      <dgm:spPr/>
      <dgm:t>
        <a:bodyPr/>
        <a:lstStyle/>
        <a:p>
          <a:endParaRPr lang="tr-TR"/>
        </a:p>
      </dgm:t>
    </dgm:pt>
    <dgm:pt modelId="{556CBFC1-AE98-4F6B-B6E8-ADF8983FB8AF}" type="sibTrans" cxnId="{86FD7958-C7DC-477E-8354-7D8779886C0A}">
      <dgm:prSet/>
      <dgm:spPr/>
      <dgm:t>
        <a:bodyPr/>
        <a:lstStyle/>
        <a:p>
          <a:endParaRPr lang="tr-TR"/>
        </a:p>
      </dgm:t>
    </dgm:pt>
    <dgm:pt modelId="{6A51726B-098E-4187-B8FA-7939A47BBB9E}" type="pres">
      <dgm:prSet presAssocID="{315B53AB-E518-4659-BC05-902D760C62B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1A5E69B-36F2-40F7-B0AD-A65B8058F5CC}" type="pres">
      <dgm:prSet presAssocID="{5D8B21FA-C128-4E4C-A7FC-6375E727FBE7}" presName="linNode" presStyleCnt="0"/>
      <dgm:spPr/>
      <dgm:t>
        <a:bodyPr/>
        <a:lstStyle/>
        <a:p>
          <a:endParaRPr lang="tr-TR"/>
        </a:p>
      </dgm:t>
    </dgm:pt>
    <dgm:pt modelId="{D8025B11-126C-4BF7-8BCF-A1C1ECA875B1}" type="pres">
      <dgm:prSet presAssocID="{5D8B21FA-C128-4E4C-A7FC-6375E727FBE7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F7A8C1-9BCD-47D9-A82C-0CB3A5B31674}" type="pres">
      <dgm:prSet presAssocID="{5D8B21FA-C128-4E4C-A7FC-6375E727FBE7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1FC1FD-4086-4B91-8FFD-E6A287467607}" type="pres">
      <dgm:prSet presAssocID="{4F23B42E-6986-47DB-B75F-385106E4552A}" presName="spacing" presStyleCnt="0"/>
      <dgm:spPr/>
      <dgm:t>
        <a:bodyPr/>
        <a:lstStyle/>
        <a:p>
          <a:endParaRPr lang="tr-TR"/>
        </a:p>
      </dgm:t>
    </dgm:pt>
    <dgm:pt modelId="{2CB13680-065C-425F-9B98-40E8A25B3272}" type="pres">
      <dgm:prSet presAssocID="{351D5987-3B79-4E7B-A75C-FADDF2031EB3}" presName="linNode" presStyleCnt="0"/>
      <dgm:spPr/>
      <dgm:t>
        <a:bodyPr/>
        <a:lstStyle/>
        <a:p>
          <a:endParaRPr lang="tr-TR"/>
        </a:p>
      </dgm:t>
    </dgm:pt>
    <dgm:pt modelId="{5E296FE0-D15B-4E57-B7A5-22446EF3979D}" type="pres">
      <dgm:prSet presAssocID="{351D5987-3B79-4E7B-A75C-FADDF2031EB3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ED68D86-A15A-4F47-BB99-1F2BFAE88399}" type="pres">
      <dgm:prSet presAssocID="{351D5987-3B79-4E7B-A75C-FADDF2031EB3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CE35BC-7BC5-4708-B3E8-A5E4DED1C6DB}" type="pres">
      <dgm:prSet presAssocID="{B5BC1ECA-44DB-4071-8975-6084A2EAD45E}" presName="spacing" presStyleCnt="0"/>
      <dgm:spPr/>
      <dgm:t>
        <a:bodyPr/>
        <a:lstStyle/>
        <a:p>
          <a:endParaRPr lang="tr-TR"/>
        </a:p>
      </dgm:t>
    </dgm:pt>
    <dgm:pt modelId="{65204D9A-8B85-4179-A353-F7A11F1D3224}" type="pres">
      <dgm:prSet presAssocID="{6279C73E-23F3-4804-A4A0-4DE0A2562745}" presName="linNode" presStyleCnt="0"/>
      <dgm:spPr/>
      <dgm:t>
        <a:bodyPr/>
        <a:lstStyle/>
        <a:p>
          <a:endParaRPr lang="tr-TR"/>
        </a:p>
      </dgm:t>
    </dgm:pt>
    <dgm:pt modelId="{C2DAD14D-66EB-409C-8D48-3CC4E0F63250}" type="pres">
      <dgm:prSet presAssocID="{6279C73E-23F3-4804-A4A0-4DE0A2562745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08B7EB-9C33-4A8D-9DAA-B68429602481}" type="pres">
      <dgm:prSet presAssocID="{6279C73E-23F3-4804-A4A0-4DE0A2562745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653EEC-9259-498A-9B55-66395E5C5B4F}" srcId="{315B53AB-E518-4659-BC05-902D760C62B6}" destId="{351D5987-3B79-4E7B-A75C-FADDF2031EB3}" srcOrd="1" destOrd="0" parTransId="{4881F691-78C8-4DE0-8CCC-10F6B83EAE96}" sibTransId="{B5BC1ECA-44DB-4071-8975-6084A2EAD45E}"/>
    <dgm:cxn modelId="{DDBB9D5F-DA02-4834-8381-409BC8357092}" srcId="{5D8B21FA-C128-4E4C-A7FC-6375E727FBE7}" destId="{781A377A-D3DE-4670-915B-F94F0F60951B}" srcOrd="0" destOrd="0" parTransId="{A0460874-F1E0-4A24-9D9D-A1B3F2C8FBE5}" sibTransId="{BEE9EC8E-4BBF-42C5-AE9D-415F46039192}"/>
    <dgm:cxn modelId="{20A28E63-14CE-4360-97AF-076D73251546}" type="presOf" srcId="{9855CB49-2574-41A9-A9DC-8E6E954EC7A5}" destId="{6508B7EB-9C33-4A8D-9DAA-B68429602481}" srcOrd="0" destOrd="0" presId="urn:microsoft.com/office/officeart/2005/8/layout/vList6"/>
    <dgm:cxn modelId="{534F7B02-4F30-4085-85ED-8FB5FB8A5FFB}" type="presOf" srcId="{315B53AB-E518-4659-BC05-902D760C62B6}" destId="{6A51726B-098E-4187-B8FA-7939A47BBB9E}" srcOrd="0" destOrd="0" presId="urn:microsoft.com/office/officeart/2005/8/layout/vList6"/>
    <dgm:cxn modelId="{1B41AF38-4E72-4A28-A771-923F4D6BCCFC}" srcId="{315B53AB-E518-4659-BC05-902D760C62B6}" destId="{5D8B21FA-C128-4E4C-A7FC-6375E727FBE7}" srcOrd="0" destOrd="0" parTransId="{3F79473D-CA31-4AB7-9995-8DD0660D8188}" sibTransId="{4F23B42E-6986-47DB-B75F-385106E4552A}"/>
    <dgm:cxn modelId="{BDF7FCE4-6B5A-4A6B-8B53-6927314E3EF5}" srcId="{351D5987-3B79-4E7B-A75C-FADDF2031EB3}" destId="{339379CC-98AB-4F27-B5F9-A16B21DC6BD6}" srcOrd="0" destOrd="0" parTransId="{52EE8EEF-74DB-486A-A9B9-9F7198B4DBE1}" sibTransId="{44F72697-44DE-4444-9B7A-D0460110D5E8}"/>
    <dgm:cxn modelId="{BC91E947-5360-40B1-8FF4-64B6BB6EDB26}" type="presOf" srcId="{351D5987-3B79-4E7B-A75C-FADDF2031EB3}" destId="{5E296FE0-D15B-4E57-B7A5-22446EF3979D}" srcOrd="0" destOrd="0" presId="urn:microsoft.com/office/officeart/2005/8/layout/vList6"/>
    <dgm:cxn modelId="{0C8A6A29-EF2E-4DEF-BC7E-0FD361345B03}" type="presOf" srcId="{339379CC-98AB-4F27-B5F9-A16B21DC6BD6}" destId="{0ED68D86-A15A-4F47-BB99-1F2BFAE88399}" srcOrd="0" destOrd="0" presId="urn:microsoft.com/office/officeart/2005/8/layout/vList6"/>
    <dgm:cxn modelId="{BC891DA3-4AC9-4B2B-91FD-9AB2E6CFB4F5}" type="presOf" srcId="{6279C73E-23F3-4804-A4A0-4DE0A2562745}" destId="{C2DAD14D-66EB-409C-8D48-3CC4E0F63250}" srcOrd="0" destOrd="0" presId="urn:microsoft.com/office/officeart/2005/8/layout/vList6"/>
    <dgm:cxn modelId="{86FD7958-C7DC-477E-8354-7D8779886C0A}" srcId="{6279C73E-23F3-4804-A4A0-4DE0A2562745}" destId="{9855CB49-2574-41A9-A9DC-8E6E954EC7A5}" srcOrd="0" destOrd="0" parTransId="{7DA717C7-D5D8-4DD3-98A0-626478E6DB19}" sibTransId="{556CBFC1-AE98-4F6B-B6E8-ADF8983FB8AF}"/>
    <dgm:cxn modelId="{CC5D94F9-D04B-4101-8D62-39F81DC3483A}" type="presOf" srcId="{5D8B21FA-C128-4E4C-A7FC-6375E727FBE7}" destId="{D8025B11-126C-4BF7-8BCF-A1C1ECA875B1}" srcOrd="0" destOrd="0" presId="urn:microsoft.com/office/officeart/2005/8/layout/vList6"/>
    <dgm:cxn modelId="{5E5671EB-CEA4-4B84-8408-DB5E9A73AD06}" type="presOf" srcId="{781A377A-D3DE-4670-915B-F94F0F60951B}" destId="{37F7A8C1-9BCD-47D9-A82C-0CB3A5B31674}" srcOrd="0" destOrd="0" presId="urn:microsoft.com/office/officeart/2005/8/layout/vList6"/>
    <dgm:cxn modelId="{58E0FC90-CEE8-4F04-901C-7AEBD7A03227}" srcId="{315B53AB-E518-4659-BC05-902D760C62B6}" destId="{6279C73E-23F3-4804-A4A0-4DE0A2562745}" srcOrd="2" destOrd="0" parTransId="{F7AB147C-EB62-4FF0-838F-853C1743BEBC}" sibTransId="{5997DC1F-22AA-4980-B8EB-8287DEF9EC7C}"/>
    <dgm:cxn modelId="{BA32BCA8-723A-4B27-BC2F-388805F1C2D6}" type="presParOf" srcId="{6A51726B-098E-4187-B8FA-7939A47BBB9E}" destId="{71A5E69B-36F2-40F7-B0AD-A65B8058F5CC}" srcOrd="0" destOrd="0" presId="urn:microsoft.com/office/officeart/2005/8/layout/vList6"/>
    <dgm:cxn modelId="{5FA7E7CE-1A82-421B-9493-6E1BA9176BDB}" type="presParOf" srcId="{71A5E69B-36F2-40F7-B0AD-A65B8058F5CC}" destId="{D8025B11-126C-4BF7-8BCF-A1C1ECA875B1}" srcOrd="0" destOrd="0" presId="urn:microsoft.com/office/officeart/2005/8/layout/vList6"/>
    <dgm:cxn modelId="{CCC77C5C-86FA-42C4-B604-BE2A3CF0D261}" type="presParOf" srcId="{71A5E69B-36F2-40F7-B0AD-A65B8058F5CC}" destId="{37F7A8C1-9BCD-47D9-A82C-0CB3A5B31674}" srcOrd="1" destOrd="0" presId="urn:microsoft.com/office/officeart/2005/8/layout/vList6"/>
    <dgm:cxn modelId="{9B8172BE-5661-454A-8A9D-D771EDE4DAFF}" type="presParOf" srcId="{6A51726B-098E-4187-B8FA-7939A47BBB9E}" destId="{C81FC1FD-4086-4B91-8FFD-E6A287467607}" srcOrd="1" destOrd="0" presId="urn:microsoft.com/office/officeart/2005/8/layout/vList6"/>
    <dgm:cxn modelId="{8395D25B-4926-4E5D-BC2B-F14C3D09BEA8}" type="presParOf" srcId="{6A51726B-098E-4187-B8FA-7939A47BBB9E}" destId="{2CB13680-065C-425F-9B98-40E8A25B3272}" srcOrd="2" destOrd="0" presId="urn:microsoft.com/office/officeart/2005/8/layout/vList6"/>
    <dgm:cxn modelId="{A8219B80-0524-43C0-AFE6-CB21E15ABA4F}" type="presParOf" srcId="{2CB13680-065C-425F-9B98-40E8A25B3272}" destId="{5E296FE0-D15B-4E57-B7A5-22446EF3979D}" srcOrd="0" destOrd="0" presId="urn:microsoft.com/office/officeart/2005/8/layout/vList6"/>
    <dgm:cxn modelId="{590CC0AB-14F4-4FA0-A5ED-38A85A6ED02F}" type="presParOf" srcId="{2CB13680-065C-425F-9B98-40E8A25B3272}" destId="{0ED68D86-A15A-4F47-BB99-1F2BFAE88399}" srcOrd="1" destOrd="0" presId="urn:microsoft.com/office/officeart/2005/8/layout/vList6"/>
    <dgm:cxn modelId="{08B20BDA-FD47-4F84-BFAE-60C79A21AAF7}" type="presParOf" srcId="{6A51726B-098E-4187-B8FA-7939A47BBB9E}" destId="{85CE35BC-7BC5-4708-B3E8-A5E4DED1C6DB}" srcOrd="3" destOrd="0" presId="urn:microsoft.com/office/officeart/2005/8/layout/vList6"/>
    <dgm:cxn modelId="{02B0EB40-A854-4087-97DF-9C163F4D0392}" type="presParOf" srcId="{6A51726B-098E-4187-B8FA-7939A47BBB9E}" destId="{65204D9A-8B85-4179-A353-F7A11F1D3224}" srcOrd="4" destOrd="0" presId="urn:microsoft.com/office/officeart/2005/8/layout/vList6"/>
    <dgm:cxn modelId="{C209E01C-499F-44DF-BF6A-D6FC63EA6A47}" type="presParOf" srcId="{65204D9A-8B85-4179-A353-F7A11F1D3224}" destId="{C2DAD14D-66EB-409C-8D48-3CC4E0F63250}" srcOrd="0" destOrd="0" presId="urn:microsoft.com/office/officeart/2005/8/layout/vList6"/>
    <dgm:cxn modelId="{7E9D5C19-A85E-4B92-9F26-CC92BF90C83C}" type="presParOf" srcId="{65204D9A-8B85-4179-A353-F7A11F1D3224}" destId="{6508B7EB-9C33-4A8D-9DAA-B6842960248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5B53AB-E518-4659-BC05-902D760C62B6}" type="doc">
      <dgm:prSet loTypeId="urn:microsoft.com/office/officeart/2005/8/layout/vList6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5D8B21FA-C128-4E4C-A7FC-6375E727FBE7}">
      <dgm:prSet phldrT="[Text]" custT="1"/>
      <dgm:spPr/>
      <dgm:t>
        <a:bodyPr/>
        <a:lstStyle/>
        <a:p>
          <a:r>
            <a:rPr lang="tr-TR" sz="2400" dirty="0" smtClean="0"/>
            <a:t>Akademik </a:t>
          </a:r>
          <a:r>
            <a:rPr lang="tr-TR" sz="2400" dirty="0" smtClean="0"/>
            <a:t>bilgileri</a:t>
          </a:r>
          <a:endParaRPr lang="tr-TR" sz="2400" dirty="0"/>
        </a:p>
      </dgm:t>
    </dgm:pt>
    <dgm:pt modelId="{3F79473D-CA31-4AB7-9995-8DD0660D8188}" type="parTrans" cxnId="{1B41AF38-4E72-4A28-A771-923F4D6BCCFC}">
      <dgm:prSet/>
      <dgm:spPr/>
      <dgm:t>
        <a:bodyPr/>
        <a:lstStyle/>
        <a:p>
          <a:endParaRPr lang="tr-TR"/>
        </a:p>
      </dgm:t>
    </dgm:pt>
    <dgm:pt modelId="{4F23B42E-6986-47DB-B75F-385106E4552A}" type="sibTrans" cxnId="{1B41AF38-4E72-4A28-A771-923F4D6BCCFC}">
      <dgm:prSet/>
      <dgm:spPr/>
      <dgm:t>
        <a:bodyPr/>
        <a:lstStyle/>
        <a:p>
          <a:endParaRPr lang="tr-TR"/>
        </a:p>
      </dgm:t>
    </dgm:pt>
    <dgm:pt modelId="{8584F6E3-2353-4C57-88AE-1A88D81522C2}">
      <dgm:prSet phldrT="[Text]" custT="1"/>
      <dgm:spPr/>
      <dgm:t>
        <a:bodyPr/>
        <a:lstStyle/>
        <a:p>
          <a:r>
            <a:rPr lang="tr-TR" sz="2400" dirty="0" smtClean="0"/>
            <a:t>Kişisel ve sosyal özellikler</a:t>
          </a:r>
          <a:endParaRPr lang="tr-TR" sz="2400" dirty="0"/>
        </a:p>
      </dgm:t>
    </dgm:pt>
    <dgm:pt modelId="{AF4D2964-0BE6-4D5A-A882-A5AB20CD6AB8}" type="parTrans" cxnId="{18055333-FED6-4DC8-9281-9C7D7106FBDE}">
      <dgm:prSet/>
      <dgm:spPr/>
      <dgm:t>
        <a:bodyPr/>
        <a:lstStyle/>
        <a:p>
          <a:endParaRPr lang="tr-TR"/>
        </a:p>
      </dgm:t>
    </dgm:pt>
    <dgm:pt modelId="{5D3E33E0-C0DA-4AED-8B30-628191017BBE}" type="sibTrans" cxnId="{18055333-FED6-4DC8-9281-9C7D7106FBDE}">
      <dgm:prSet/>
      <dgm:spPr/>
      <dgm:t>
        <a:bodyPr/>
        <a:lstStyle/>
        <a:p>
          <a:endParaRPr lang="tr-TR"/>
        </a:p>
      </dgm:t>
    </dgm:pt>
    <dgm:pt modelId="{A90656F6-6A88-45C7-87BC-2E2F5F7960E8}">
      <dgm:prSet phldrT="[Text]" custT="1"/>
      <dgm:spPr/>
      <dgm:t>
        <a:bodyPr/>
        <a:lstStyle/>
        <a:p>
          <a:r>
            <a:rPr lang="tr-TR" sz="1800" dirty="0" smtClean="0"/>
            <a:t>Okul notu, eğitim düzeyi, not </a:t>
          </a:r>
          <a:r>
            <a:rPr lang="tr-TR" sz="1800" dirty="0" smtClean="0"/>
            <a:t>ortalaması</a:t>
          </a:r>
          <a:endParaRPr lang="tr-TR" sz="1800" dirty="0"/>
        </a:p>
      </dgm:t>
    </dgm:pt>
    <dgm:pt modelId="{B4E11CB9-F1AC-4806-9902-A9AD01D6485D}" type="parTrans" cxnId="{863831FC-2D93-48BC-98C0-5E478C3DE127}">
      <dgm:prSet/>
      <dgm:spPr/>
      <dgm:t>
        <a:bodyPr/>
        <a:lstStyle/>
        <a:p>
          <a:endParaRPr lang="tr-TR"/>
        </a:p>
      </dgm:t>
    </dgm:pt>
    <dgm:pt modelId="{8AC0E068-FA26-4C51-B5C2-90420D8F64CB}" type="sibTrans" cxnId="{863831FC-2D93-48BC-98C0-5E478C3DE127}">
      <dgm:prSet/>
      <dgm:spPr/>
      <dgm:t>
        <a:bodyPr/>
        <a:lstStyle/>
        <a:p>
          <a:endParaRPr lang="tr-TR"/>
        </a:p>
      </dgm:t>
    </dgm:pt>
    <dgm:pt modelId="{D28747C5-56D1-4D2C-8835-30F7906262D7}">
      <dgm:prSet phldrT="[Text]" custT="1"/>
      <dgm:spPr/>
      <dgm:t>
        <a:bodyPr/>
        <a:lstStyle/>
        <a:p>
          <a:r>
            <a:rPr lang="tr-TR" sz="1800" dirty="0" smtClean="0"/>
            <a:t>Yaş ve olgunluk düzeyi</a:t>
          </a:r>
          <a:r>
            <a:rPr lang="tr-TR" sz="1800" dirty="0" smtClean="0"/>
            <a:t>, güdülenmesi, beklentileri becerileri, kaygıları</a:t>
          </a:r>
          <a:endParaRPr lang="tr-TR" sz="1800" dirty="0"/>
        </a:p>
      </dgm:t>
    </dgm:pt>
    <dgm:pt modelId="{E010B2B6-EB3E-4C98-9164-9EBD2BFAF347}" type="parTrans" cxnId="{B16E1B18-0354-41F4-B9FA-E494654B8680}">
      <dgm:prSet/>
      <dgm:spPr/>
      <dgm:t>
        <a:bodyPr/>
        <a:lstStyle/>
        <a:p>
          <a:endParaRPr lang="tr-TR"/>
        </a:p>
      </dgm:t>
    </dgm:pt>
    <dgm:pt modelId="{AD67FC47-03C5-4511-A2F1-6F8DBB9D9A89}" type="sibTrans" cxnId="{B16E1B18-0354-41F4-B9FA-E494654B8680}">
      <dgm:prSet/>
      <dgm:spPr/>
      <dgm:t>
        <a:bodyPr/>
        <a:lstStyle/>
        <a:p>
          <a:endParaRPr lang="tr-TR"/>
        </a:p>
      </dgm:t>
    </dgm:pt>
    <dgm:pt modelId="{6A51726B-098E-4187-B8FA-7939A47BBB9E}" type="pres">
      <dgm:prSet presAssocID="{315B53AB-E518-4659-BC05-902D760C62B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1A5E69B-36F2-40F7-B0AD-A65B8058F5CC}" type="pres">
      <dgm:prSet presAssocID="{5D8B21FA-C128-4E4C-A7FC-6375E727FBE7}" presName="linNode" presStyleCnt="0"/>
      <dgm:spPr/>
      <dgm:t>
        <a:bodyPr/>
        <a:lstStyle/>
        <a:p>
          <a:endParaRPr lang="tr-TR"/>
        </a:p>
      </dgm:t>
    </dgm:pt>
    <dgm:pt modelId="{D8025B11-126C-4BF7-8BCF-A1C1ECA875B1}" type="pres">
      <dgm:prSet presAssocID="{5D8B21FA-C128-4E4C-A7FC-6375E727FBE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F7A8C1-9BCD-47D9-A82C-0CB3A5B31674}" type="pres">
      <dgm:prSet presAssocID="{5D8B21FA-C128-4E4C-A7FC-6375E727FBE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1FC1FD-4086-4B91-8FFD-E6A287467607}" type="pres">
      <dgm:prSet presAssocID="{4F23B42E-6986-47DB-B75F-385106E4552A}" presName="spacing" presStyleCnt="0"/>
      <dgm:spPr/>
      <dgm:t>
        <a:bodyPr/>
        <a:lstStyle/>
        <a:p>
          <a:endParaRPr lang="tr-TR"/>
        </a:p>
      </dgm:t>
    </dgm:pt>
    <dgm:pt modelId="{7976EC99-8BD0-4C33-AA68-89076CE58788}" type="pres">
      <dgm:prSet presAssocID="{8584F6E3-2353-4C57-88AE-1A88D81522C2}" presName="linNode" presStyleCnt="0"/>
      <dgm:spPr/>
      <dgm:t>
        <a:bodyPr/>
        <a:lstStyle/>
        <a:p>
          <a:endParaRPr lang="tr-TR"/>
        </a:p>
      </dgm:t>
    </dgm:pt>
    <dgm:pt modelId="{5851653C-56AD-4538-BD47-BF776A6F03A0}" type="pres">
      <dgm:prSet presAssocID="{8584F6E3-2353-4C57-88AE-1A88D81522C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7DA532-2773-4F67-B99C-1CB67AAC8640}" type="pres">
      <dgm:prSet presAssocID="{8584F6E3-2353-4C57-88AE-1A88D81522C2}" presName="childShp" presStyleLbl="bgAccFollowNode1" presStyleIdx="1" presStyleCnt="2" custScaleY="1133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16E1B18-0354-41F4-B9FA-E494654B8680}" srcId="{8584F6E3-2353-4C57-88AE-1A88D81522C2}" destId="{D28747C5-56D1-4D2C-8835-30F7906262D7}" srcOrd="0" destOrd="0" parTransId="{E010B2B6-EB3E-4C98-9164-9EBD2BFAF347}" sibTransId="{AD67FC47-03C5-4511-A2F1-6F8DBB9D9A89}"/>
    <dgm:cxn modelId="{18055333-FED6-4DC8-9281-9C7D7106FBDE}" srcId="{315B53AB-E518-4659-BC05-902D760C62B6}" destId="{8584F6E3-2353-4C57-88AE-1A88D81522C2}" srcOrd="1" destOrd="0" parTransId="{AF4D2964-0BE6-4D5A-A882-A5AB20CD6AB8}" sibTransId="{5D3E33E0-C0DA-4AED-8B30-628191017BBE}"/>
    <dgm:cxn modelId="{1B41AF38-4E72-4A28-A771-923F4D6BCCFC}" srcId="{315B53AB-E518-4659-BC05-902D760C62B6}" destId="{5D8B21FA-C128-4E4C-A7FC-6375E727FBE7}" srcOrd="0" destOrd="0" parTransId="{3F79473D-CA31-4AB7-9995-8DD0660D8188}" sibTransId="{4F23B42E-6986-47DB-B75F-385106E4552A}"/>
    <dgm:cxn modelId="{DD8ECABE-6118-4519-AB64-2C6F43A50B0A}" type="presOf" srcId="{8584F6E3-2353-4C57-88AE-1A88D81522C2}" destId="{5851653C-56AD-4538-BD47-BF776A6F03A0}" srcOrd="0" destOrd="0" presId="urn:microsoft.com/office/officeart/2005/8/layout/vList6"/>
    <dgm:cxn modelId="{0342B30E-854C-4C07-AB0A-8D79D0D21EA7}" type="presOf" srcId="{5D8B21FA-C128-4E4C-A7FC-6375E727FBE7}" destId="{D8025B11-126C-4BF7-8BCF-A1C1ECA875B1}" srcOrd="0" destOrd="0" presId="urn:microsoft.com/office/officeart/2005/8/layout/vList6"/>
    <dgm:cxn modelId="{1AD3E507-5F9D-4785-A907-3D289A4FEE4B}" type="presOf" srcId="{D28747C5-56D1-4D2C-8835-30F7906262D7}" destId="{397DA532-2773-4F67-B99C-1CB67AAC8640}" srcOrd="0" destOrd="0" presId="urn:microsoft.com/office/officeart/2005/8/layout/vList6"/>
    <dgm:cxn modelId="{8E75FC7D-AE5B-4356-92B0-0FA24AC19E90}" type="presOf" srcId="{315B53AB-E518-4659-BC05-902D760C62B6}" destId="{6A51726B-098E-4187-B8FA-7939A47BBB9E}" srcOrd="0" destOrd="0" presId="urn:microsoft.com/office/officeart/2005/8/layout/vList6"/>
    <dgm:cxn modelId="{863831FC-2D93-48BC-98C0-5E478C3DE127}" srcId="{5D8B21FA-C128-4E4C-A7FC-6375E727FBE7}" destId="{A90656F6-6A88-45C7-87BC-2E2F5F7960E8}" srcOrd="0" destOrd="0" parTransId="{B4E11CB9-F1AC-4806-9902-A9AD01D6485D}" sibTransId="{8AC0E068-FA26-4C51-B5C2-90420D8F64CB}"/>
    <dgm:cxn modelId="{56D3A0D4-BAE1-490A-B6F0-22E8BC3C6373}" type="presOf" srcId="{A90656F6-6A88-45C7-87BC-2E2F5F7960E8}" destId="{37F7A8C1-9BCD-47D9-A82C-0CB3A5B31674}" srcOrd="0" destOrd="0" presId="urn:microsoft.com/office/officeart/2005/8/layout/vList6"/>
    <dgm:cxn modelId="{37D9CB00-D9E8-4A6A-9276-07689783AF05}" type="presParOf" srcId="{6A51726B-098E-4187-B8FA-7939A47BBB9E}" destId="{71A5E69B-36F2-40F7-B0AD-A65B8058F5CC}" srcOrd="0" destOrd="0" presId="urn:microsoft.com/office/officeart/2005/8/layout/vList6"/>
    <dgm:cxn modelId="{F120207F-55F8-41C3-B601-1BA7B13DCE2A}" type="presParOf" srcId="{71A5E69B-36F2-40F7-B0AD-A65B8058F5CC}" destId="{D8025B11-126C-4BF7-8BCF-A1C1ECA875B1}" srcOrd="0" destOrd="0" presId="urn:microsoft.com/office/officeart/2005/8/layout/vList6"/>
    <dgm:cxn modelId="{2074D435-2D95-4775-ACA6-C027251E9FD6}" type="presParOf" srcId="{71A5E69B-36F2-40F7-B0AD-A65B8058F5CC}" destId="{37F7A8C1-9BCD-47D9-A82C-0CB3A5B31674}" srcOrd="1" destOrd="0" presId="urn:microsoft.com/office/officeart/2005/8/layout/vList6"/>
    <dgm:cxn modelId="{8AABBFA5-D837-442D-AFA5-99F5249DF474}" type="presParOf" srcId="{6A51726B-098E-4187-B8FA-7939A47BBB9E}" destId="{C81FC1FD-4086-4B91-8FFD-E6A287467607}" srcOrd="1" destOrd="0" presId="urn:microsoft.com/office/officeart/2005/8/layout/vList6"/>
    <dgm:cxn modelId="{AFFF392B-9513-4B82-9AE8-B7E573E51903}" type="presParOf" srcId="{6A51726B-098E-4187-B8FA-7939A47BBB9E}" destId="{7976EC99-8BD0-4C33-AA68-89076CE58788}" srcOrd="2" destOrd="0" presId="urn:microsoft.com/office/officeart/2005/8/layout/vList6"/>
    <dgm:cxn modelId="{88889704-0151-4F64-B840-5A6326FAF7D8}" type="presParOf" srcId="{7976EC99-8BD0-4C33-AA68-89076CE58788}" destId="{5851653C-56AD-4538-BD47-BF776A6F03A0}" srcOrd="0" destOrd="0" presId="urn:microsoft.com/office/officeart/2005/8/layout/vList6"/>
    <dgm:cxn modelId="{B5D2C57B-5ADF-45B3-8015-022471C264B6}" type="presParOf" srcId="{7976EC99-8BD0-4C33-AA68-89076CE58788}" destId="{397DA532-2773-4F67-B99C-1CB67AAC864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E43D3-46BB-45DC-A98F-96027F8D4D8B}">
      <dsp:nvSpPr>
        <dsp:cNvPr id="0" name=""/>
        <dsp:cNvSpPr/>
      </dsp:nvSpPr>
      <dsp:spPr>
        <a:xfrm>
          <a:off x="3738157" y="1756381"/>
          <a:ext cx="1505469" cy="150546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Gereksinimler</a:t>
          </a:r>
          <a:endParaRPr lang="tr-TR" sz="1700" kern="1200" dirty="0"/>
        </a:p>
      </dsp:txBody>
      <dsp:txXfrm>
        <a:off x="3811648" y="1829872"/>
        <a:ext cx="1358487" cy="1358487"/>
      </dsp:txXfrm>
    </dsp:sp>
    <dsp:sp modelId="{7DA7EE67-87AC-4615-B96C-7B47B7697A49}">
      <dsp:nvSpPr>
        <dsp:cNvPr id="0" name=""/>
        <dsp:cNvSpPr/>
      </dsp:nvSpPr>
      <dsp:spPr>
        <a:xfrm rot="16200000">
          <a:off x="4117249" y="1382738"/>
          <a:ext cx="7472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7285" y="0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02DE6-613A-41A9-ABCB-8CFDCB501B19}">
      <dsp:nvSpPr>
        <dsp:cNvPr id="0" name=""/>
        <dsp:cNvSpPr/>
      </dsp:nvSpPr>
      <dsp:spPr>
        <a:xfrm>
          <a:off x="3986560" y="431"/>
          <a:ext cx="1008664" cy="1008664"/>
        </a:xfrm>
        <a:prstGeom prst="roundRect">
          <a:avLst/>
        </a:prstGeom>
        <a:gradFill rotWithShape="0">
          <a:gsLst>
            <a:gs pos="0">
              <a:schemeClr val="accent4">
                <a:hueOff val="-969849"/>
                <a:satOff val="5719"/>
                <a:lumOff val="62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-969849"/>
                <a:satOff val="5719"/>
                <a:lumOff val="62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-969849"/>
                <a:satOff val="5719"/>
                <a:lumOff val="62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Normatif </a:t>
          </a:r>
          <a:r>
            <a:rPr lang="tr-TR" sz="1200" kern="1200" dirty="0" smtClean="0"/>
            <a:t>gereksinimler</a:t>
          </a:r>
          <a:endParaRPr lang="tr-TR" sz="1200" kern="1200" dirty="0"/>
        </a:p>
      </dsp:txBody>
      <dsp:txXfrm>
        <a:off x="4035799" y="49670"/>
        <a:ext cx="910186" cy="910186"/>
      </dsp:txXfrm>
    </dsp:sp>
    <dsp:sp modelId="{22CB9794-B894-4D12-9F44-EB0E157E4490}">
      <dsp:nvSpPr>
        <dsp:cNvPr id="0" name=""/>
        <dsp:cNvSpPr/>
      </dsp:nvSpPr>
      <dsp:spPr>
        <a:xfrm rot="19800000">
          <a:off x="5206595" y="1936320"/>
          <a:ext cx="5528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2816" y="0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C30E9-ABB2-4A3A-9DDF-C1E46CFD67B6}">
      <dsp:nvSpPr>
        <dsp:cNvPr id="0" name=""/>
        <dsp:cNvSpPr/>
      </dsp:nvSpPr>
      <dsp:spPr>
        <a:xfrm>
          <a:off x="5722380" y="1002607"/>
          <a:ext cx="1008664" cy="1008664"/>
        </a:xfrm>
        <a:prstGeom prst="roundRect">
          <a:avLst/>
        </a:prstGeom>
        <a:gradFill rotWithShape="0">
          <a:gsLst>
            <a:gs pos="0">
              <a:schemeClr val="accent4">
                <a:hueOff val="-1939699"/>
                <a:satOff val="11437"/>
                <a:lumOff val="124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-1939699"/>
                <a:satOff val="11437"/>
                <a:lumOff val="124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-1939699"/>
                <a:satOff val="11437"/>
                <a:lumOff val="124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Göreceli ihtiyaçlar</a:t>
          </a:r>
        </a:p>
      </dsp:txBody>
      <dsp:txXfrm>
        <a:off x="5771619" y="1051846"/>
        <a:ext cx="910186" cy="910186"/>
      </dsp:txXfrm>
    </dsp:sp>
    <dsp:sp modelId="{9A2058DD-146F-4F10-9741-EB983C5C0EE8}">
      <dsp:nvSpPr>
        <dsp:cNvPr id="0" name=""/>
        <dsp:cNvSpPr/>
      </dsp:nvSpPr>
      <dsp:spPr>
        <a:xfrm rot="1800000">
          <a:off x="5206595" y="3081911"/>
          <a:ext cx="5528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2816" y="0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DCA90-EB26-4D59-BD71-15F283790E9B}">
      <dsp:nvSpPr>
        <dsp:cNvPr id="0" name=""/>
        <dsp:cNvSpPr/>
      </dsp:nvSpPr>
      <dsp:spPr>
        <a:xfrm>
          <a:off x="5722380" y="3006959"/>
          <a:ext cx="1008664" cy="1008664"/>
        </a:xfrm>
        <a:prstGeom prst="roundRect">
          <a:avLst/>
        </a:prstGeom>
        <a:gradFill rotWithShape="0">
          <a:gsLst>
            <a:gs pos="0">
              <a:schemeClr val="accent4">
                <a:hueOff val="-2909548"/>
                <a:satOff val="17155"/>
                <a:lumOff val="186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-2909548"/>
                <a:satOff val="17155"/>
                <a:lumOff val="186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-2909548"/>
                <a:satOff val="17155"/>
                <a:lumOff val="186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Hissedilen </a:t>
          </a:r>
          <a:r>
            <a:rPr lang="tr-TR" sz="1200" kern="1200" dirty="0" smtClean="0"/>
            <a:t>gereksinimler</a:t>
          </a:r>
          <a:endParaRPr lang="tr-TR" sz="1200" kern="1200" dirty="0" smtClean="0"/>
        </a:p>
      </dsp:txBody>
      <dsp:txXfrm>
        <a:off x="5771619" y="3056198"/>
        <a:ext cx="910186" cy="910186"/>
      </dsp:txXfrm>
    </dsp:sp>
    <dsp:sp modelId="{7EF1A8C6-855A-4E83-BF45-B9E8D0BF7C3D}">
      <dsp:nvSpPr>
        <dsp:cNvPr id="0" name=""/>
        <dsp:cNvSpPr/>
      </dsp:nvSpPr>
      <dsp:spPr>
        <a:xfrm rot="5400000">
          <a:off x="4117249" y="3635493"/>
          <a:ext cx="7472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7285" y="0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A068A-9DA8-4BBE-9CB5-6FD2A5B8A039}">
      <dsp:nvSpPr>
        <dsp:cNvPr id="0" name=""/>
        <dsp:cNvSpPr/>
      </dsp:nvSpPr>
      <dsp:spPr>
        <a:xfrm>
          <a:off x="3986560" y="4009136"/>
          <a:ext cx="1008664" cy="1008664"/>
        </a:xfrm>
        <a:prstGeom prst="roundRect">
          <a:avLst/>
        </a:prstGeom>
        <a:gradFill rotWithShape="0">
          <a:gsLst>
            <a:gs pos="0">
              <a:schemeClr val="accent4">
                <a:hueOff val="-3879397"/>
                <a:satOff val="22874"/>
                <a:lumOff val="248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-3879397"/>
                <a:satOff val="22874"/>
                <a:lumOff val="248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-3879397"/>
                <a:satOff val="22874"/>
                <a:lumOff val="248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İfade edilen </a:t>
          </a:r>
          <a:r>
            <a:rPr lang="tr-TR" sz="1200" kern="1200" dirty="0" smtClean="0"/>
            <a:t>gereksinimler</a:t>
          </a:r>
          <a:endParaRPr lang="tr-TR" sz="1200" kern="1200" dirty="0" smtClean="0"/>
        </a:p>
      </dsp:txBody>
      <dsp:txXfrm>
        <a:off x="4035799" y="4058375"/>
        <a:ext cx="910186" cy="910186"/>
      </dsp:txXfrm>
    </dsp:sp>
    <dsp:sp modelId="{7DC59A4C-3496-487E-9D85-D1A7156CB374}">
      <dsp:nvSpPr>
        <dsp:cNvPr id="0" name=""/>
        <dsp:cNvSpPr/>
      </dsp:nvSpPr>
      <dsp:spPr>
        <a:xfrm rot="9000000">
          <a:off x="3222373" y="3081911"/>
          <a:ext cx="5528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2816" y="0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C076A-FF0F-4351-8E37-1BA615D5AA5D}">
      <dsp:nvSpPr>
        <dsp:cNvPr id="0" name=""/>
        <dsp:cNvSpPr/>
      </dsp:nvSpPr>
      <dsp:spPr>
        <a:xfrm>
          <a:off x="2250740" y="3006959"/>
          <a:ext cx="1008664" cy="1008664"/>
        </a:xfrm>
        <a:prstGeom prst="roundRect">
          <a:avLst/>
        </a:prstGeom>
        <a:gradFill rotWithShape="0">
          <a:gsLst>
            <a:gs pos="0">
              <a:schemeClr val="accent4">
                <a:hueOff val="-4849247"/>
                <a:satOff val="28593"/>
                <a:lumOff val="310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-4849247"/>
                <a:satOff val="28593"/>
                <a:lumOff val="310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-4849247"/>
                <a:satOff val="28593"/>
                <a:lumOff val="310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Öngörülen </a:t>
          </a:r>
          <a:r>
            <a:rPr lang="tr-TR" sz="1200" kern="1200" dirty="0" smtClean="0"/>
            <a:t>gereksinimler</a:t>
          </a:r>
          <a:endParaRPr lang="tr-TR" sz="1200" kern="1200" dirty="0" smtClean="0"/>
        </a:p>
      </dsp:txBody>
      <dsp:txXfrm>
        <a:off x="2299979" y="3056198"/>
        <a:ext cx="910186" cy="910186"/>
      </dsp:txXfrm>
    </dsp:sp>
    <dsp:sp modelId="{591F0A5C-B1B9-4B92-99FC-4A192CE3C1E2}">
      <dsp:nvSpPr>
        <dsp:cNvPr id="0" name=""/>
        <dsp:cNvSpPr/>
      </dsp:nvSpPr>
      <dsp:spPr>
        <a:xfrm rot="12600000">
          <a:off x="3222373" y="1936320"/>
          <a:ext cx="5528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2816" y="0"/>
              </a:lnTo>
            </a:path>
          </a:pathLst>
        </a:custGeom>
        <a:noFill/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C0D00-D31B-440C-AE2B-E1AD232F2415}">
      <dsp:nvSpPr>
        <dsp:cNvPr id="0" name=""/>
        <dsp:cNvSpPr/>
      </dsp:nvSpPr>
      <dsp:spPr>
        <a:xfrm>
          <a:off x="2250740" y="1002607"/>
          <a:ext cx="1008664" cy="1008664"/>
        </a:xfrm>
        <a:prstGeom prst="roundRect">
          <a:avLst/>
        </a:prstGeom>
        <a:gradFill rotWithShape="0">
          <a:gsLst>
            <a:gs pos="0">
              <a:schemeClr val="accent4">
                <a:hueOff val="-5819096"/>
                <a:satOff val="34311"/>
                <a:lumOff val="372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-5819096"/>
                <a:satOff val="34311"/>
                <a:lumOff val="372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-5819096"/>
                <a:satOff val="34311"/>
                <a:lumOff val="372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Kritik olay </a:t>
          </a:r>
          <a:r>
            <a:rPr lang="tr-TR" sz="1400" kern="1200" dirty="0" smtClean="0"/>
            <a:t>gereksinimi</a:t>
          </a:r>
          <a:endParaRPr lang="tr-TR" sz="1400" kern="1200" dirty="0"/>
        </a:p>
      </dsp:txBody>
      <dsp:txXfrm>
        <a:off x="2299979" y="1051846"/>
        <a:ext cx="910186" cy="910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16D3C-6499-4854-8E44-A7C242E1DFF4}">
      <dsp:nvSpPr>
        <dsp:cNvPr id="0" name=""/>
        <dsp:cNvSpPr/>
      </dsp:nvSpPr>
      <dsp:spPr>
        <a:xfrm>
          <a:off x="658873" y="0"/>
          <a:ext cx="7467229" cy="392271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8C1B5-F054-4030-9E67-A9F9DB65836A}">
      <dsp:nvSpPr>
        <dsp:cNvPr id="0" name=""/>
        <dsp:cNvSpPr/>
      </dsp:nvSpPr>
      <dsp:spPr>
        <a:xfrm>
          <a:off x="2412" y="1176813"/>
          <a:ext cx="1404824" cy="15690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Amacı belirlemek</a:t>
          </a:r>
          <a:endParaRPr lang="tr-TR" sz="1400" kern="1200" dirty="0"/>
        </a:p>
      </dsp:txBody>
      <dsp:txXfrm>
        <a:off x="70990" y="1245391"/>
        <a:ext cx="1267668" cy="1431928"/>
      </dsp:txXfrm>
    </dsp:sp>
    <dsp:sp modelId="{9B1A3736-C21D-4A46-8C4C-61BB5C31D4EB}">
      <dsp:nvSpPr>
        <dsp:cNvPr id="0" name=""/>
        <dsp:cNvSpPr/>
      </dsp:nvSpPr>
      <dsp:spPr>
        <a:xfrm>
          <a:off x="1477478" y="1176813"/>
          <a:ext cx="1404824" cy="1569084"/>
        </a:xfrm>
        <a:prstGeom prst="roundRect">
          <a:avLst/>
        </a:prstGeom>
        <a:solidFill>
          <a:schemeClr val="accent5">
            <a:hueOff val="3822936"/>
            <a:satOff val="-8167"/>
            <a:lumOff val="-3412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Hedefleri belirlemek</a:t>
          </a:r>
          <a:endParaRPr lang="tr-TR" sz="1400" kern="1200" dirty="0"/>
        </a:p>
      </dsp:txBody>
      <dsp:txXfrm>
        <a:off x="1546056" y="1245391"/>
        <a:ext cx="1267668" cy="1431928"/>
      </dsp:txXfrm>
    </dsp:sp>
    <dsp:sp modelId="{8857C094-C68E-4D0C-B990-56C40B9718AC}">
      <dsp:nvSpPr>
        <dsp:cNvPr id="0" name=""/>
        <dsp:cNvSpPr/>
      </dsp:nvSpPr>
      <dsp:spPr>
        <a:xfrm>
          <a:off x="2952543" y="1176813"/>
          <a:ext cx="1404824" cy="1569084"/>
        </a:xfrm>
        <a:prstGeom prst="roundRect">
          <a:avLst/>
        </a:prstGeom>
        <a:solidFill>
          <a:schemeClr val="accent5">
            <a:hueOff val="7645872"/>
            <a:satOff val="-16335"/>
            <a:lumOff val="-682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Hedefleri gözden geçirmek</a:t>
          </a:r>
          <a:endParaRPr lang="tr-TR" sz="1400" kern="1200" dirty="0"/>
        </a:p>
      </dsp:txBody>
      <dsp:txXfrm>
        <a:off x="3021121" y="1245391"/>
        <a:ext cx="1267668" cy="1431928"/>
      </dsp:txXfrm>
    </dsp:sp>
    <dsp:sp modelId="{DA2B4BEF-F113-4166-8FD8-300F335FDEA1}">
      <dsp:nvSpPr>
        <dsp:cNvPr id="0" name=""/>
        <dsp:cNvSpPr/>
      </dsp:nvSpPr>
      <dsp:spPr>
        <a:xfrm>
          <a:off x="4427608" y="1176813"/>
          <a:ext cx="1404824" cy="1569084"/>
        </a:xfrm>
        <a:prstGeom prst="roundRect">
          <a:avLst/>
        </a:prstGeom>
        <a:solidFill>
          <a:schemeClr val="accent5">
            <a:hueOff val="11468808"/>
            <a:satOff val="-24502"/>
            <a:lumOff val="-1023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Hedefleri sıralamak</a:t>
          </a:r>
          <a:endParaRPr lang="tr-TR" sz="1400" kern="1200" dirty="0"/>
        </a:p>
      </dsp:txBody>
      <dsp:txXfrm>
        <a:off x="4496186" y="1245391"/>
        <a:ext cx="1267668" cy="1431928"/>
      </dsp:txXfrm>
    </dsp:sp>
    <dsp:sp modelId="{A8F77B6A-84CD-4253-90B8-A4C4FDC4DCF9}">
      <dsp:nvSpPr>
        <dsp:cNvPr id="0" name=""/>
        <dsp:cNvSpPr/>
      </dsp:nvSpPr>
      <dsp:spPr>
        <a:xfrm>
          <a:off x="5902673" y="1176813"/>
          <a:ext cx="1404824" cy="1569084"/>
        </a:xfrm>
        <a:prstGeom prst="roundRect">
          <a:avLst/>
        </a:prstGeom>
        <a:solidFill>
          <a:schemeClr val="accent5">
            <a:hueOff val="15291745"/>
            <a:satOff val="-32670"/>
            <a:lumOff val="-1364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Hedefleri tekrar gözden geçirmek</a:t>
          </a:r>
          <a:endParaRPr lang="tr-TR" sz="1400" kern="1200" dirty="0"/>
        </a:p>
      </dsp:txBody>
      <dsp:txXfrm>
        <a:off x="5971251" y="1245391"/>
        <a:ext cx="1267668" cy="1431928"/>
      </dsp:txXfrm>
    </dsp:sp>
    <dsp:sp modelId="{D4233FE6-EC28-47FE-A550-4AF74780FD12}">
      <dsp:nvSpPr>
        <dsp:cNvPr id="0" name=""/>
        <dsp:cNvSpPr/>
      </dsp:nvSpPr>
      <dsp:spPr>
        <a:xfrm>
          <a:off x="7377739" y="1176813"/>
          <a:ext cx="1404824" cy="1569084"/>
        </a:xfrm>
        <a:prstGeom prst="round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Son bir derecelendirme yapılması</a:t>
          </a:r>
          <a:endParaRPr lang="tr-TR" sz="1400" kern="1200" dirty="0"/>
        </a:p>
      </dsp:txBody>
      <dsp:txXfrm>
        <a:off x="7446317" y="1245391"/>
        <a:ext cx="1267668" cy="14319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7A8C1-9BCD-47D9-A82C-0CB3A5B31674}">
      <dsp:nvSpPr>
        <dsp:cNvPr id="0" name=""/>
        <dsp:cNvSpPr/>
      </dsp:nvSpPr>
      <dsp:spPr>
        <a:xfrm>
          <a:off x="2830830" y="0"/>
          <a:ext cx="4246245" cy="13498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Cinsiyet, yaş,  </a:t>
          </a:r>
          <a:r>
            <a:rPr lang="tr-TR" sz="2500" kern="1200" dirty="0" smtClean="0"/>
            <a:t>eğitim durumu, kültürel temelleri</a:t>
          </a:r>
          <a:endParaRPr lang="tr-TR" sz="2500" kern="1200" dirty="0"/>
        </a:p>
      </dsp:txBody>
      <dsp:txXfrm>
        <a:off x="2830830" y="168734"/>
        <a:ext cx="3740044" cy="1012402"/>
      </dsp:txXfrm>
    </dsp:sp>
    <dsp:sp modelId="{D8025B11-126C-4BF7-8BCF-A1C1ECA875B1}">
      <dsp:nvSpPr>
        <dsp:cNvPr id="0" name=""/>
        <dsp:cNvSpPr/>
      </dsp:nvSpPr>
      <dsp:spPr>
        <a:xfrm>
          <a:off x="0" y="0"/>
          <a:ext cx="2830830" cy="13498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Genel özellikler</a:t>
          </a:r>
          <a:endParaRPr lang="tr-TR" sz="3900" kern="1200" dirty="0"/>
        </a:p>
      </dsp:txBody>
      <dsp:txXfrm>
        <a:off x="65895" y="65895"/>
        <a:ext cx="2699040" cy="1218080"/>
      </dsp:txXfrm>
    </dsp:sp>
    <dsp:sp modelId="{0ED68D86-A15A-4F47-BB99-1F2BFAE88399}">
      <dsp:nvSpPr>
        <dsp:cNvPr id="0" name=""/>
        <dsp:cNvSpPr/>
      </dsp:nvSpPr>
      <dsp:spPr>
        <a:xfrm>
          <a:off x="2830830" y="1484858"/>
          <a:ext cx="4246245" cy="13498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011634"/>
            <a:satOff val="15027"/>
            <a:lumOff val="850"/>
            <a:alphaOff val="0"/>
          </a:schemeClr>
        </a:solidFill>
        <a:ln w="6350" cap="flat" cmpd="sng" algn="in">
          <a:solidFill>
            <a:schemeClr val="accent4">
              <a:tint val="40000"/>
              <a:alpha val="90000"/>
              <a:hueOff val="-3011634"/>
              <a:satOff val="15027"/>
              <a:lumOff val="85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Hazır </a:t>
          </a:r>
          <a:r>
            <a:rPr lang="tr-TR" sz="2500" kern="1200" dirty="0" err="1" smtClean="0"/>
            <a:t>bulunuşluk</a:t>
          </a:r>
          <a:r>
            <a:rPr lang="tr-TR" sz="2500" kern="1200" dirty="0" smtClean="0"/>
            <a:t> </a:t>
          </a:r>
          <a:r>
            <a:rPr lang="tr-TR" sz="2500" kern="1200" dirty="0" smtClean="0"/>
            <a:t>düzeyleri, tutumları, davranışları</a:t>
          </a:r>
          <a:endParaRPr lang="tr-TR" sz="2500" kern="1200" dirty="0" smtClean="0"/>
        </a:p>
      </dsp:txBody>
      <dsp:txXfrm>
        <a:off x="2830830" y="1653592"/>
        <a:ext cx="3740044" cy="1012402"/>
      </dsp:txXfrm>
    </dsp:sp>
    <dsp:sp modelId="{5E296FE0-D15B-4E57-B7A5-22446EF3979D}">
      <dsp:nvSpPr>
        <dsp:cNvPr id="0" name=""/>
        <dsp:cNvSpPr/>
      </dsp:nvSpPr>
      <dsp:spPr>
        <a:xfrm>
          <a:off x="0" y="1484858"/>
          <a:ext cx="2830830" cy="1349870"/>
        </a:xfrm>
        <a:prstGeom prst="roundRect">
          <a:avLst/>
        </a:prstGeom>
        <a:gradFill rotWithShape="0">
          <a:gsLst>
            <a:gs pos="0">
              <a:schemeClr val="accent4">
                <a:hueOff val="-2909548"/>
                <a:satOff val="17155"/>
                <a:lumOff val="186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-2909548"/>
                <a:satOff val="17155"/>
                <a:lumOff val="186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-2909548"/>
                <a:satOff val="17155"/>
                <a:lumOff val="186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Özel giriş özellikleri</a:t>
          </a:r>
        </a:p>
      </dsp:txBody>
      <dsp:txXfrm>
        <a:off x="65895" y="1550753"/>
        <a:ext cx="2699040" cy="1218080"/>
      </dsp:txXfrm>
    </dsp:sp>
    <dsp:sp modelId="{6508B7EB-9C33-4A8D-9DAA-B68429602481}">
      <dsp:nvSpPr>
        <dsp:cNvPr id="0" name=""/>
        <dsp:cNvSpPr/>
      </dsp:nvSpPr>
      <dsp:spPr>
        <a:xfrm>
          <a:off x="2830830" y="2969716"/>
          <a:ext cx="4246245" cy="13498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6023269"/>
            <a:satOff val="30053"/>
            <a:lumOff val="1700"/>
            <a:alphaOff val="0"/>
          </a:schemeClr>
        </a:solidFill>
        <a:ln w="6350" cap="flat" cmpd="sng" algn="in">
          <a:solidFill>
            <a:schemeClr val="accent4">
              <a:tint val="40000"/>
              <a:alpha val="90000"/>
              <a:hueOff val="-6023269"/>
              <a:satOff val="30053"/>
              <a:lumOff val="170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Bireylerin bilgiyi nasıl </a:t>
          </a:r>
          <a:r>
            <a:rPr lang="tr-TR" sz="2500" kern="1200" dirty="0" smtClean="0"/>
            <a:t>işlediği</a:t>
          </a:r>
          <a:endParaRPr lang="tr-TR" sz="2500" kern="1200" dirty="0" smtClean="0"/>
        </a:p>
      </dsp:txBody>
      <dsp:txXfrm>
        <a:off x="2830830" y="3138450"/>
        <a:ext cx="3740044" cy="1012402"/>
      </dsp:txXfrm>
    </dsp:sp>
    <dsp:sp modelId="{C2DAD14D-66EB-409C-8D48-3CC4E0F63250}">
      <dsp:nvSpPr>
        <dsp:cNvPr id="0" name=""/>
        <dsp:cNvSpPr/>
      </dsp:nvSpPr>
      <dsp:spPr>
        <a:xfrm>
          <a:off x="0" y="2969716"/>
          <a:ext cx="2830830" cy="1349870"/>
        </a:xfrm>
        <a:prstGeom prst="roundRect">
          <a:avLst/>
        </a:prstGeom>
        <a:gradFill rotWithShape="0">
          <a:gsLst>
            <a:gs pos="0">
              <a:schemeClr val="accent4">
                <a:hueOff val="-5819096"/>
                <a:satOff val="34311"/>
                <a:lumOff val="372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-5819096"/>
                <a:satOff val="34311"/>
                <a:lumOff val="372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-5819096"/>
                <a:satOff val="34311"/>
                <a:lumOff val="372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Öğrenme stilleri</a:t>
          </a:r>
        </a:p>
      </dsp:txBody>
      <dsp:txXfrm>
        <a:off x="65895" y="3035611"/>
        <a:ext cx="2699040" cy="12180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7A8C1-9BCD-47D9-A82C-0CB3A5B31674}">
      <dsp:nvSpPr>
        <dsp:cNvPr id="0" name=""/>
        <dsp:cNvSpPr/>
      </dsp:nvSpPr>
      <dsp:spPr>
        <a:xfrm>
          <a:off x="3024336" y="304"/>
          <a:ext cx="4536504" cy="20309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Okul notu, eğitim düzeyi, not </a:t>
          </a:r>
          <a:r>
            <a:rPr lang="tr-TR" sz="1800" kern="1200" dirty="0" smtClean="0"/>
            <a:t>ortalaması</a:t>
          </a:r>
          <a:endParaRPr lang="tr-TR" sz="1800" kern="1200" dirty="0"/>
        </a:p>
      </dsp:txBody>
      <dsp:txXfrm>
        <a:off x="3024336" y="254175"/>
        <a:ext cx="3774890" cy="1523228"/>
      </dsp:txXfrm>
    </dsp:sp>
    <dsp:sp modelId="{D8025B11-126C-4BF7-8BCF-A1C1ECA875B1}">
      <dsp:nvSpPr>
        <dsp:cNvPr id="0" name=""/>
        <dsp:cNvSpPr/>
      </dsp:nvSpPr>
      <dsp:spPr>
        <a:xfrm>
          <a:off x="0" y="304"/>
          <a:ext cx="3024336" cy="20309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Akademik </a:t>
          </a:r>
          <a:r>
            <a:rPr lang="tr-TR" sz="2400" kern="1200" dirty="0" smtClean="0"/>
            <a:t>bilgileri</a:t>
          </a:r>
          <a:endParaRPr lang="tr-TR" sz="2400" kern="1200" dirty="0"/>
        </a:p>
      </dsp:txBody>
      <dsp:txXfrm>
        <a:off x="99144" y="99448"/>
        <a:ext cx="2826048" cy="1832682"/>
      </dsp:txXfrm>
    </dsp:sp>
    <dsp:sp modelId="{397DA532-2773-4F67-B99C-1CB67AAC8640}">
      <dsp:nvSpPr>
        <dsp:cNvPr id="0" name=""/>
        <dsp:cNvSpPr/>
      </dsp:nvSpPr>
      <dsp:spPr>
        <a:xfrm>
          <a:off x="3025074" y="2234372"/>
          <a:ext cx="4532073" cy="23012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6023269"/>
            <a:satOff val="30053"/>
            <a:lumOff val="1700"/>
            <a:alphaOff val="0"/>
          </a:schemeClr>
        </a:solidFill>
        <a:ln w="6350" cap="flat" cmpd="sng" algn="in">
          <a:solidFill>
            <a:schemeClr val="accent4">
              <a:tint val="40000"/>
              <a:alpha val="90000"/>
              <a:hueOff val="-6023269"/>
              <a:satOff val="30053"/>
              <a:lumOff val="170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Yaş ve olgunluk düzeyi</a:t>
          </a:r>
          <a:r>
            <a:rPr lang="tr-TR" sz="1800" kern="1200" dirty="0" smtClean="0"/>
            <a:t>, güdülenmesi, beklentileri becerileri, kaygıları</a:t>
          </a:r>
          <a:endParaRPr lang="tr-TR" sz="1800" kern="1200" dirty="0"/>
        </a:p>
      </dsp:txBody>
      <dsp:txXfrm>
        <a:off x="3025074" y="2522026"/>
        <a:ext cx="3669111" cy="1725924"/>
      </dsp:txXfrm>
    </dsp:sp>
    <dsp:sp modelId="{5851653C-56AD-4538-BD47-BF776A6F03A0}">
      <dsp:nvSpPr>
        <dsp:cNvPr id="0" name=""/>
        <dsp:cNvSpPr/>
      </dsp:nvSpPr>
      <dsp:spPr>
        <a:xfrm>
          <a:off x="3691" y="2369503"/>
          <a:ext cx="3021382" cy="2030970"/>
        </a:xfrm>
        <a:prstGeom prst="roundRect">
          <a:avLst/>
        </a:prstGeom>
        <a:gradFill rotWithShape="0">
          <a:gsLst>
            <a:gs pos="0">
              <a:schemeClr val="accent4">
                <a:hueOff val="-5819096"/>
                <a:satOff val="34311"/>
                <a:lumOff val="372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-5819096"/>
                <a:satOff val="34311"/>
                <a:lumOff val="372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-5819096"/>
                <a:satOff val="34311"/>
                <a:lumOff val="372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Kişisel ve sosyal özellikler</a:t>
          </a:r>
          <a:endParaRPr lang="tr-TR" sz="2400" kern="1200" dirty="0"/>
        </a:p>
      </dsp:txBody>
      <dsp:txXfrm>
        <a:off x="102835" y="2468647"/>
        <a:ext cx="2823094" cy="1832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E6CA5-DCA0-4C34-AF92-68B02BB747CC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4B54D-C041-4E45-BB06-69DA62B3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151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BTÖ 307 Öğretim Tasarımı / 2007 - 2008 Güz</a:t>
            </a:r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06025-01C2-4DB2-AAE1-DB01C867696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5245063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000" dirty="0" smtClean="0"/>
              <a:t>Öğretim Tasarımı </a:t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>çözümleme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Denız</a:t>
            </a:r>
            <a:r>
              <a:rPr lang="tr-TR" dirty="0" smtClean="0"/>
              <a:t> </a:t>
            </a:r>
            <a:r>
              <a:rPr lang="tr-TR" dirty="0" err="1" smtClean="0"/>
              <a:t>Atal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7855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648522"/>
              </p:ext>
            </p:extLst>
          </p:nvPr>
        </p:nvGraphicFramePr>
        <p:xfrm>
          <a:off x="1775520" y="2674938"/>
          <a:ext cx="8784976" cy="3922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 çözümlemesinin Alt Basamağı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58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167043" y="2428868"/>
            <a:ext cx="5747215" cy="11079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Öğrenen Analizi</a:t>
            </a:r>
          </a:p>
        </p:txBody>
      </p:sp>
    </p:spTree>
    <p:extLst>
      <p:ext uri="{BB962C8B-B14F-4D97-AF65-F5344CB8AC3E}">
        <p14:creationId xmlns:p14="http://schemas.microsoft.com/office/powerpoint/2010/main" val="30340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67490" y="692696"/>
            <a:ext cx="7024744" cy="86409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Öğrenen Kişinin Özellikleri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628111"/>
              </p:ext>
            </p:extLst>
          </p:nvPr>
        </p:nvGraphicFramePr>
        <p:xfrm>
          <a:off x="2566989" y="1989139"/>
          <a:ext cx="7077075" cy="4319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35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67490" y="692696"/>
            <a:ext cx="7024744" cy="9361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Öğrenen Kişinin Özellikleri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735850"/>
              </p:ext>
            </p:extLst>
          </p:nvPr>
        </p:nvGraphicFramePr>
        <p:xfrm>
          <a:off x="2299442" y="2095664"/>
          <a:ext cx="7560840" cy="4535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1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39769"/>
          </a:xfrm>
        </p:spPr>
        <p:txBody>
          <a:bodyPr/>
          <a:lstStyle/>
          <a:p>
            <a:r>
              <a:rPr lang="tr-TR" dirty="0" smtClean="0"/>
              <a:t>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920365"/>
          </a:xfrm>
        </p:spPr>
        <p:txBody>
          <a:bodyPr>
            <a:normAutofit/>
          </a:bodyPr>
          <a:lstStyle/>
          <a:p>
            <a:pPr algn="ctr"/>
            <a:r>
              <a:rPr lang="tr-TR" sz="6000" dirty="0" smtClean="0"/>
              <a:t>Öğrenci Özellikleri</a:t>
            </a:r>
          </a:p>
          <a:p>
            <a:pPr algn="ctr"/>
            <a:endParaRPr lang="tr-TR" sz="6000" dirty="0"/>
          </a:p>
          <a:p>
            <a:pPr algn="ctr"/>
            <a:r>
              <a:rPr lang="tr-TR" sz="6000" dirty="0" smtClean="0"/>
              <a:t>(Bireysel Farklılıklar)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19557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 Özellikleri</a:t>
            </a:r>
            <a:endParaRPr lang="tr-TR" dirty="0"/>
          </a:p>
        </p:txBody>
      </p:sp>
      <p:sp>
        <p:nvSpPr>
          <p:cNvPr id="4" name="İçerik Yer Tutucusu 3"/>
          <p:cNvSpPr txBox="1">
            <a:spLocks noGrp="1"/>
          </p:cNvSpPr>
          <p:nvPr>
            <p:ph idx="1"/>
          </p:nvPr>
        </p:nvSpPr>
        <p:spPr>
          <a:xfrm>
            <a:off x="1251678" y="2286001"/>
            <a:ext cx="6122253" cy="24032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altLang="tr-TR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Öğrencilerin </a:t>
            </a:r>
          </a:p>
          <a:p>
            <a:pPr lvl="1"/>
            <a:r>
              <a:rPr lang="tr-TR" altLang="tr-TR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Bilişsel</a:t>
            </a:r>
            <a:r>
              <a:rPr lang="tr-TR" altLang="tr-TR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endParaRPr lang="tr-TR" altLang="tr-TR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r>
              <a:rPr lang="tr-TR" altLang="tr-TR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Duyuşsal</a:t>
            </a:r>
            <a:r>
              <a:rPr lang="tr-TR" altLang="tr-TR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endParaRPr lang="tr-TR" altLang="tr-TR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r>
              <a:rPr lang="tr-TR" altLang="tr-TR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Toplumsal </a:t>
            </a:r>
            <a:r>
              <a:rPr lang="tr-TR" altLang="tr-TR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 </a:t>
            </a:r>
            <a:endParaRPr lang="tr-TR" altLang="tr-TR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r>
              <a:rPr lang="tr-TR" altLang="tr-TR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Fizyolojik Özellikleri göz önünde bulundurulmalıdır.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6602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Değişmeyen Benzerlikler- Bilgi işleme kapasitesi vb.</a:t>
            </a:r>
          </a:p>
          <a:p>
            <a:r>
              <a:rPr lang="tr-TR" dirty="0"/>
              <a:t>Değişmeyen Farklılıklar- zeka, cinsiyet, ırksal köken vb.</a:t>
            </a:r>
          </a:p>
          <a:p>
            <a:r>
              <a:rPr lang="tr-TR" dirty="0"/>
              <a:t>Değişen Benzerlikler- zihinsel gelişim, dil gelişimi vb.</a:t>
            </a:r>
          </a:p>
          <a:p>
            <a:r>
              <a:rPr lang="tr-TR" dirty="0"/>
              <a:t>Değişen Farklılıklar- </a:t>
            </a:r>
            <a:r>
              <a:rPr lang="tr-TR" dirty="0" err="1"/>
              <a:t>zehinsel</a:t>
            </a:r>
            <a:r>
              <a:rPr lang="tr-TR" dirty="0"/>
              <a:t> gelişim düzeyi, dil gelişim düzeyi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0980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07496"/>
          </a:xfrm>
        </p:spPr>
        <p:txBody>
          <a:bodyPr>
            <a:normAutofit fontScale="90000"/>
          </a:bodyPr>
          <a:lstStyle/>
          <a:p>
            <a:pPr lvl="0" algn="ctr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Öğretimde Öğrenci Özelliklerine Göre Yapılabilecek Düzenlemeler</a:t>
            </a:r>
            <a:b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527125" y="1194098"/>
          <a:ext cx="10628555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05483"/>
                <a:gridCol w="4423072"/>
              </a:tblGrid>
              <a:tr h="71000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Öğretim yöntemi ya da stratejisi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Tepki biçimi (yazılı, sözel, vb.)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Öğretimde içeriğin sunum hızı                          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Dikkatin nasıl çekileceği                                    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Alıştırma ve uygulamaların sayısı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Geribildirim (tür ve sıklık)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Alıştırma ve uygulamaların bağlamı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Öğrenci denetimi (nitelik / nicelik)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Verilecek örneklerin bağlamı                             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Okuma materyallerinin düzeyi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Verilecek örneklerin sayısı ve zorluğu       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Kullanılacak sözcüklerin düzeyi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Yapı (yapılandırılmış / yapılandırılmamış)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 err="1">
                          <a:effectLst/>
                        </a:rPr>
                        <a:t>Pekiştireç</a:t>
                      </a:r>
                      <a:r>
                        <a:rPr lang="tr-TR" sz="2000" kern="0" dirty="0">
                          <a:effectLst/>
                        </a:rPr>
                        <a:t> (tür ve sıklık)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İçeriğin somutluk / soyutluk düzeyi ve düzenlenişi                 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Öğrenciye sağlanacak rehberlik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Öğrencileri gruplamada kullanılacak ölçütler       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Öğretime ayrılacak zaman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Öğrenciye sağlanacak ipucu (sayı ve nitelik)                                        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2000" dirty="0">
                          <a:effectLst/>
                        </a:rPr>
                        <a:t>Ölçme-değerlendirme yaklaşımı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9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Kurumsal Çözümleme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1"/>
          </p:nvPr>
        </p:nvSpPr>
        <p:spPr/>
        <p:txBody>
          <a:bodyPr anchor="t">
            <a:normAutofit/>
          </a:bodyPr>
          <a:lstStyle/>
          <a:p>
            <a:r>
              <a:rPr lang="tr-TR" sz="2800" dirty="0"/>
              <a:t>Destekleyici olanaklar</a:t>
            </a:r>
          </a:p>
          <a:p>
            <a:r>
              <a:rPr lang="tr-TR" sz="2800" dirty="0"/>
              <a:t>Engelleyici koşullar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tr-TR" dirty="0" smtClean="0"/>
              <a:t>Genel felsefe</a:t>
            </a:r>
          </a:p>
          <a:p>
            <a:r>
              <a:rPr lang="tr-TR" dirty="0" smtClean="0"/>
              <a:t>Örgütsel politikalar</a:t>
            </a:r>
          </a:p>
          <a:p>
            <a:r>
              <a:rPr lang="tr-TR" dirty="0" smtClean="0"/>
              <a:t>Gelecek hedefleri</a:t>
            </a:r>
          </a:p>
          <a:p>
            <a:r>
              <a:rPr lang="tr-TR" dirty="0" smtClean="0"/>
              <a:t>Fiziksel olanaklar</a:t>
            </a:r>
          </a:p>
          <a:p>
            <a:r>
              <a:rPr lang="tr-TR" dirty="0" smtClean="0"/>
              <a:t>İnsan kaynakları</a:t>
            </a:r>
          </a:p>
          <a:p>
            <a:r>
              <a:rPr lang="tr-TR" dirty="0" smtClean="0"/>
              <a:t>Parasal olanaklar</a:t>
            </a:r>
          </a:p>
          <a:p>
            <a:r>
              <a:rPr lang="tr-TR" dirty="0" smtClean="0"/>
              <a:t>Eğitime bakış açısı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371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Eğitim Önceliklerini Belirleme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+mj-lt"/>
              </a:rPr>
              <a:t>Kart karıştırma</a:t>
            </a:r>
          </a:p>
          <a:p>
            <a:r>
              <a:rPr lang="tr-TR" dirty="0" err="1" smtClean="0">
                <a:latin typeface="+mj-lt"/>
              </a:rPr>
              <a:t>Delphi</a:t>
            </a:r>
            <a:r>
              <a:rPr lang="tr-TR" dirty="0" smtClean="0">
                <a:latin typeface="+mj-lt"/>
              </a:rPr>
              <a:t> tekniği</a:t>
            </a:r>
          </a:p>
          <a:p>
            <a:r>
              <a:rPr lang="tr-TR" dirty="0" smtClean="0">
                <a:latin typeface="+mj-lt"/>
              </a:rPr>
              <a:t>Sıralı düzenleme</a:t>
            </a:r>
          </a:p>
          <a:p>
            <a:r>
              <a:rPr lang="tr-TR" dirty="0" smtClean="0">
                <a:latin typeface="+mj-lt"/>
              </a:rPr>
              <a:t>Eşleştirilmiş </a:t>
            </a:r>
            <a:r>
              <a:rPr lang="tr-TR" dirty="0" err="1" smtClean="0">
                <a:latin typeface="+mj-lt"/>
              </a:rPr>
              <a:t>ağırlıklandırma</a:t>
            </a:r>
            <a:endParaRPr lang="tr-TR" dirty="0" smtClean="0">
              <a:latin typeface="+mj-lt"/>
            </a:endParaRPr>
          </a:p>
          <a:p>
            <a:r>
              <a:rPr lang="tr-TR" dirty="0" smtClean="0">
                <a:latin typeface="+mj-lt"/>
              </a:rPr>
              <a:t>Nominal küme tekniği</a:t>
            </a:r>
          </a:p>
          <a:p>
            <a:r>
              <a:rPr lang="tr-TR" dirty="0" smtClean="0">
                <a:latin typeface="+mj-lt"/>
              </a:rPr>
              <a:t>Çoklu oylama</a:t>
            </a:r>
          </a:p>
          <a:p>
            <a:r>
              <a:rPr lang="tr-TR" dirty="0" err="1" smtClean="0">
                <a:latin typeface="+mj-lt"/>
              </a:rPr>
              <a:t>Önceliklendirme</a:t>
            </a:r>
            <a:r>
              <a:rPr lang="tr-TR" dirty="0" smtClean="0">
                <a:latin typeface="+mj-lt"/>
              </a:rPr>
              <a:t> matrisi</a:t>
            </a:r>
          </a:p>
          <a:p>
            <a:r>
              <a:rPr lang="tr-TR" dirty="0" smtClean="0">
                <a:latin typeface="+mj-lt"/>
              </a:rPr>
              <a:t>…</a:t>
            </a:r>
            <a:endParaRPr lang="tr-TR" dirty="0">
              <a:latin typeface="+mj-lt"/>
            </a:endParaRPr>
          </a:p>
        </p:txBody>
      </p:sp>
      <p:sp>
        <p:nvSpPr>
          <p:cNvPr id="4" name="3 Dikdörtgen"/>
          <p:cNvSpPr/>
          <p:nvPr/>
        </p:nvSpPr>
        <p:spPr>
          <a:xfrm rot="19210841">
            <a:off x="4247233" y="3883758"/>
            <a:ext cx="6808338" cy="7078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Hangilerine öncelik vermeliyiz?</a:t>
            </a:r>
          </a:p>
        </p:txBody>
      </p:sp>
    </p:spTree>
    <p:extLst>
      <p:ext uri="{BB962C8B-B14F-4D97-AF65-F5344CB8AC3E}">
        <p14:creationId xmlns:p14="http://schemas.microsoft.com/office/powerpoint/2010/main" val="195744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1- Çözümleme (Veriler)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Gereksinim</a:t>
            </a:r>
          </a:p>
          <a:p>
            <a:pPr lvl="1"/>
            <a:r>
              <a:rPr lang="tr-TR" altLang="tr-TR"/>
              <a:t>Var olan durum ile olması istenen durum arasındaki fark.</a:t>
            </a:r>
          </a:p>
          <a:p>
            <a:pPr lvl="1">
              <a:buFont typeface="Wingdings" panose="05000000000000000000" pitchFamily="2" charset="2"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1305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Gereksinim Çözümlemesi yapma</a:t>
            </a:r>
            <a:endParaRPr lang="tr-TR" dirty="0"/>
          </a:p>
        </p:txBody>
      </p:sp>
      <p:grpSp>
        <p:nvGrpSpPr>
          <p:cNvPr id="4" name="Group 3"/>
          <p:cNvGrpSpPr/>
          <p:nvPr/>
        </p:nvGrpSpPr>
        <p:grpSpPr>
          <a:xfrm>
            <a:off x="3287688" y="1872506"/>
            <a:ext cx="5143500" cy="4868863"/>
            <a:chOff x="1763688" y="1872505"/>
            <a:chExt cx="5143500" cy="486886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3688" y="1872505"/>
              <a:ext cx="5143500" cy="4868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4572000" y="4849415"/>
              <a:ext cx="8280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err="1"/>
                <a:t>Delphi</a:t>
              </a:r>
              <a:r>
                <a:rPr lang="tr-TR" sz="1400" dirty="0"/>
                <a:t> metodu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71800" y="3913311"/>
              <a:ext cx="414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/>
                <a:t>(f)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461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Eğitim ihtiyacını belirleme aşamaları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7188" indent="-357188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tr-TR" dirty="0" smtClean="0"/>
              <a:t>Problem durumu ve bu problem hakkında ne tür bilgilerin toplanacağını belirleyin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dirty="0" smtClean="0"/>
              <a:t>Olması gereken durum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dirty="0" smtClean="0"/>
              <a:t>Mevcut durum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dirty="0" smtClean="0"/>
              <a:t>Duygular</a:t>
            </a:r>
          </a:p>
          <a:p>
            <a:pPr marL="357188" indent="-357188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tr-TR" dirty="0" smtClean="0"/>
              <a:t>Bilgi toplama kaynaklarını belirleyin</a:t>
            </a:r>
          </a:p>
          <a:p>
            <a:pPr marL="357188" indent="-357188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tr-TR" dirty="0" smtClean="0"/>
              <a:t>Bilgi toplama araçlarını geliştirin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dirty="0" smtClean="0"/>
              <a:t>Görüşme (mülakat)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dirty="0" smtClean="0"/>
              <a:t>Anket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dirty="0" smtClean="0"/>
              <a:t>Gözlem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dirty="0" smtClean="0"/>
              <a:t>Belge inceleme</a:t>
            </a:r>
          </a:p>
        </p:txBody>
      </p:sp>
    </p:spTree>
    <p:extLst>
      <p:ext uri="{BB962C8B-B14F-4D97-AF65-F5344CB8AC3E}">
        <p14:creationId xmlns:p14="http://schemas.microsoft.com/office/powerpoint/2010/main" val="285461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Eğitim ihtiyacını belirleme aşamaları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7188" indent="-357188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4"/>
            </a:pPr>
            <a:r>
              <a:rPr lang="tr-TR" sz="1400" dirty="0"/>
              <a:t>Problemin kaynağını ve muhtemel çözümleri belirleyin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sz="1400" dirty="0"/>
              <a:t>Bilgi ya da beceri eksikliği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sz="1400" dirty="0"/>
              <a:t>Çalışma çevresinin uygun olmaması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sz="1400" dirty="0"/>
              <a:t>Denetim ve ödüllendirme yetersizliği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sz="1400" dirty="0"/>
              <a:t>Motivasyon eksikliği</a:t>
            </a:r>
          </a:p>
          <a:p>
            <a:pPr marL="357188" indent="-357188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5"/>
            </a:pPr>
            <a:r>
              <a:rPr lang="tr-TR" sz="1400" dirty="0"/>
              <a:t>Öncelikleri belirleyin</a:t>
            </a:r>
          </a:p>
          <a:p>
            <a:pPr marL="357188" indent="-357188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5"/>
            </a:pPr>
            <a:r>
              <a:rPr lang="tr-TR" sz="1400" dirty="0"/>
              <a:t>Kaynak ve sınırlılıkları analiz </a:t>
            </a:r>
            <a:r>
              <a:rPr lang="tr-TR" sz="1400" dirty="0" smtClean="0"/>
              <a:t>edin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05332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Eğitim ihtiyacını belirleme aşamaları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tr-TR" sz="1400" dirty="0" smtClean="0"/>
              <a:t>7. Sonuçları </a:t>
            </a:r>
            <a:r>
              <a:rPr lang="tr-TR" sz="1400" dirty="0"/>
              <a:t>özetleyin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sz="1400" dirty="0"/>
              <a:t>Belirlenen problemin çözümü için eğitimin gerekip gerekmediği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sz="1400" dirty="0"/>
              <a:t>Kimler için ne tür bir eğitime ihtiyaç duyulduğu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sz="1400" dirty="0"/>
              <a:t>Verilecek eğitimin genel içeriğinin ne olması gerektiği</a:t>
            </a:r>
          </a:p>
          <a:p>
            <a:pPr lvl="1">
              <a:lnSpc>
                <a:spcPct val="120000"/>
              </a:lnSpc>
              <a:buClr>
                <a:schemeClr val="accent1">
                  <a:lumMod val="75000"/>
                </a:schemeClr>
              </a:buClr>
            </a:pPr>
            <a:r>
              <a:rPr lang="tr-TR" sz="1400" dirty="0"/>
              <a:t>Problemin çözümüne yardımcı olacak diğer destekleyici faaliyetler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50147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365409"/>
              </p:ext>
            </p:extLst>
          </p:nvPr>
        </p:nvGraphicFramePr>
        <p:xfrm>
          <a:off x="2063751" y="1579418"/>
          <a:ext cx="8981785" cy="501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Gereksinim Türleri ve Veri Kaynakları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029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Gereksinim Saptama Yöntemleri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Belge Tarama</a:t>
            </a:r>
          </a:p>
          <a:p>
            <a:r>
              <a:rPr lang="tr-TR" altLang="tr-TR"/>
              <a:t>Görüşme</a:t>
            </a:r>
          </a:p>
          <a:p>
            <a:r>
              <a:rPr lang="tr-TR" altLang="tr-TR"/>
              <a:t>Anketler</a:t>
            </a:r>
          </a:p>
          <a:p>
            <a:r>
              <a:rPr lang="tr-TR" altLang="tr-TR"/>
              <a:t>Tartışma</a:t>
            </a:r>
          </a:p>
          <a:p>
            <a:r>
              <a:rPr lang="tr-TR" altLang="tr-TR"/>
              <a:t>Gözlem</a:t>
            </a:r>
          </a:p>
          <a:p>
            <a:r>
              <a:rPr lang="tr-TR" altLang="tr-TR"/>
              <a:t>Yaşamsal Olay Çözümlemesi</a:t>
            </a:r>
          </a:p>
        </p:txBody>
      </p:sp>
    </p:spTree>
    <p:extLst>
      <p:ext uri="{BB962C8B-B14F-4D97-AF65-F5344CB8AC3E}">
        <p14:creationId xmlns:p14="http://schemas.microsoft.com/office/powerpoint/2010/main" val="258195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2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2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2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2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2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2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5B66AC-EC4A-4E6D-A624-4589AB265692}" type="slidenum">
              <a:rPr lang="en-US" altLang="tr-TR">
                <a:solidFill>
                  <a:schemeClr val="bg2"/>
                </a:solidFill>
                <a:latin typeface="Arial" panose="020B0604020202020204" pitchFamily="34" charset="0"/>
              </a:rPr>
              <a:pPr eaLnBrk="1" hangingPunct="1"/>
              <a:t>9</a:t>
            </a:fld>
            <a:endParaRPr lang="en-US" altLang="tr-TR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b="1" dirty="0" smtClean="0"/>
              <a:t>Veri Toplama araçları</a:t>
            </a:r>
            <a:endParaRPr lang="en-US" altLang="tr-TR" b="1" dirty="0" smtClean="0"/>
          </a:p>
        </p:txBody>
      </p:sp>
      <p:pic>
        <p:nvPicPr>
          <p:cNvPr id="13316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1700213"/>
            <a:ext cx="8675687" cy="424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5319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69</TotalTime>
  <Words>443</Words>
  <Application>Microsoft Office PowerPoint</Application>
  <PresentationFormat>Geniş ekran</PresentationFormat>
  <Paragraphs>128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Calibri</vt:lpstr>
      <vt:lpstr>Gill Sans MT</vt:lpstr>
      <vt:lpstr>Impact</vt:lpstr>
      <vt:lpstr>Times New Roman</vt:lpstr>
      <vt:lpstr>Wingdings</vt:lpstr>
      <vt:lpstr>Badge</vt:lpstr>
      <vt:lpstr>Öğretim Tasarımı   çözümleme</vt:lpstr>
      <vt:lpstr>1- Çözümleme (Veriler)</vt:lpstr>
      <vt:lpstr>Gereksinim Çözümlemesi yapma</vt:lpstr>
      <vt:lpstr>Eğitim ihtiyacını belirleme aşamaları</vt:lpstr>
      <vt:lpstr>Eğitim ihtiyacını belirleme aşamaları</vt:lpstr>
      <vt:lpstr>Eğitim ihtiyacını belirleme aşamaları</vt:lpstr>
      <vt:lpstr>Gereksinim Türleri ve Veri Kaynakları</vt:lpstr>
      <vt:lpstr>Gereksinim Saptama Yöntemleri</vt:lpstr>
      <vt:lpstr>Veri Toplama araçları</vt:lpstr>
      <vt:lpstr>Hedef çözümlemesinin Alt Basamağı</vt:lpstr>
      <vt:lpstr>PowerPoint Sunusu</vt:lpstr>
      <vt:lpstr>Öğrenen Kişinin Özellikleri</vt:lpstr>
      <vt:lpstr>Öğrenen Kişinin Özellikleri</vt:lpstr>
      <vt:lpstr>Analiz</vt:lpstr>
      <vt:lpstr>Öğrenci Özellikleri</vt:lpstr>
      <vt:lpstr>Öğrenci Özellikleri</vt:lpstr>
      <vt:lpstr>Öğretimde Öğrenci Özelliklerine Göre Yapılabilecek Düzenlemeler </vt:lpstr>
      <vt:lpstr>Kurumsal Çözümleme</vt:lpstr>
      <vt:lpstr>Eğitim Önceliklerini Belirleme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 Tasarımı   çözümleme</dc:title>
  <dc:creator>kullanicii</dc:creator>
  <cp:lastModifiedBy>kullanicii</cp:lastModifiedBy>
  <cp:revision>8</cp:revision>
  <dcterms:created xsi:type="dcterms:W3CDTF">2019-10-02T10:19:08Z</dcterms:created>
  <dcterms:modified xsi:type="dcterms:W3CDTF">2019-12-06T15:12:17Z</dcterms:modified>
</cp:coreProperties>
</file>