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Satranç Dersi</a:t>
            </a:r>
            <a:br>
              <a:rPr lang="tr-TR" dirty="0" smtClean="0"/>
            </a:br>
            <a:r>
              <a:rPr lang="tr-TR" dirty="0"/>
              <a:t>D</a:t>
            </a:r>
            <a:r>
              <a:rPr lang="tr-TR" dirty="0" smtClean="0"/>
              <a:t>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</a:t>
            </a:r>
            <a:r>
              <a:rPr lang="tr-TR" dirty="0" smtClean="0"/>
              <a:t>2 </a:t>
            </a:r>
            <a:r>
              <a:rPr lang="tr-TR" dirty="0"/>
              <a:t>Satranç Taşların Hareketi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74638"/>
            <a:ext cx="8363272" cy="5851525"/>
          </a:xfrm>
        </p:spPr>
        <p:txBody>
          <a:bodyPr>
            <a:normAutofit fontScale="47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 smtClean="0"/>
              <a:t>ders Vezir hareketini öğretecektir.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Vezir hem Kale hem de Fil gibi gidebilir.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Kale gibi yukarı, aşağı, sağa ve sola gidebilir.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Aynı zamanda Fil gibi çaprazlarda hareket edebilir.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Vezir tahtadaki en güçlü taştır.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Tahtanın </a:t>
            </a:r>
            <a:r>
              <a:rPr lang="tr-TR" dirty="0" err="1" smtClean="0"/>
              <a:t>merkezindayken</a:t>
            </a:r>
            <a:r>
              <a:rPr lang="tr-TR" dirty="0" smtClean="0"/>
              <a:t> 27 kareye gidebilir.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1243"/>
            <a:ext cx="4527306" cy="452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56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Vezirin önünde aynı renkten bir taş varsa Vezir o taşın üzerinden geçemez.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Yani o yöne doğru hareket etmek isterse sadece o taşın olduğu yere kadar gidebilir.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5286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Vezir rakip taşı, o­nun bulunduğu karenin üzerine gelerek </a:t>
            </a:r>
            <a:r>
              <a:rPr lang="tr-TR" b="1" dirty="0" smtClean="0"/>
              <a:t>ALIR.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durumda Beyaz Vezir, Siyah Piyonlardan birini </a:t>
            </a:r>
            <a:r>
              <a:rPr lang="tr-TR" b="1" dirty="0" smtClean="0"/>
              <a:t>ALABİLİR.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 taşı alabilmek için, rakip taşı tahtadan kaldırırsınız ve kendi taşınızı o kareye koyarsınız.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Taş alış damadan farklıdır.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Taşın üzerinden atlayıp </a:t>
            </a:r>
            <a:r>
              <a:rPr lang="tr-TR" b="1" dirty="0" smtClean="0"/>
              <a:t>ALAMAZSINIZ.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8267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74638"/>
            <a:ext cx="8435280" cy="58515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smtClean="0"/>
              <a:t>ders atın nasıl hareket ettiğini öğretecektir </a:t>
            </a:r>
            <a:br>
              <a:rPr lang="tr-TR" dirty="0" smtClean="0"/>
            </a:br>
            <a:r>
              <a:rPr lang="tr-TR" dirty="0" smtClean="0"/>
              <a:t>At "L" harfine benzer şekilde hareket eder.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İki kare yukarı veya aşağı sonrada bir kare sağa veya sola.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Yanda At işaretlenmiş herhangi bir kareye gidebilir.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33350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53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Atın </a:t>
            </a:r>
            <a:r>
              <a:rPr lang="tr-TR" dirty="0" smtClean="0"/>
              <a:t>hareketinde diğer önemli bir olay ise eğer </a:t>
            </a:r>
            <a:r>
              <a:rPr lang="tr-TR" dirty="0" err="1" smtClean="0"/>
              <a:t>AtBeyaz</a:t>
            </a:r>
            <a:r>
              <a:rPr lang="tr-TR" dirty="0" smtClean="0"/>
              <a:t> bir karedeyse Siyah bir kareye gitmelidir.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Eğer At Siyah bir karedeyse de Beyaz bir kareye gitmelidir.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74638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440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 fontScale="925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Diğer </a:t>
            </a:r>
            <a:r>
              <a:rPr lang="tr-TR" dirty="0" smtClean="0"/>
              <a:t>taşlar gibi At, rakip taşın bulunduğu kareye giderek o taşı kaldırır ve o taşın yerine geçebilir.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şekilde taş almış olur.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29326"/>
            <a:ext cx="3443690" cy="344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4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Diğer </a:t>
            </a:r>
            <a:r>
              <a:rPr lang="tr-TR" dirty="0" smtClean="0"/>
              <a:t>taşlardan farklı olarak At ismine de uygun olarak diğer </a:t>
            </a:r>
            <a:r>
              <a:rPr lang="tr-TR" dirty="0" err="1" smtClean="0"/>
              <a:t>taşaların</a:t>
            </a:r>
            <a:r>
              <a:rPr lang="tr-TR" dirty="0" smtClean="0"/>
              <a:t> üzerinden atlayabilir.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Yanda At etrafında pek çok taş olmasına rağmen,  hala 8 kareye gidebilir.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116632"/>
            <a:ext cx="3072650" cy="306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900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Beyaz </a:t>
            </a:r>
            <a:r>
              <a:rPr lang="tr-TR" dirty="0" smtClean="0"/>
              <a:t>Atın taşları nasıl aldığını görünüyor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04664"/>
            <a:ext cx="4104456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67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 smtClean="0"/>
              <a:t>ders Şahın hareketini öğretecektir.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Şah bir seferinde herhangi bir yöne sadece bir kare gidebilir.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Yukarı, aşağı, sağa, sola ve çapraz.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208" y="66674"/>
            <a:ext cx="3290317" cy="329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95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Şah </a:t>
            </a:r>
            <a:r>
              <a:rPr lang="tr-TR" dirty="0" smtClean="0"/>
              <a:t>yanındaki bir karedeki rakip taşı alabilir.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Burada Beyaz Şah Siyah Piyonu alabilir.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24" y="274638"/>
            <a:ext cx="3874442" cy="3874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933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 smtClean="0"/>
              <a:t>ders size Kalenin hareketini öğretecektir.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Kale ileri, geri ,sağa ve sola istediği miktarda ilerleyebilir.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82" y="212272"/>
            <a:ext cx="3720784" cy="372078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Şahla </a:t>
            </a:r>
            <a:r>
              <a:rPr lang="tr-TR" dirty="0" smtClean="0"/>
              <a:t>ilgili özel bir kural vardır.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Rakip taşların gidebileceği karelerde </a:t>
            </a:r>
            <a:r>
              <a:rPr lang="tr-TR" dirty="0" err="1" smtClean="0"/>
              <a:t>Şah</a:t>
            </a:r>
            <a:r>
              <a:rPr lang="tr-TR" b="1" dirty="0" err="1" smtClean="0"/>
              <a:t>DURAMAZ</a:t>
            </a:r>
            <a:r>
              <a:rPr lang="tr-TR" dirty="0" smtClean="0"/>
              <a:t> veya oraya </a:t>
            </a:r>
            <a:r>
              <a:rPr lang="tr-TR" b="1" dirty="0" smtClean="0"/>
              <a:t>GİDEMEZ.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Yanda Şah Siyah Kale tarafından alınabileceği bir kareye gidemez.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55624"/>
            <a:ext cx="3600400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3550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Burada </a:t>
            </a:r>
            <a:r>
              <a:rPr lang="tr-TR" dirty="0" smtClean="0"/>
              <a:t>Şah, Fil tarafından alınabileceği bir kareye gidemez.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324" y="300870"/>
            <a:ext cx="3776201" cy="377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848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Burada </a:t>
            </a:r>
            <a:r>
              <a:rPr lang="tr-TR" dirty="0" smtClean="0"/>
              <a:t>Beyaz Şah, Siyah Şahın yanına gidemez.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İKİ ŞAH ASLA YANYANA DURAMAZLAR!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196752"/>
            <a:ext cx="3283074" cy="328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667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Burada </a:t>
            </a:r>
            <a:r>
              <a:rPr lang="tr-TR" dirty="0" smtClean="0"/>
              <a:t>Beyaz Şah, Siyah Şahın yanına gidemez.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276776"/>
            <a:ext cx="3944312" cy="394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156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 smtClean="0"/>
              <a:t>ders Piyon hareketlerini öğretecektir.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Biraz daha karışıktır o yüzden dikkatli olunuz!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İlk karesinde bir Piyon isteğe bağlı olarak, </a:t>
            </a:r>
            <a:r>
              <a:rPr lang="tr-TR" b="1" dirty="0" smtClean="0"/>
              <a:t>İLERİ DOĞRU</a:t>
            </a:r>
            <a:r>
              <a:rPr lang="tr-TR" dirty="0" smtClean="0"/>
              <a:t> ya </a:t>
            </a:r>
            <a:r>
              <a:rPr lang="tr-TR" b="1" dirty="0" smtClean="0"/>
              <a:t>BİR KARE</a:t>
            </a:r>
            <a:r>
              <a:rPr lang="tr-TR" dirty="0" smtClean="0"/>
              <a:t> ya da </a:t>
            </a:r>
            <a:r>
              <a:rPr lang="tr-TR" b="1" dirty="0" smtClean="0"/>
              <a:t>İKİ KARE</a:t>
            </a:r>
            <a:r>
              <a:rPr lang="tr-TR" dirty="0" smtClean="0"/>
              <a:t> gidebilir.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276500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292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İlk </a:t>
            </a:r>
            <a:r>
              <a:rPr lang="tr-TR" dirty="0" smtClean="0"/>
              <a:t>hareketinden sonra Piyon </a:t>
            </a:r>
            <a:r>
              <a:rPr lang="tr-TR" b="1" dirty="0" smtClean="0"/>
              <a:t>BİR KERESİNDE SADECE BİR KARE GİDEBİLİR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600200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2613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 smtClean="0"/>
              <a:t>durumda Piyonlar sıkışmışlardır.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Hiçbiri ilerleyemez.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895475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491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Diğer </a:t>
            </a:r>
            <a:r>
              <a:rPr lang="tr-TR" dirty="0" smtClean="0"/>
              <a:t>taşlardan farklı olarak Piyonlar </a:t>
            </a:r>
            <a:r>
              <a:rPr lang="tr-TR" b="1" dirty="0" smtClean="0"/>
              <a:t>HAREKET ETTİKLERİ GİBİ TAŞ ALMAZLAR</a:t>
            </a:r>
            <a:r>
              <a:rPr lang="tr-TR" dirty="0" smtClean="0"/>
              <a:t> </a:t>
            </a:r>
            <a:r>
              <a:rPr lang="tr-TR" b="1" dirty="0" smtClean="0"/>
              <a:t>İLERİ DOĞRU ÇAPRAZ</a:t>
            </a:r>
            <a:r>
              <a:rPr lang="tr-TR" dirty="0" smtClean="0"/>
              <a:t> olarak taş alırlar.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durumda Beyaz Piyonun 3 olası hamlesi vardır.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İleri doğru bir hamle gidebilir veya iki Siyah Piyondan birini alabilir.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124744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1189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Piyonun </a:t>
            </a:r>
            <a:r>
              <a:rPr lang="tr-TR" dirty="0" smtClean="0"/>
              <a:t>çok işe yaramadığını düşünebilirsiniz.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Fakat Piyonun </a:t>
            </a:r>
            <a:r>
              <a:rPr lang="tr-TR" b="1" dirty="0" smtClean="0"/>
              <a:t>ÇOK ÖZEL</a:t>
            </a:r>
            <a:r>
              <a:rPr lang="tr-TR" dirty="0" smtClean="0"/>
              <a:t> bir hareketi vardır. Eğer Piyonu tahtanın en dibine götürürseniz, o­nun yerine başka bir taş koymak zorundasınızdır: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Vezir, Kale, Fil veya At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konu hakkında </a:t>
            </a:r>
            <a:r>
              <a:rPr lang="tr-TR" dirty="0" err="1" smtClean="0"/>
              <a:t>ilerki</a:t>
            </a:r>
            <a:r>
              <a:rPr lang="tr-TR" dirty="0" smtClean="0"/>
              <a:t> derslerde daha çok bilgi verilecektir.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124744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6636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sz="5500" dirty="0" smtClean="0"/>
              <a:t>Anlaşılması </a:t>
            </a:r>
            <a:r>
              <a:rPr lang="tr-TR" sz="5500" dirty="0" smtClean="0"/>
              <a:t>diğer zor bir Piyon </a:t>
            </a:r>
            <a:r>
              <a:rPr lang="tr-TR" sz="5500" dirty="0" err="1" smtClean="0"/>
              <a:t>hareketi</a:t>
            </a:r>
            <a:r>
              <a:rPr lang="tr-TR" sz="5500" b="1" dirty="0" err="1" smtClean="0"/>
              <a:t>GEÇERKEN</a:t>
            </a:r>
            <a:r>
              <a:rPr lang="tr-TR" sz="5500" b="1" dirty="0" smtClean="0"/>
              <a:t> ALMADIR.</a:t>
            </a:r>
            <a:r>
              <a:rPr lang="tr-TR" sz="5500" dirty="0" smtClean="0"/>
              <a:t/>
            </a:r>
            <a:br>
              <a:rPr lang="tr-TR" sz="5500" dirty="0" smtClean="0"/>
            </a:br>
            <a:r>
              <a:rPr lang="tr-TR" sz="5500" dirty="0" smtClean="0"/>
              <a:t/>
            </a:r>
            <a:br>
              <a:rPr lang="tr-TR" sz="5500" dirty="0" smtClean="0"/>
            </a:br>
            <a:r>
              <a:rPr lang="tr-TR" sz="5500" dirty="0" smtClean="0"/>
              <a:t>Eğer yandaki gibi </a:t>
            </a:r>
            <a:r>
              <a:rPr lang="tr-TR" sz="5500" b="1" dirty="0" smtClean="0"/>
              <a:t>BEŞİNCİ YATAYDA</a:t>
            </a:r>
            <a:r>
              <a:rPr lang="tr-TR" sz="5500" dirty="0" smtClean="0"/>
              <a:t> bir Piyonunuz varsa ve rakibiniz o­nun yanına </a:t>
            </a:r>
            <a:r>
              <a:rPr lang="tr-TR" sz="5500" b="1" dirty="0" smtClean="0"/>
              <a:t>İKİ KARE İLERLETEREK</a:t>
            </a:r>
            <a:r>
              <a:rPr lang="tr-TR" sz="5500" dirty="0" smtClean="0"/>
              <a:t> bir piyon sürerse, o Piyonu sanki </a:t>
            </a:r>
            <a:r>
              <a:rPr lang="tr-TR" sz="5500" b="1" dirty="0" smtClean="0"/>
              <a:t>BİR KARE İLERLETMİŞ GİBİ ALABİLİRSİNİZ.</a:t>
            </a:r>
            <a:r>
              <a:rPr lang="tr-TR" sz="5500" dirty="0" smtClean="0"/>
              <a:t/>
            </a:r>
            <a:br>
              <a:rPr lang="tr-TR" sz="5500" dirty="0" smtClean="0"/>
            </a:br>
            <a:r>
              <a:rPr lang="tr-TR" sz="5500" dirty="0" smtClean="0"/>
              <a:t/>
            </a:r>
            <a:br>
              <a:rPr lang="tr-TR" sz="5500" dirty="0" smtClean="0"/>
            </a:br>
            <a:r>
              <a:rPr lang="tr-TR" sz="5500" dirty="0" smtClean="0"/>
              <a:t>Bu hakkınızı ilk fırsatta kullanmazsanız daha sonra kullanamazsınız.</a:t>
            </a:r>
            <a:endParaRPr lang="tr-TR" sz="55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796131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227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Kalenin önünde aynı renkten bir taş varsa Kale o taşın üzerinden geçemez.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Yani o yöne doğru hareket etmek isterse sadece o taşın olduğu yere kadar gidebilir.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 </a:t>
            </a:r>
            <a:endParaRPr lang="tr-TR" dirty="0" smtClean="0"/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endParaRPr lang="tr-TR" b="1" dirty="0" smtClean="0"/>
          </a:p>
          <a:p>
            <a:r>
              <a:rPr lang="tr-TR" b="1" dirty="0" smtClean="0"/>
              <a:t>GEÇERKEN</a:t>
            </a:r>
            <a:r>
              <a:rPr lang="tr-TR" dirty="0" smtClean="0"/>
              <a:t> </a:t>
            </a:r>
            <a:r>
              <a:rPr lang="tr-TR" b="1" dirty="0" smtClean="0"/>
              <a:t>ALMAYI</a:t>
            </a:r>
            <a:r>
              <a:rPr lang="tr-TR" dirty="0" smtClean="0"/>
              <a:t> </a:t>
            </a:r>
            <a:r>
              <a:rPr lang="tr-TR" dirty="0" smtClean="0"/>
              <a:t>izleyiniz</a:t>
            </a:r>
            <a:r>
              <a:rPr lang="tr-TR" dirty="0" smtClean="0"/>
              <a:t>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konuyla ilgili daha detaylı bir ders sonra anlatılacaktır.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124744"/>
            <a:ext cx="3456384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82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Kale rakip taşı, o­nun bulunduğu karenin üzerine gelerek </a:t>
            </a:r>
            <a:r>
              <a:rPr lang="tr-TR" b="1" dirty="0" smtClean="0"/>
              <a:t>ALIR.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durumda Beyaz Kale Siyah Piyonu </a:t>
            </a:r>
            <a:r>
              <a:rPr lang="tr-TR" b="1" dirty="0" smtClean="0"/>
              <a:t>ALABİLİR.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 taşı alabilmek için, rakip taşı tahtadan kaldırırsınız ve kendi taşınızı o kareye koyarsınız.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Taş alış damadan farklıdır. </a:t>
            </a:r>
            <a:r>
              <a:rPr lang="tr-TR" smtClean="0"/>
              <a:t>Taşın üzerinden atlayıp </a:t>
            </a:r>
            <a:r>
              <a:rPr lang="tr-TR" b="1" smtClean="0"/>
              <a:t>ALAMAZSINIZ.</a:t>
            </a:r>
            <a:r>
              <a:rPr lang="tr-TR" smtClean="0"/>
              <a:t/>
            </a:r>
            <a:br>
              <a:rPr lang="tr-TR" smtClean="0"/>
            </a:b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0424" cy="5937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Filin Hareketi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18294"/>
            <a:ext cx="4608512" cy="46085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Bu ders Filin hareketlerini öğretecektir.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Fil çapraz (</a:t>
            </a:r>
            <a:r>
              <a:rPr lang="tr-TR" dirty="0" err="1" smtClean="0"/>
              <a:t>diagonal</a:t>
            </a:r>
            <a:r>
              <a:rPr lang="tr-TR" dirty="0" smtClean="0"/>
              <a:t>) olarak istediği miktarda hareket eder.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Filin hep aynı renkteki karelerde gidebildiğine dikkat ediniz.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Eğer aynı karede iki Filiniz varsa hata yapmışsınız demektir!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698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Filin önünde aynı renkten bir taş varsa fil o taşın üzerinden geçemez.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Yani o yöne doğru hareket etmek isterse sadece o taşın olduğu yere kadar gidebilir.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093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Fil rakip taşı, o­nun bulunduğu karenin üzerine gelerek </a:t>
            </a:r>
            <a:r>
              <a:rPr lang="tr-TR" b="1" dirty="0" smtClean="0"/>
              <a:t>ALIR.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durumda Beyaz Fil, Siyah Piyonu </a:t>
            </a:r>
            <a:r>
              <a:rPr lang="tr-TR" b="1" dirty="0" smtClean="0"/>
              <a:t>ALABİLİR.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 taşı alabilmek için, rakip taşı tahtadan kaldırırsınız ve kendi taşınızı o kareye koyarsınız.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Taş alış damadan farklıdır.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Taşın üzerinden atlayıp </a:t>
            </a:r>
            <a:r>
              <a:rPr lang="tr-TR" b="1" dirty="0" smtClean="0"/>
              <a:t>ALAMAZSINIZ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749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Fil taşları şu hareketler ile alır: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013980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925</Words>
  <Application>Microsoft Office PowerPoint</Application>
  <PresentationFormat>Ekran Gösterisi (4:3)</PresentationFormat>
  <Paragraphs>238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3" baseType="lpstr">
      <vt:lpstr>Arial</vt:lpstr>
      <vt:lpstr>Calibri</vt:lpstr>
      <vt:lpstr>Ofis Teması</vt:lpstr>
      <vt:lpstr>Satranç Dersi Dr. Öğr. Üyesi Engin SARI  </vt:lpstr>
      <vt:lpstr>1</vt:lpstr>
      <vt:lpstr>2</vt:lpstr>
      <vt:lpstr>3</vt:lpstr>
      <vt:lpstr>4</vt:lpstr>
      <vt:lpstr>1</vt:lpstr>
      <vt:lpstr>2</vt:lpstr>
      <vt:lpstr>3</vt:lpstr>
      <vt:lpstr>4</vt:lpstr>
      <vt:lpstr>PowerPoint Sunusu</vt:lpstr>
      <vt:lpstr>2</vt:lpstr>
      <vt:lpstr>3</vt:lpstr>
      <vt:lpstr>1</vt:lpstr>
      <vt:lpstr>2</vt:lpstr>
      <vt:lpstr>3</vt:lpstr>
      <vt:lpstr>4</vt:lpstr>
      <vt:lpstr>5</vt:lpstr>
      <vt:lpstr>1</vt:lpstr>
      <vt:lpstr>2</vt:lpstr>
      <vt:lpstr>3</vt:lpstr>
      <vt:lpstr>4</vt:lpstr>
      <vt:lpstr>5</vt:lpstr>
      <vt:lpstr>6</vt:lpstr>
      <vt:lpstr>1</vt:lpstr>
      <vt:lpstr>2</vt:lpstr>
      <vt:lpstr>3</vt:lpstr>
      <vt:lpstr>4</vt:lpstr>
      <vt:lpstr>5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7</cp:revision>
  <dcterms:created xsi:type="dcterms:W3CDTF">2014-09-25T10:17:44Z</dcterms:created>
  <dcterms:modified xsi:type="dcterms:W3CDTF">2020-05-04T05:00:20Z</dcterms:modified>
</cp:coreProperties>
</file>