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338F-F056-48B7-9BE2-FCD618446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C5CDD-D245-4459-BA22-D5F73AF1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1E96-9C7B-4B27-8A50-411A9743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8E8DF-F48D-4D3B-A456-E0BE4B5E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D5F7F-6944-4595-B933-02A4CD70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8EDD-380E-4E7F-8BEF-8767943B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71954-4517-49E2-A81B-D6F6DED95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8F4AA-4CC8-4E89-B81A-463CF086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68651-C026-4B65-83B3-43D03BDA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64FD5-8BC9-42BB-B8FD-C777C526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4552A-96D4-4B76-932E-5C30BF3A5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8F759-2A8A-4738-AD47-8012D2105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9B8C-011E-40A0-90A8-3586AD09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7467-882A-454A-9189-FA58BFBC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2214B-B159-4A35-9F10-2EDE275B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2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C930-36DE-48BF-A16C-88A969A4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0B93-C62C-4C4F-8DC1-02C7426E0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D6424-7B77-4631-BEF4-3F53F1FD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1E51B-3057-4302-A30F-0B1BFB6B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B056-80D4-4E39-8CAD-D4D0AFE5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0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4247-9EDB-4224-BFA3-D3399AA8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74C9B-8CC4-423E-8CA7-C0460F7D4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FFAEE-93B1-4DA1-B600-38C9D2D5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DD7A-1744-4FA6-A8E4-3086EA6C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18A6-B6D7-40FB-A20F-FDA4F7DE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BC88-1101-4A8B-BD98-B4BD9635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09DF-7CF6-4383-A441-251D18A47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76A56-AF7F-493D-BCC1-CE4229B13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9A6FA-5285-451D-927C-A5CA6C8D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AFF04-772A-4DAF-8532-C12515B0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153E6-605C-4AA0-B32C-CFEEC3F6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D116-42B1-41C7-9713-FB4081619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C42FC-D23D-4A9B-9F30-AC563C15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39AFD-7634-485B-BB90-525621FA0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EB4F4B-679B-4CCC-A15D-C060E00BA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2E067F-AC3A-444B-ADF9-51A5E1A3C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AF26F-82A4-44A8-85F9-1E016862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24224-C508-4FA8-B5FC-6AD15EBB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D9D0E-DA18-4CE0-B02F-C46AFE88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8BDB-DF3B-499C-9C0B-DE6DA82B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6A03F-76BF-4D3B-8341-898BB8A3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83702-5E9A-41D3-984E-DAD0D426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222E2-293A-4849-BBED-FAEF4ED3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8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81A5F-3BFF-4961-B83A-521EFF3C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426E6-10CD-437F-8CFC-7F3A2D7C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4C816-4704-457D-8C99-7FAC97AA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6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593B-810D-43C7-B758-65A3D3B3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0202-D063-4894-AAE0-2909F24E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B012A-E6BE-4A30-B28D-5BB21E917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55FCE-0C4C-41C8-AFF7-7DC624C2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951CF-F15C-4D22-B6B1-C3ECAE94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AE743-F4EC-46FF-BADA-FA391173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04B5-F6D8-41EE-90D9-72B5B30A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B8338-8BEB-44F0-81F1-23F677A7A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278C2-7E1A-4B9F-8F6B-03C83BC03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B0417-4AA6-4FB8-AC24-918DFF77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551F1-D2E5-4FEF-B5DE-C7C5AE3A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673C9-27A1-4540-A47D-4A0A2F7D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1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A3CEC-80D4-4D33-A3F0-BB1BDFFA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F4F32-3C8A-4708-B323-055CB0F0B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20301-6CF3-4284-9393-D6E7F2AA2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B4C3-199C-4074-945D-F5D140BF2EF0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3A4FA-C3B7-48C2-9C98-691D6C4E2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C69C7-4952-4C64-8E3B-A2F12ACFC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BAAF-044E-4024-A900-95796574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Derived Classes</a:t>
            </a:r>
            <a:br>
              <a:rPr lang="tr-TR" dirty="0"/>
            </a:br>
            <a:r>
              <a:rPr lang="tr-TR" dirty="0"/>
              <a:t>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723" y="3996321"/>
            <a:ext cx="9144000" cy="1655762"/>
          </a:xfrm>
        </p:spPr>
        <p:txBody>
          <a:bodyPr/>
          <a:lstStyle/>
          <a:p>
            <a:r>
              <a:rPr lang="tr-TR" dirty="0"/>
              <a:t>Dr. Hacer Yalım Keleş</a:t>
            </a:r>
          </a:p>
        </p:txBody>
      </p:sp>
    </p:spTree>
    <p:extLst>
      <p:ext uri="{BB962C8B-B14F-4D97-AF65-F5344CB8AC3E}">
        <p14:creationId xmlns:p14="http://schemas.microsoft.com/office/powerpoint/2010/main" val="82478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99444"/>
            <a:ext cx="9144000" cy="445911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9CD00-C092-4878-8CAE-8B1DA6B8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3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8197"/>
            <a:ext cx="9144000" cy="6601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2A0E0-5B9E-4471-BE16-7A381127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50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32407"/>
            <a:ext cx="9144000" cy="45931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7B3C-34EB-464D-9B64-876C3EE1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86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09033"/>
            <a:ext cx="9144000" cy="403993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13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8C599-DEAB-4F21-9A37-6384406B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51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8975"/>
            <a:ext cx="9144000" cy="65000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81230-E6E4-4696-A560-80347D8A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1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3338"/>
            <a:ext cx="9144000" cy="55313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15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A7CE7-91B6-4E5E-86C5-6D186C7F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51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5" y="1484785"/>
            <a:ext cx="7830643" cy="36009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269D4-75A3-4FA7-AF0D-8DCE76B3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06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99" y="1766656"/>
            <a:ext cx="8249802" cy="33246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3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68FCB-4214-4DF8-ABFA-7B36E303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17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46" y="2590683"/>
            <a:ext cx="8830908" cy="167663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C6878-DD8E-4948-A612-5FF3E184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79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5" y="32864"/>
            <a:ext cx="7811591" cy="67922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5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15F66-F53A-4FBD-A3BF-CE934EB4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6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8197"/>
            <a:ext cx="9144000" cy="432160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6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C9764-4E0C-43EA-B6EF-03F0273F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1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94" y="733049"/>
            <a:ext cx="8869013" cy="539190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7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1E84A-30E9-4AB2-8279-1E20C533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77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31" y="1309392"/>
            <a:ext cx="7973538" cy="42392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8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A3E8B-E424-472F-8FC4-B96E9AED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57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705" y="456785"/>
            <a:ext cx="7630590" cy="594443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63BE-B6C5-4F11-8D11-24755052C1C0}" type="slidenum">
              <a:rPr lang="tr-TR" smtClean="0"/>
              <a:t>9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EE9AB-4A61-4756-8479-68BFAE43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“The C++ Programming Language”, Bjarne Stroustrup.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04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Derived Classes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Derived Classes Part 1</dc:title>
  <dc:creator>hacer</dc:creator>
  <cp:lastModifiedBy>hacer</cp:lastModifiedBy>
  <cp:revision>1</cp:revision>
  <dcterms:created xsi:type="dcterms:W3CDTF">2019-11-19T09:40:24Z</dcterms:created>
  <dcterms:modified xsi:type="dcterms:W3CDTF">2019-11-19T09:41:11Z</dcterms:modified>
</cp:coreProperties>
</file>