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338F-F056-48B7-9BE2-FCD618446A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3C5CDD-D245-4459-BA22-D5F73AF10E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CA1E96-9C7B-4B27-8A50-411A97437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B4C3-199C-4074-945D-F5D140BF2EF0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58E8DF-F48D-4D3B-A456-E0BE4B5E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AD5F7F-6944-4595-B933-02A4CD708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BAAF-044E-4024-A900-95796574D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796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28EDD-380E-4E7F-8BEF-8767943BE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771954-4517-49E2-A81B-D6F6DED952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D8F4AA-4CC8-4E89-B81A-463CF0869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B4C3-199C-4074-945D-F5D140BF2EF0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D68651-C026-4B65-83B3-43D03BDA2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64FD5-8BC9-42BB-B8FD-C777C526D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BAAF-044E-4024-A900-95796574D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A4552A-96D4-4B76-932E-5C30BF3A5E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28F759-2A8A-4738-AD47-8012D2105A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99B8C-011E-40A0-90A8-3586AD09D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B4C3-199C-4074-945D-F5D140BF2EF0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57467-882A-454A-9189-FA58BFBC0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2214B-B159-4A35-9F10-2EDE275BD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BAAF-044E-4024-A900-95796574D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525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5C930-36DE-48BF-A16C-88A969A4C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F90B93-C62C-4C4F-8DC1-02C7426E0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FD6424-7B77-4631-BEF4-3F53F1FD7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B4C3-199C-4074-945D-F5D140BF2EF0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1E51B-3057-4302-A30F-0B1BFB6B7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D6B056-80D4-4E39-8CAD-D4D0AFE54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BAAF-044E-4024-A900-95796574D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201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14247-9EDB-4224-BFA3-D3399AA88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374C9B-8CC4-423E-8CA7-C0460F7D40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2FFAEE-93B1-4DA1-B600-38C9D2D5C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B4C3-199C-4074-945D-F5D140BF2EF0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5DD7A-1744-4FA6-A8E4-3086EA6CA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618A6-B6D7-40FB-A20F-FDA4F7DE5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BAAF-044E-4024-A900-95796574D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608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DBC88-1101-4A8B-BD98-B4BD9635B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709DF-7CF6-4383-A441-251D18A47E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476A56-AF7F-493D-BCC1-CE4229B132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69A6FA-5285-451D-927C-A5CA6C8D7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B4C3-199C-4074-945D-F5D140BF2EF0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EAFF04-772A-4DAF-8532-C12515B0A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C153E6-605C-4AA0-B32C-CFEEC3F67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BAAF-044E-4024-A900-95796574D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748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2D116-42B1-41C7-9713-FB4081619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FC42FC-D23D-4A9B-9F30-AC563C1580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B39AFD-7634-485B-BB90-525621FA0A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EB4F4B-679B-4CCC-A15D-C060E00BA7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2E067F-AC3A-444B-ADF9-51A5E1A3CB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0AF26F-82A4-44A8-85F9-1E016862D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B4C3-199C-4074-945D-F5D140BF2EF0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E24224-C508-4FA8-B5FC-6AD15EBBB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FD9D0E-DA18-4CE0-B02F-C46AFE88F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BAAF-044E-4024-A900-95796574D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551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C8BDB-DF3B-499C-9C0B-DE6DA82B0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B6A03F-76BF-4D3B-8341-898BB8A38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B4C3-199C-4074-945D-F5D140BF2EF0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A83702-5E9A-41D3-984E-DAD0D4269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2222E2-293A-4849-BBED-FAEF4ED3A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BAAF-044E-4024-A900-95796574D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386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381A5F-3BFF-4961-B83A-521EFF3C0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B4C3-199C-4074-945D-F5D140BF2EF0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F426E6-10CD-437F-8CFC-7F3A2D7C6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44C816-4704-457D-8C99-7FAC97AA8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BAAF-044E-4024-A900-95796574D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565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5593B-810D-43C7-B758-65A3D3B3E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D0202-D063-4894-AAE0-2909F24E94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EB012A-E6BE-4A30-B28D-5BB21E9175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355FCE-0C4C-41C8-AFF7-7DC624C21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B4C3-199C-4074-945D-F5D140BF2EF0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4951CF-F15C-4D22-B6B1-C3ECAE94B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FAE743-F4EC-46FF-BADA-FA391173F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BAAF-044E-4024-A900-95796574D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41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A04B5-F6D8-41EE-90D9-72B5B30A4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1B8338-8BEB-44F0-81F1-23F677A7A9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5278C2-7E1A-4B9F-8F6B-03C83BC03E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4B0417-4AA6-4FB8-AC24-918DFF777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B4C3-199C-4074-945D-F5D140BF2EF0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E551F1-D2E5-4FEF-B5DE-C7C5AE3A4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7673C9-27A1-4540-A47D-4A0A2F7D3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BAAF-044E-4024-A900-95796574D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410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6A3CEC-80D4-4D33-A3F0-BB1BDFFA9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8F4F32-3C8A-4708-B323-055CB0F0BD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20301-6CF3-4284-9393-D6E7F2AA2F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3B4C3-199C-4074-945D-F5D140BF2EF0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63A4FA-C3B7-48C2-9C98-691D6C4E2E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6C69C7-4952-4C64-8E3B-A2F12ACFC2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BBAAF-044E-4024-A900-95796574D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585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Derived Classes</a:t>
            </a:r>
            <a:br>
              <a:rPr lang="tr-TR" dirty="0"/>
            </a:br>
            <a:r>
              <a:rPr lang="tr-TR" dirty="0"/>
              <a:t>Part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2723" y="3996321"/>
            <a:ext cx="9144000" cy="1655762"/>
          </a:xfrm>
        </p:spPr>
        <p:txBody>
          <a:bodyPr/>
          <a:lstStyle/>
          <a:p>
            <a:r>
              <a:rPr lang="tr-TR" dirty="0"/>
              <a:t>Dr. Hacer Yalım Keleş</a:t>
            </a:r>
          </a:p>
        </p:txBody>
      </p:sp>
    </p:spTree>
    <p:extLst>
      <p:ext uri="{BB962C8B-B14F-4D97-AF65-F5344CB8AC3E}">
        <p14:creationId xmlns:p14="http://schemas.microsoft.com/office/powerpoint/2010/main" val="824782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199444"/>
            <a:ext cx="9144000" cy="4459112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63BE-B6C5-4F11-8D11-24755052C1C0}" type="slidenum">
              <a:rPr lang="tr-TR" smtClean="0"/>
              <a:t>10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A9CD00-C092-4878-8CAE-8B1DA6B85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“The C++ Programming Language”, Bjarne Stroustrup.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58354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28197"/>
            <a:ext cx="9144000" cy="6601606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63BE-B6C5-4F11-8D11-24755052C1C0}" type="slidenum">
              <a:rPr lang="tr-TR" smtClean="0"/>
              <a:t>11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C2A0E0-5B9E-4471-BE16-7A381127D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“The C++ Programming Language”, Bjarne Stroustrup.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2501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132407"/>
            <a:ext cx="9144000" cy="4593186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63BE-B6C5-4F11-8D11-24755052C1C0}" type="slidenum">
              <a:rPr lang="tr-TR" smtClean="0"/>
              <a:t>12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6A7B3C-34EB-464D-9B64-876C3EE1B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“The C++ Programming Language”, Bjarne Stroustrup.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58688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409033"/>
            <a:ext cx="9144000" cy="4039934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63BE-B6C5-4F11-8D11-24755052C1C0}" type="slidenum">
              <a:rPr lang="tr-TR" smtClean="0"/>
              <a:t>13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A8C599-DEAB-4F21-9A37-6384406B2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“The C++ Programming Language”, Bjarne Stroustrup.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85143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78975"/>
            <a:ext cx="9144000" cy="650005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63BE-B6C5-4F11-8D11-24755052C1C0}" type="slidenum">
              <a:rPr lang="tr-TR" smtClean="0"/>
              <a:t>14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281230-E6E4-4696-A560-80347D8A4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“The C++ Programming Language”, Bjarne Stroustrup.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140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663338"/>
            <a:ext cx="9144000" cy="5531324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63BE-B6C5-4F11-8D11-24755052C1C0}" type="slidenum">
              <a:rPr lang="tr-TR" smtClean="0"/>
              <a:t>15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6A7CE7-91B6-4E5E-86C5-6D186C7FD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“The C++ Programming Language”, Bjarne Stroustrup.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0514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1545" y="1484785"/>
            <a:ext cx="7830643" cy="360095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63BE-B6C5-4F11-8D11-24755052C1C0}" type="slidenum">
              <a:rPr lang="tr-TR" smtClean="0"/>
              <a:t>2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3269D4-75A3-4FA7-AF0D-8DCE76B35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“The C++ Programming Language”, Bjarne Stroustrup.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0061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1099" y="1766656"/>
            <a:ext cx="8249802" cy="3324689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63BE-B6C5-4F11-8D11-24755052C1C0}" type="slidenum">
              <a:rPr lang="tr-TR" smtClean="0"/>
              <a:t>3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E68FCB-4214-4DF8-ABFA-7B36E3035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“The C++ Programming Language”, Bjarne Stroustrup.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1172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0546" y="2590683"/>
            <a:ext cx="8830908" cy="1676634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63BE-B6C5-4F11-8D11-24755052C1C0}" type="slidenum">
              <a:rPr lang="tr-TR" smtClean="0"/>
              <a:t>4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2C6878-DD8E-4948-A612-5FF3E184A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“The C++ Programming Language”, Bjarne Stroustrup.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8799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205" y="32864"/>
            <a:ext cx="7811591" cy="6792273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63BE-B6C5-4F11-8D11-24755052C1C0}" type="slidenum">
              <a:rPr lang="tr-TR" smtClean="0"/>
              <a:t>5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915F66-F53A-4FBD-A3BF-CE934EB45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“The C++ Programming Language”, Bjarne Stroustrup.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2600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268197"/>
            <a:ext cx="9144000" cy="4321606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63BE-B6C5-4F11-8D11-24755052C1C0}" type="slidenum">
              <a:rPr lang="tr-TR" smtClean="0"/>
              <a:t>6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DC9764-4E0C-43EA-B6EF-03F0273F6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“The C++ Programming Language”, Bjarne Stroustrup.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19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1494" y="733049"/>
            <a:ext cx="8869013" cy="5391903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63BE-B6C5-4F11-8D11-24755052C1C0}" type="slidenum">
              <a:rPr lang="tr-TR" smtClean="0"/>
              <a:t>7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71E84A-30E9-4AB2-8279-1E20C533A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“The C++ Programming Language”, Bjarne Stroustrup.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9771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9231" y="1309392"/>
            <a:ext cx="7973538" cy="4239217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63BE-B6C5-4F11-8D11-24755052C1C0}" type="slidenum">
              <a:rPr lang="tr-TR" smtClean="0"/>
              <a:t>8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BA3E8B-E424-472F-8FC4-B96E9AEDB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“The C++ Programming Language”, Bjarne Stroustrup.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573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705" y="456785"/>
            <a:ext cx="7630590" cy="594443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63BE-B6C5-4F11-8D11-24755052C1C0}" type="slidenum">
              <a:rPr lang="tr-TR" smtClean="0"/>
              <a:t>9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8EE9AB-4A61-4756-8479-68BFAE43F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“The C++ Programming Language”, Bjarne Stroustrup.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8042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206</Words>
  <Application>Microsoft Office PowerPoint</Application>
  <PresentationFormat>Widescreen</PresentationFormat>
  <Paragraphs>30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Derived Classes Part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Derived Classes Part 1</dc:title>
  <dc:creator>hacer</dc:creator>
  <cp:lastModifiedBy>hacer</cp:lastModifiedBy>
  <cp:revision>1</cp:revision>
  <dcterms:created xsi:type="dcterms:W3CDTF">2019-11-19T09:40:24Z</dcterms:created>
  <dcterms:modified xsi:type="dcterms:W3CDTF">2019-11-19T09:41:11Z</dcterms:modified>
</cp:coreProperties>
</file>