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F9221-9239-4364-9620-358DCDB540E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5E2A-FBC3-4B3C-A381-65B7899A4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23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0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6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9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8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7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0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0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2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1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6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72DA-0138-4E67-913F-CB86147B87B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2816-39F6-48E2-8D76-8C739898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4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47528" y="332656"/>
            <a:ext cx="8229600" cy="1066800"/>
          </a:xfrm>
        </p:spPr>
        <p:txBody>
          <a:bodyPr/>
          <a:lstStyle/>
          <a:p>
            <a:r>
              <a:rPr lang="tr-TR" dirty="0" err="1" smtClean="0"/>
              <a:t>Huoyon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96752"/>
            <a:ext cx="8229600" cy="5544616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dirty="0" smtClean="0"/>
              <a:t>Çin orijinli bir kaz ırkıdır.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Canlı ağırlığı Çin kazına benzer fakat daha yüksek yumurta verimine sahiptir.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92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Kanada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tr-TR" dirty="0" smtClean="0"/>
              <a:t>Kuzey Amerika’nın yaygın yabani bir kazıdır.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Uzun ince boyunlu, dikdörtgen vücutlu ve yatay duruşludur.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Geç cinsel olgunluğa ulaşır.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Yabani erkek kazlar bazen evcil ırklarla birleştirilebilir, elde edilen döller genellikle kısırdır fakat et kalitesi iyidir.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79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Lades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tr-TR" dirty="0" smtClean="0"/>
              <a:t>Fransa orijinlidir.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Gri </a:t>
            </a:r>
            <a:r>
              <a:rPr lang="tr-TR" dirty="0" err="1" smtClean="0"/>
              <a:t>Tolouse</a:t>
            </a:r>
            <a:r>
              <a:rPr lang="tr-TR" dirty="0" smtClean="0"/>
              <a:t> kazından orijin almıştır.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Tüyler gri renkte, 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İncik ve gagaları ise turuncu sarımsı renktedir.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Özellikle karaciğer üretimi için seleksiyona tabi tutulmuş bir soyu bulunmaktadır.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32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44072" y="332656"/>
            <a:ext cx="3394720" cy="1152128"/>
          </a:xfrm>
        </p:spPr>
        <p:txBody>
          <a:bodyPr/>
          <a:lstStyle/>
          <a:p>
            <a:r>
              <a:rPr lang="tr-TR" dirty="0" smtClean="0"/>
              <a:t>Roman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384032" y="1268760"/>
            <a:ext cx="4104456" cy="558924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dirty="0" smtClean="0"/>
              <a:t>Beyaz tüylere sahiptir.</a:t>
            </a:r>
          </a:p>
          <a:p>
            <a:pPr>
              <a:spcBef>
                <a:spcPts val="1800"/>
              </a:spcBef>
            </a:pPr>
            <a:r>
              <a:rPr lang="tr-TR" dirty="0" err="1" smtClean="0"/>
              <a:t>Tolouse</a:t>
            </a:r>
            <a:r>
              <a:rPr lang="tr-TR" dirty="0" smtClean="0"/>
              <a:t> ve </a:t>
            </a:r>
            <a:r>
              <a:rPr lang="tr-TR" dirty="0" err="1" smtClean="0"/>
              <a:t>Emden’den</a:t>
            </a:r>
            <a:r>
              <a:rPr lang="tr-TR" dirty="0" smtClean="0"/>
              <a:t> kök almıştır.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Emden ırkına benzer.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Erkek kazlarda ergin canlı ağırlık 5.5 - 6 kg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Dişilerde ise 4.5-5 </a:t>
            </a:r>
            <a:r>
              <a:rPr lang="tr-TR" dirty="0" err="1" smtClean="0"/>
              <a:t>kg’dır</a:t>
            </a:r>
            <a:r>
              <a:rPr lang="tr-TR" dirty="0" smtClean="0"/>
              <a:t>.</a:t>
            </a:r>
          </a:p>
          <a:p>
            <a:pPr>
              <a:spcBef>
                <a:spcPts val="1800"/>
              </a:spcBef>
            </a:pP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55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Mısır Kaz Irkı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</a:pPr>
            <a:r>
              <a:rPr lang="tr-TR" dirty="0" smtClean="0"/>
              <a:t>Süs amaçlı yetiştirilir.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Uzun boylu ve uzun bacaklıdır.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Küçük yapılı bir ırktır.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Yumurta verimi 6 - 8 adettir.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Tüy rengi gri siyah üzerinde kırmızı, kahve ve beyaz noktalar bulunur.</a:t>
            </a:r>
          </a:p>
          <a:p>
            <a:pPr>
              <a:spcBef>
                <a:spcPts val="30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1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56040" y="332656"/>
            <a:ext cx="3970784" cy="1066800"/>
          </a:xfrm>
        </p:spPr>
        <p:txBody>
          <a:bodyPr/>
          <a:lstStyle/>
          <a:p>
            <a:r>
              <a:rPr lang="tr-TR" dirty="0" err="1" smtClean="0"/>
              <a:t>Sebastopol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384032" y="1124744"/>
            <a:ext cx="4032448" cy="544979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2400"/>
              </a:spcBef>
            </a:pPr>
            <a:r>
              <a:rPr lang="tr-TR" dirty="0" smtClean="0"/>
              <a:t>Süs ırkıdır.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Beyaz renklidir.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Kıvrımlı ipeksi tüylere sahiptir.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Sırt kısmında uzun kıvırcık, bedenin </a:t>
            </a:r>
            <a:r>
              <a:rPr lang="tr-TR" dirty="0" err="1" smtClean="0"/>
              <a:t>altkısmında</a:t>
            </a:r>
            <a:r>
              <a:rPr lang="tr-TR" dirty="0" smtClean="0"/>
              <a:t> ise kısa kıvırcık tüyler vardır.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Ergin CA erkekte 5.4 - 6.3 kg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Dişilerde ise 4.5 - 5.4 </a:t>
            </a:r>
            <a:r>
              <a:rPr lang="tr-TR" dirty="0" err="1" smtClean="0"/>
              <a:t>kg’dır</a:t>
            </a:r>
            <a:r>
              <a:rPr lang="tr-TR" dirty="0" smtClean="0"/>
              <a:t>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Yumurta verimi 25 - 35 adettir.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46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63552" y="548680"/>
            <a:ext cx="8229600" cy="1066800"/>
          </a:xfrm>
        </p:spPr>
        <p:txBody>
          <a:bodyPr/>
          <a:lstStyle/>
          <a:p>
            <a:r>
              <a:rPr lang="tr-TR" dirty="0" err="1" smtClean="0"/>
              <a:t>Pilgrim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508975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dirty="0" smtClean="0"/>
              <a:t>Amerikan kaz ırkıdır.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Orta ağır ırklardandır.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Erkekler ortalama 6 kg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Dişler ise 5 </a:t>
            </a:r>
            <a:r>
              <a:rPr lang="tr-TR" dirty="0" err="1" smtClean="0"/>
              <a:t>kg’dır</a:t>
            </a:r>
            <a:endParaRPr lang="tr-TR" dirty="0" smtClean="0"/>
          </a:p>
          <a:p>
            <a:pPr>
              <a:spcBef>
                <a:spcPts val="1800"/>
              </a:spcBef>
            </a:pPr>
            <a:r>
              <a:rPr lang="tr-TR" dirty="0" err="1" smtClean="0"/>
              <a:t>Otosex</a:t>
            </a:r>
            <a:r>
              <a:rPr lang="tr-TR" dirty="0" smtClean="0"/>
              <a:t> ırklardandır cinsiyete göre tüy renkleri değişmektedir.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Erkek civcivler yumurtadan sarı çıkar daha sonra tüy rengi beyaza dönüşür.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12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35560" y="692696"/>
            <a:ext cx="8229600" cy="1066800"/>
          </a:xfrm>
        </p:spPr>
        <p:txBody>
          <a:bodyPr/>
          <a:lstStyle/>
          <a:p>
            <a:pPr algn="ctr"/>
            <a:r>
              <a:rPr lang="tr-TR" dirty="0" err="1" smtClean="0"/>
              <a:t>Pomeranian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tr-TR" dirty="0" smtClean="0"/>
              <a:t>Polonya'dan orijin almıştır.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Orta ağır ırklardandır.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Yumurta verimi 40 adettir.</a:t>
            </a:r>
          </a:p>
          <a:p>
            <a:pPr>
              <a:spcBef>
                <a:spcPts val="2400"/>
              </a:spcBef>
            </a:pPr>
            <a:r>
              <a:rPr lang="tr-TR" dirty="0" smtClean="0"/>
              <a:t>Yumurta ağırlığı 170 </a:t>
            </a:r>
            <a:r>
              <a:rPr lang="tr-TR" dirty="0" err="1" smtClean="0"/>
              <a:t>g’dır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Yerli Kaz Irkları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İşgüzar ve </a:t>
            </a:r>
            <a:r>
              <a:rPr lang="tr-TR" dirty="0" err="1" smtClean="0"/>
              <a:t>Testik</a:t>
            </a:r>
            <a:r>
              <a:rPr lang="tr-TR" dirty="0" smtClean="0"/>
              <a:t> (1999);Isparta yöresinde doğa koşullarında yetiştirilen yerli kazlar üzerinde yaptıkları çalışmada yöresel isimleriyle;</a:t>
            </a:r>
          </a:p>
          <a:p>
            <a:r>
              <a:rPr lang="tr-TR" dirty="0" smtClean="0"/>
              <a:t>Ala</a:t>
            </a:r>
          </a:p>
          <a:p>
            <a:r>
              <a:rPr lang="tr-TR" dirty="0" smtClean="0"/>
              <a:t>Tülü</a:t>
            </a:r>
          </a:p>
          <a:p>
            <a:r>
              <a:rPr lang="tr-TR" dirty="0" smtClean="0"/>
              <a:t>Beyaz</a:t>
            </a:r>
          </a:p>
          <a:p>
            <a:r>
              <a:rPr lang="tr-TR" dirty="0" smtClean="0"/>
              <a:t>Kara ve</a:t>
            </a:r>
          </a:p>
          <a:p>
            <a:r>
              <a:rPr lang="tr-TR" dirty="0" smtClean="0"/>
              <a:t>Şam kazı olmak üzere 5 yerli kaz varyetesi olduğunu saptamıştır. 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103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Geniş ekran</PresentationFormat>
  <Paragraphs>62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Huoyon</vt:lpstr>
      <vt:lpstr>Kanada Kazı</vt:lpstr>
      <vt:lpstr>Lades Kazı</vt:lpstr>
      <vt:lpstr>Roman Kazı</vt:lpstr>
      <vt:lpstr>Mısır Kaz Irkı</vt:lpstr>
      <vt:lpstr>Sebastopol</vt:lpstr>
      <vt:lpstr>Pilgrim</vt:lpstr>
      <vt:lpstr>Pomeranian</vt:lpstr>
      <vt:lpstr>Yerli Kaz Irkları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Huoyon</dc:title>
  <dc:creator>user</dc:creator>
  <cp:lastModifiedBy>user</cp:lastModifiedBy>
  <cp:revision>1</cp:revision>
  <dcterms:created xsi:type="dcterms:W3CDTF">2017-11-15T10:00:09Z</dcterms:created>
  <dcterms:modified xsi:type="dcterms:W3CDTF">2017-11-15T10:00:29Z</dcterms:modified>
</cp:coreProperties>
</file>