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57" r:id="rId6"/>
    <p:sldId id="260" r:id="rId7"/>
    <p:sldId id="265" r:id="rId8"/>
    <p:sldId id="264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FC8F-1BD9-481E-BC8E-36CE4606092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Paragraph </a:t>
            </a:r>
            <a:r>
              <a:rPr lang="en-US" dirty="0" smtClean="0"/>
              <a:t>Analysis</a:t>
            </a:r>
            <a:r>
              <a:rPr lang="tr-TR" dirty="0" smtClean="0"/>
              <a:t> </a:t>
            </a:r>
            <a:r>
              <a:rPr lang="tr-TR" dirty="0" err="1" smtClean="0"/>
              <a:t>Revision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Paragraphing Principles</a:t>
            </a:r>
          </a:p>
          <a:p>
            <a:r>
              <a:rPr lang="tr-TR" dirty="0" smtClean="0"/>
              <a:t> A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is UNITY.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in a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.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indirectly</a:t>
            </a:r>
            <a:r>
              <a:rPr lang="tr-TR" dirty="0" smtClean="0"/>
              <a:t> </a:t>
            </a:r>
            <a:r>
              <a:rPr lang="tr-TR" dirty="0" err="1" smtClean="0"/>
              <a:t>relate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 </a:t>
            </a:r>
            <a:r>
              <a:rPr lang="tr-TR" dirty="0" err="1" smtClean="0"/>
              <a:t>ruin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the major ideas and the minor ideas should be relevant to the topic sentence. Major ideas should explain; minors must exemplify or clarify the topic sentence.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of </a:t>
            </a:r>
            <a:r>
              <a:rPr lang="tr-TR" dirty="0" err="1" smtClean="0"/>
              <a:t>paragraphing</a:t>
            </a:r>
            <a:r>
              <a:rPr lang="tr-TR" dirty="0" smtClean="0"/>
              <a:t> is DEVELOPMENT. </a:t>
            </a:r>
            <a:r>
              <a:rPr lang="tr-TR" dirty="0" err="1" smtClean="0"/>
              <a:t>Development</a:t>
            </a:r>
            <a:r>
              <a:rPr lang="tr-TR" dirty="0" smtClean="0"/>
              <a:t> is a </a:t>
            </a:r>
            <a:r>
              <a:rPr lang="tr-TR" dirty="0" err="1" smtClean="0"/>
              <a:t>vague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an idea is </a:t>
            </a:r>
            <a:r>
              <a:rPr lang="tr-TR" dirty="0" err="1" smtClean="0"/>
              <a:t>adequately</a:t>
            </a:r>
            <a:r>
              <a:rPr lang="tr-TR" dirty="0" smtClean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not. </a:t>
            </a:r>
            <a:r>
              <a:rPr lang="tr-TR" dirty="0" err="1" smtClean="0"/>
              <a:t>Everyone</a:t>
            </a:r>
            <a:r>
              <a:rPr lang="tr-TR" dirty="0" smtClean="0"/>
              <a:t> has a </a:t>
            </a:r>
            <a:r>
              <a:rPr lang="tr-TR" dirty="0" err="1" smtClean="0"/>
              <a:t>unique</a:t>
            </a:r>
            <a:r>
              <a:rPr lang="tr-TR" dirty="0" smtClean="0"/>
              <a:t> sense of 1the </a:t>
            </a:r>
            <a:r>
              <a:rPr lang="tr-TR" dirty="0" err="1" smtClean="0"/>
              <a:t>adequate</a:t>
            </a:r>
            <a:r>
              <a:rPr lang="tr-TR" dirty="0" smtClean="0"/>
              <a:t>” But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sure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ieas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shot</a:t>
            </a:r>
            <a:r>
              <a:rPr lang="tr-TR" dirty="0" smtClean="0"/>
              <a:t> at </a:t>
            </a: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idea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.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senetence</a:t>
            </a:r>
            <a:r>
              <a:rPr lang="tr-TR" dirty="0" smtClean="0"/>
              <a:t> “I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basketball</a:t>
            </a:r>
            <a:r>
              <a:rPr lang="tr-TR" dirty="0" smtClean="0"/>
              <a:t> </a:t>
            </a:r>
            <a:r>
              <a:rPr lang="tr-TR" dirty="0" err="1" smtClean="0"/>
              <a:t>primarily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team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”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idea.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fun</a:t>
            </a:r>
            <a:r>
              <a:rPr lang="tr-TR" dirty="0" smtClean="0"/>
              <a:t> of </a:t>
            </a:r>
            <a:r>
              <a:rPr lang="tr-TR" dirty="0" err="1" smtClean="0"/>
              <a:t>team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 is “I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basketball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pace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”,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 </a:t>
            </a:r>
            <a:r>
              <a:rPr lang="tr-TR" dirty="0" err="1" smtClean="0"/>
              <a:t>rules</a:t>
            </a:r>
            <a:r>
              <a:rPr lang="tr-TR" dirty="0" smtClean="0"/>
              <a:t> 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ina</a:t>
            </a:r>
            <a:r>
              <a:rPr lang="tr-TR" dirty="0" smtClean="0"/>
              <a:t> </a:t>
            </a:r>
            <a:r>
              <a:rPr lang="tr-TR" dirty="0" err="1" smtClean="0"/>
              <a:t>aparagraph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principle</a:t>
            </a:r>
            <a:r>
              <a:rPr lang="tr-TR" dirty="0" smtClean="0"/>
              <a:t> </a:t>
            </a:r>
            <a:r>
              <a:rPr lang="tr-TR" dirty="0" err="1" smtClean="0"/>
              <a:t>id</a:t>
            </a:r>
            <a:r>
              <a:rPr lang="tr-TR" dirty="0" smtClean="0"/>
              <a:t> 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”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development’s</a:t>
            </a:r>
            <a:r>
              <a:rPr lang="tr-TR" dirty="0" smtClean="0"/>
              <a:t> </a:t>
            </a:r>
            <a:r>
              <a:rPr lang="tr-TR" dirty="0" err="1" smtClean="0"/>
              <a:t>sake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hefty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in </a:t>
            </a:r>
            <a:r>
              <a:rPr lang="tr-TR" dirty="0" err="1" smtClean="0"/>
              <a:t>seperate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final </a:t>
            </a:r>
            <a:r>
              <a:rPr lang="tr-TR" dirty="0" err="1" smtClean="0"/>
              <a:t>principle</a:t>
            </a:r>
            <a:r>
              <a:rPr lang="tr-TR" dirty="0" smtClean="0"/>
              <a:t> is COHERENCE.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senetences</a:t>
            </a:r>
            <a:r>
              <a:rPr lang="tr-TR" dirty="0" smtClean="0"/>
              <a:t> </a:t>
            </a:r>
            <a:r>
              <a:rPr lang="tr-TR" dirty="0" err="1" smtClean="0"/>
              <a:t>ans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in a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logically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naturally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gaps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lacks</a:t>
            </a:r>
            <a:r>
              <a:rPr lang="tr-TR" dirty="0" smtClean="0"/>
              <a:t> </a:t>
            </a:r>
            <a:r>
              <a:rPr lang="tr-TR" dirty="0" err="1" smtClean="0"/>
              <a:t>coherence</a:t>
            </a:r>
            <a:r>
              <a:rPr lang="tr-TR" dirty="0" smtClean="0"/>
              <a:t>. </a:t>
            </a:r>
            <a:r>
              <a:rPr lang="tr-TR" dirty="0" err="1" smtClean="0"/>
              <a:t>Coherence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</a:t>
            </a:r>
            <a:r>
              <a:rPr lang="tr-TR" dirty="0" err="1" smtClean="0"/>
              <a:t>ideas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short</a:t>
            </a:r>
            <a:r>
              <a:rPr lang="tr-TR" dirty="0" smtClean="0"/>
              <a:t>,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relies</a:t>
            </a:r>
            <a:r>
              <a:rPr lang="tr-TR" dirty="0" smtClean="0"/>
              <a:t> on </a:t>
            </a:r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: </a:t>
            </a:r>
            <a:r>
              <a:rPr lang="tr-TR" dirty="0" err="1" smtClean="0"/>
              <a:t>Focus</a:t>
            </a:r>
            <a:r>
              <a:rPr lang="tr-TR" dirty="0" smtClean="0"/>
              <a:t>, </a:t>
            </a:r>
            <a:r>
              <a:rPr lang="tr-TR" dirty="0" err="1" smtClean="0"/>
              <a:t>Unity</a:t>
            </a:r>
            <a:r>
              <a:rPr lang="tr-TR" dirty="0" smtClean="0"/>
              <a:t>,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Coherence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Adherence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manifested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,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,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conclusive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module</a:t>
            </a:r>
            <a:r>
              <a:rPr lang="tr-TR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383</Words>
  <Application>Microsoft Office PowerPoint</Application>
  <PresentationFormat>Ekran Gösterisi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Writing Skills 2</vt:lpstr>
      <vt:lpstr>Writing Skills 2</vt:lpstr>
      <vt:lpstr>Writing Skills 2</vt:lpstr>
      <vt:lpstr>Writing Skills 2</vt:lpstr>
      <vt:lpstr>Writing Skills 2</vt:lpstr>
      <vt:lpstr>Writing Skills 2</vt:lpstr>
      <vt:lpstr>Writing Skills 2</vt:lpstr>
      <vt:lpstr>Writing Skills 2</vt:lpstr>
      <vt:lpstr>Writing Skills 2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1</dc:title>
  <dc:creator>Özel Kullanıcı</dc:creator>
  <cp:lastModifiedBy>Özel Kullanıcı</cp:lastModifiedBy>
  <cp:revision>22</cp:revision>
  <dcterms:created xsi:type="dcterms:W3CDTF">2020-03-04T20:45:23Z</dcterms:created>
  <dcterms:modified xsi:type="dcterms:W3CDTF">2020-03-08T18:34:16Z</dcterms:modified>
</cp:coreProperties>
</file>