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1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1.12.2022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ÖNEMLİ MİZAH YAZARLARI</a:t>
            </a:r>
          </a:p>
        </p:txBody>
      </p:sp>
      <p:sp>
        <p:nvSpPr>
          <p:cNvPr id="3" name="Alt Başlık 2"/>
          <p:cNvSpPr>
            <a:spLocks noGrp="1"/>
          </p:cNvSpPr>
          <p:nvPr>
            <p:ph type="subTitle" idx="1"/>
          </p:nvPr>
        </p:nvSpPr>
        <p:spPr/>
        <p:txBody>
          <a:bodyPr/>
          <a:lstStyle/>
          <a:p>
            <a:r>
              <a:rPr lang="tr-TR" dirty="0"/>
              <a:t>SECCAD HAYDAR YILDIRIM</a:t>
            </a:r>
          </a:p>
          <a:p>
            <a:endParaRPr lang="tr-TR" dirty="0"/>
          </a:p>
        </p:txBody>
      </p:sp>
    </p:spTree>
    <p:extLst>
      <p:ext uri="{BB962C8B-B14F-4D97-AF65-F5344CB8AC3E}">
        <p14:creationId xmlns:p14="http://schemas.microsoft.com/office/powerpoint/2010/main" val="2609564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Urdu edebiyatının kendine özgü tazı olan ilk öykü yazarlarından biridir. 1880 yılında Hindistan’ın </a:t>
            </a:r>
            <a:r>
              <a:rPr lang="tr-TR" dirty="0" err="1"/>
              <a:t>Becnur</a:t>
            </a:r>
            <a:r>
              <a:rPr lang="tr-TR" dirty="0"/>
              <a:t> kentinde doğdu. </a:t>
            </a:r>
            <a:r>
              <a:rPr lang="tr-TR" dirty="0" err="1"/>
              <a:t>Aligarh</a:t>
            </a:r>
            <a:r>
              <a:rPr lang="tr-TR" dirty="0"/>
              <a:t> Kolejinde eğitim gördü. Babasının Dışişleri Bakanlığındaki görevi nedeniyle bir süre Türkiye’de kaldı ve iyi derecede Türkçe öğrendi.</a:t>
            </a:r>
          </a:p>
        </p:txBody>
      </p:sp>
    </p:spTree>
    <p:extLst>
      <p:ext uri="{BB962C8B-B14F-4D97-AF65-F5344CB8AC3E}">
        <p14:creationId xmlns:p14="http://schemas.microsoft.com/office/powerpoint/2010/main" val="2936426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Yazılarında Türkçenin etkileri görülür. Türk edebiyatında çok sayıda tiyatro oyunu, roman, öykü ve hikâyeyi Urducaya aktardı. Çağdaş mizah edebiyatının ilk ürünlerini veren edebiyatçı olarak Urdu edebiyatında önemli yer edenin Yıldırım, 1943 yılında vefat etti.</a:t>
            </a:r>
          </a:p>
        </p:txBody>
      </p:sp>
    </p:spTree>
    <p:extLst>
      <p:ext uri="{BB962C8B-B14F-4D97-AF65-F5344CB8AC3E}">
        <p14:creationId xmlns:p14="http://schemas.microsoft.com/office/powerpoint/2010/main" val="332315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çerik Yer Tutucusu 8" descr="metin, zarf, iş kartı içeren bir resim&#10;&#10;Açıklama otomatik olarak oluşturuldu">
            <a:extLst>
              <a:ext uri="{FF2B5EF4-FFF2-40B4-BE49-F238E27FC236}">
                <a16:creationId xmlns:a16="http://schemas.microsoft.com/office/drawing/2014/main" id="{2647D0A6-E0D6-479A-9533-2D40AE304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2308225" y="2166739"/>
            <a:ext cx="4525963" cy="3394472"/>
          </a:xfrm>
        </p:spPr>
      </p:pic>
    </p:spTree>
    <p:extLst>
      <p:ext uri="{BB962C8B-B14F-4D97-AF65-F5344CB8AC3E}">
        <p14:creationId xmlns:p14="http://schemas.microsoft.com/office/powerpoint/2010/main" val="72933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çerik Yer Tutucusu 8" descr="kap, sepet içeren bir resim&#10;&#10;Açıklama otomatik olarak oluşturuldu">
            <a:extLst>
              <a:ext uri="{FF2B5EF4-FFF2-40B4-BE49-F238E27FC236}">
                <a16:creationId xmlns:a16="http://schemas.microsoft.com/office/drawing/2014/main" id="{71D7D8E3-E8CC-4A10-9EE3-B2E4B3D07C8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1554691" y="1600200"/>
            <a:ext cx="6034617" cy="4525963"/>
          </a:xfrm>
        </p:spPr>
      </p:pic>
    </p:spTree>
    <p:extLst>
      <p:ext uri="{BB962C8B-B14F-4D97-AF65-F5344CB8AC3E}">
        <p14:creationId xmlns:p14="http://schemas.microsoft.com/office/powerpoint/2010/main" val="4202291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kap içeren bir resim&#10;&#10;Açıklama otomatik olarak oluşturuldu">
            <a:extLst>
              <a:ext uri="{FF2B5EF4-FFF2-40B4-BE49-F238E27FC236}">
                <a16:creationId xmlns:a16="http://schemas.microsoft.com/office/drawing/2014/main" id="{180496C1-EA97-4233-BF03-E65F1E9E67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1554691" y="1600200"/>
            <a:ext cx="6034617" cy="4525963"/>
          </a:xfrm>
        </p:spPr>
      </p:pic>
    </p:spTree>
    <p:extLst>
      <p:ext uri="{BB962C8B-B14F-4D97-AF65-F5344CB8AC3E}">
        <p14:creationId xmlns:p14="http://schemas.microsoft.com/office/powerpoint/2010/main" val="399173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iç mekan, kap içeren bir resim&#10;&#10;Açıklama otomatik olarak oluşturuldu">
            <a:extLst>
              <a:ext uri="{FF2B5EF4-FFF2-40B4-BE49-F238E27FC236}">
                <a16:creationId xmlns:a16="http://schemas.microsoft.com/office/drawing/2014/main" id="{DDF73CF4-04C8-41A3-AE36-A5479CEA95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1554691" y="1600200"/>
            <a:ext cx="6034617" cy="4525963"/>
          </a:xfrm>
        </p:spPr>
      </p:pic>
    </p:spTree>
    <p:extLst>
      <p:ext uri="{BB962C8B-B14F-4D97-AF65-F5344CB8AC3E}">
        <p14:creationId xmlns:p14="http://schemas.microsoft.com/office/powerpoint/2010/main" val="27440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kap içeren bir resim&#10;&#10;Açıklama otomatik olarak oluşturuldu">
            <a:extLst>
              <a:ext uri="{FF2B5EF4-FFF2-40B4-BE49-F238E27FC236}">
                <a16:creationId xmlns:a16="http://schemas.microsoft.com/office/drawing/2014/main" id="{3769BDFD-56B9-4B15-92A8-FE722A20FA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1554691" y="1600200"/>
            <a:ext cx="6034617" cy="4525963"/>
          </a:xfrm>
        </p:spPr>
      </p:pic>
    </p:spTree>
    <p:extLst>
      <p:ext uri="{BB962C8B-B14F-4D97-AF65-F5344CB8AC3E}">
        <p14:creationId xmlns:p14="http://schemas.microsoft.com/office/powerpoint/2010/main" val="3146626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iç mekan, kap, sepet içeren bir resim&#10;&#10;Açıklama otomatik olarak oluşturuldu">
            <a:extLst>
              <a:ext uri="{FF2B5EF4-FFF2-40B4-BE49-F238E27FC236}">
                <a16:creationId xmlns:a16="http://schemas.microsoft.com/office/drawing/2014/main" id="{CA61195B-C613-411A-8F29-DEF93D72881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1554691" y="1600200"/>
            <a:ext cx="6034617" cy="4525963"/>
          </a:xfrm>
        </p:spPr>
      </p:pic>
    </p:spTree>
    <p:extLst>
      <p:ext uri="{BB962C8B-B14F-4D97-AF65-F5344CB8AC3E}">
        <p14:creationId xmlns:p14="http://schemas.microsoft.com/office/powerpoint/2010/main" val="7040937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85</Words>
  <Application>Microsoft Office PowerPoint</Application>
  <PresentationFormat>Ekran Gösterisi (4:3)</PresentationFormat>
  <Paragraphs>4</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ÖNEMLİ MİZAH YAZARLARI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ÖNEMLİ MİZAH YAZARLARI</dc:title>
  <dc:creator>user</dc:creator>
  <cp:lastModifiedBy>Serkan Başarır</cp:lastModifiedBy>
  <cp:revision>2</cp:revision>
  <dcterms:created xsi:type="dcterms:W3CDTF">2020-05-10T18:38:41Z</dcterms:created>
  <dcterms:modified xsi:type="dcterms:W3CDTF">2022-12-01T18:18:37Z</dcterms:modified>
</cp:coreProperties>
</file>