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0B07F7F-857E-432E-BD22-D114C0DB5CE5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EA5FFBC-2981-439C-9094-6F2A9C6BDD88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Sunum Tekniği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Etkili Konuşma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Ses</a:t>
            </a:r>
          </a:p>
          <a:p>
            <a:endParaRPr lang="tr-TR" dirty="0"/>
          </a:p>
          <a:p>
            <a:r>
              <a:rPr lang="tr-TR" dirty="0" smtClean="0"/>
              <a:t>Sesin oluşumu</a:t>
            </a:r>
          </a:p>
          <a:p>
            <a:endParaRPr lang="tr-TR" dirty="0"/>
          </a:p>
          <a:p>
            <a:r>
              <a:rPr lang="tr-TR" dirty="0" smtClean="0"/>
              <a:t>Ses organları</a:t>
            </a:r>
          </a:p>
          <a:p>
            <a:endParaRPr lang="tr-TR" dirty="0"/>
          </a:p>
          <a:p>
            <a:r>
              <a:rPr lang="tr-TR" dirty="0" smtClean="0"/>
              <a:t>Gırtlak </a:t>
            </a:r>
          </a:p>
          <a:p>
            <a:endParaRPr lang="tr-TR" dirty="0" smtClean="0"/>
          </a:p>
          <a:p>
            <a:r>
              <a:rPr lang="tr-TR" dirty="0" smtClean="0"/>
              <a:t>Ses telleri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Nefes</a:t>
            </a:r>
          </a:p>
          <a:p>
            <a:endParaRPr lang="tr-TR" dirty="0"/>
          </a:p>
          <a:p>
            <a:r>
              <a:rPr lang="tr-TR" dirty="0" smtClean="0"/>
              <a:t>Sık yapılan imla ve söyleyiş yanlışları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Vurgu</a:t>
            </a:r>
          </a:p>
          <a:p>
            <a:endParaRPr lang="tr-TR" dirty="0" smtClean="0"/>
          </a:p>
          <a:p>
            <a:r>
              <a:rPr lang="tr-TR" dirty="0" smtClean="0"/>
              <a:t>Ton /tonlama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Hazırlıksız konuşma uygulamaları</a:t>
            </a:r>
          </a:p>
          <a:p>
            <a:endParaRPr lang="tr-TR" dirty="0"/>
          </a:p>
          <a:p>
            <a:r>
              <a:rPr lang="tr-TR" dirty="0" smtClean="0"/>
              <a:t>Verilen kelimeler ile anlamlı bütünlük içince cümleler kurulur.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Okuma parçaları 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Okuma parçaları üzerinden okuma çalışmaları yapılır.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</TotalTime>
  <Words>44</Words>
  <Application>Microsoft Office PowerPoint</Application>
  <PresentationFormat>Ekran Gösterisi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Döküm</vt:lpstr>
      <vt:lpstr>Sunum Tekniği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Tekniği</dc:title>
  <dc:creator>Kullanıcı123</dc:creator>
  <cp:lastModifiedBy>Kullanıcı123</cp:lastModifiedBy>
  <cp:revision>2</cp:revision>
  <dcterms:created xsi:type="dcterms:W3CDTF">2020-02-21T10:49:07Z</dcterms:created>
  <dcterms:modified xsi:type="dcterms:W3CDTF">2020-02-21T10:54:48Z</dcterms:modified>
</cp:coreProperties>
</file>