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50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Çapraz Köşeli Dikdörtgen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E0B07F7F-857E-432E-BD22-D114C0DB5CE5}" type="datetimeFigureOut">
              <a:rPr lang="tr-TR" smtClean="0"/>
              <a:t>21.2.2020</a:t>
            </a:fld>
            <a:endParaRPr lang="tr-TR"/>
          </a:p>
        </p:txBody>
      </p:sp>
      <p:sp>
        <p:nvSpPr>
          <p:cNvPr id="11" name="10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EA5FFBC-2981-439C-9094-6F2A9C6BDD88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11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0B07F7F-857E-432E-BD22-D114C0DB5CE5}" type="datetimeFigureOut">
              <a:rPr lang="tr-TR" smtClean="0"/>
              <a:t>21.2.2020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EA5FFBC-2981-439C-9094-6F2A9C6BDD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0B07F7F-857E-432E-BD22-D114C0DB5CE5}" type="datetimeFigureOut">
              <a:rPr lang="tr-TR" smtClean="0"/>
              <a:t>21.2.2020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EA5FFBC-2981-439C-9094-6F2A9C6BDD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0B07F7F-857E-432E-BD22-D114C0DB5CE5}" type="datetimeFigureOut">
              <a:rPr lang="tr-TR" smtClean="0"/>
              <a:t>21.2.2020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EA5FFBC-2981-439C-9094-6F2A9C6BDD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E0B07F7F-857E-432E-BD22-D114C0DB5CE5}" type="datetimeFigureOut">
              <a:rPr lang="tr-TR" smtClean="0"/>
              <a:t>21.2.2020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EA5FFBC-2981-439C-9094-6F2A9C6BDD88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0B07F7F-857E-432E-BD22-D114C0DB5CE5}" type="datetimeFigureOut">
              <a:rPr lang="tr-TR" smtClean="0"/>
              <a:t>21.2.2020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7EA5FFBC-2981-439C-9094-6F2A9C6BDD88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dörtgen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0B07F7F-857E-432E-BD22-D114C0DB5CE5}" type="datetimeFigureOut">
              <a:rPr lang="tr-TR" smtClean="0"/>
              <a:t>21.2.2020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7EA5FFBC-2981-439C-9094-6F2A9C6BDD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0B07F7F-857E-432E-BD22-D114C0DB5CE5}" type="datetimeFigureOut">
              <a:rPr lang="tr-TR" smtClean="0"/>
              <a:t>21.2.2020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EA5FFBC-2981-439C-9094-6F2A9C6BDD88}" type="slidenum">
              <a:rPr lang="tr-TR" smtClean="0"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0B07F7F-857E-432E-BD22-D114C0DB5CE5}" type="datetimeFigureOut">
              <a:rPr lang="tr-TR" smtClean="0"/>
              <a:t>21.2.2020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EA5FFBC-2981-439C-9094-6F2A9C6BDD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9" name="8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E0B07F7F-857E-432E-BD22-D114C0DB5CE5}" type="datetimeFigureOut">
              <a:rPr lang="tr-TR" smtClean="0"/>
              <a:t>21.2.2020</a:t>
            </a:fld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EA5FFBC-2981-439C-9094-6F2A9C6BDD88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tr-TR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Resim eklemek için simgeyi tıklatın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E0B07F7F-857E-432E-BD22-D114C0DB5CE5}" type="datetimeFigureOut">
              <a:rPr lang="tr-TR" smtClean="0"/>
              <a:t>21.2.2020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EA5FFBC-2981-439C-9094-6F2A9C6BDD88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Çapraz Köşeli Dikdörtgen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E0B07F7F-857E-432E-BD22-D114C0DB5CE5}" type="datetimeFigureOut">
              <a:rPr lang="tr-TR" smtClean="0"/>
              <a:t>21.2.2020</a:t>
            </a:fld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7EA5FFBC-2981-439C-9094-6F2A9C6BDD88}" type="slidenum">
              <a:rPr lang="tr-TR" smtClean="0"/>
              <a:t>‹#›</a:t>
            </a:fld>
            <a:endParaRPr lang="tr-TR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Sunum Tekniği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tx1"/>
                </a:solidFill>
              </a:rPr>
              <a:t>Etkili Konuşma</a:t>
            </a:r>
            <a:endParaRPr lang="tr-TR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Ses</a:t>
            </a:r>
          </a:p>
          <a:p>
            <a:endParaRPr lang="tr-TR" dirty="0"/>
          </a:p>
          <a:p>
            <a:r>
              <a:rPr lang="tr-TR" dirty="0" smtClean="0"/>
              <a:t>Sesin oluşumu</a:t>
            </a:r>
          </a:p>
          <a:p>
            <a:endParaRPr lang="tr-TR" dirty="0"/>
          </a:p>
          <a:p>
            <a:r>
              <a:rPr lang="tr-TR" dirty="0" smtClean="0"/>
              <a:t>Ses organları</a:t>
            </a:r>
          </a:p>
          <a:p>
            <a:endParaRPr lang="tr-TR" dirty="0"/>
          </a:p>
          <a:p>
            <a:r>
              <a:rPr lang="tr-TR" dirty="0" smtClean="0"/>
              <a:t>Gırtlak </a:t>
            </a:r>
          </a:p>
          <a:p>
            <a:endParaRPr lang="tr-TR" dirty="0" smtClean="0"/>
          </a:p>
          <a:p>
            <a:r>
              <a:rPr lang="tr-TR" dirty="0" smtClean="0"/>
              <a:t>Ses telleri</a:t>
            </a:r>
          </a:p>
          <a:p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Nefes</a:t>
            </a:r>
          </a:p>
          <a:p>
            <a:endParaRPr lang="tr-TR" dirty="0"/>
          </a:p>
          <a:p>
            <a:r>
              <a:rPr lang="tr-TR" dirty="0" smtClean="0"/>
              <a:t>Sık yapılan imla ve söyleyiş yanlışları</a:t>
            </a:r>
          </a:p>
          <a:p>
            <a:endParaRPr lang="tr-TR" dirty="0"/>
          </a:p>
          <a:p>
            <a:endParaRPr lang="tr-TR" dirty="0" smtClean="0"/>
          </a:p>
          <a:p>
            <a:r>
              <a:rPr lang="tr-TR" dirty="0" smtClean="0"/>
              <a:t>Vurgu</a:t>
            </a:r>
          </a:p>
          <a:p>
            <a:endParaRPr lang="tr-TR" dirty="0" smtClean="0"/>
          </a:p>
          <a:p>
            <a:r>
              <a:rPr lang="tr-TR" dirty="0" smtClean="0"/>
              <a:t>Ton /tonlama</a:t>
            </a:r>
          </a:p>
          <a:p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Hazırlıksız konuşma uygulamaları</a:t>
            </a:r>
          </a:p>
          <a:p>
            <a:endParaRPr lang="tr-TR" dirty="0"/>
          </a:p>
          <a:p>
            <a:r>
              <a:rPr lang="tr-TR" dirty="0" smtClean="0"/>
              <a:t>Verilen kelimeler ile anlamlı bütünlük içince cümleler kurulur.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Okuma parçaları </a:t>
            </a:r>
          </a:p>
          <a:p>
            <a:endParaRPr lang="tr-TR" dirty="0"/>
          </a:p>
          <a:p>
            <a:endParaRPr lang="tr-TR" dirty="0" smtClean="0"/>
          </a:p>
          <a:p>
            <a:r>
              <a:rPr lang="tr-TR" dirty="0" smtClean="0"/>
              <a:t>Okuma parçaları üzerinden okuma çalışmaları yapılır.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öküm">
  <a:themeElements>
    <a:clrScheme name="Döküm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Döküm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öküm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5</TotalTime>
  <Words>44</Words>
  <Application>Microsoft Office PowerPoint</Application>
  <PresentationFormat>Ekran Gösterisi (4:3)</PresentationFormat>
  <Paragraphs>26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Döküm</vt:lpstr>
      <vt:lpstr>Sunum Tekniği</vt:lpstr>
      <vt:lpstr>Slayt 2</vt:lpstr>
      <vt:lpstr>Slayt 3</vt:lpstr>
      <vt:lpstr>Slayt 4</vt:lpstr>
      <vt:lpstr>Slayt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Sunum Tekniği</dc:title>
  <dc:creator>Kullanıcı123</dc:creator>
  <cp:lastModifiedBy>Kullanıcı123</cp:lastModifiedBy>
  <cp:revision>2</cp:revision>
  <dcterms:created xsi:type="dcterms:W3CDTF">2020-02-21T10:49:07Z</dcterms:created>
  <dcterms:modified xsi:type="dcterms:W3CDTF">2020-02-21T10:54:48Z</dcterms:modified>
</cp:coreProperties>
</file>