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3" r:id="rId3"/>
    <p:sldId id="285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90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073C6-987B-EF45-B8AA-D591AF4A2A44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D8AD-BC96-3045-9343-FF27977718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44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093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6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51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534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42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216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35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36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21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66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11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1967-AB1F-2740-8BF8-02279D0BD115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D47DAB2-36D6-3946-A0DE-5461AC2787B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40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F0E85-0C7D-AC44-A78B-97731A10BC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2006- Bilgisayar Dersi Öğretim Programı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375C55-C6BC-C54A-95E2-6594017AC5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398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C29F1-BF90-1442-8F85-6A325E438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B0215-372C-EC40-B589-E19F1CDAA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88E28-5C73-3744-B788-A47073E7A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50" y="781050"/>
            <a:ext cx="55499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20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10FE-972C-AA42-9FA4-E83EC8B5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33F53-F455-214A-A554-C982AE445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9A33D-5791-6E45-872D-AF3221AC3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730250"/>
            <a:ext cx="58166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1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FFE27-EEF4-2E41-9252-0CE2EA1A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F160B02-74E8-DF46-815B-84F05367E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3E1266-CF27-8E48-9821-AB15DBC2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828" y="492125"/>
            <a:ext cx="4368800" cy="133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9EBF72-59B7-5843-AC59-5397D1EA3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398815" y="-119954"/>
            <a:ext cx="5394369" cy="886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24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EABD-0FB8-8540-B510-4DD0DA53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DBE22-7A54-5849-A4DA-7BABCA61C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1. basamak- 4 ünite-19 kazanım</a:t>
            </a:r>
          </a:p>
          <a:p>
            <a:pPr lvl="1"/>
            <a:r>
              <a:rPr lang="tr-TR" dirty="0"/>
              <a:t>Çevremdeki bilgiler</a:t>
            </a:r>
          </a:p>
          <a:p>
            <a:pPr lvl="1"/>
            <a:r>
              <a:rPr lang="tr-TR" dirty="0"/>
              <a:t>Bilgisayarım</a:t>
            </a:r>
          </a:p>
          <a:p>
            <a:pPr lvl="1"/>
            <a:r>
              <a:rPr lang="tr-TR" dirty="0"/>
              <a:t>Renkli dünyam</a:t>
            </a:r>
          </a:p>
          <a:p>
            <a:pPr lvl="1"/>
            <a:r>
              <a:rPr lang="tr-TR" dirty="0"/>
              <a:t>Yazmaya başlıyorum</a:t>
            </a:r>
          </a:p>
          <a:p>
            <a:r>
              <a:rPr lang="tr-TR" dirty="0"/>
              <a:t>2. basamak 4 ünite -19 kazanım</a:t>
            </a:r>
          </a:p>
          <a:p>
            <a:pPr lvl="1"/>
            <a:r>
              <a:rPr lang="tr-TR" dirty="0"/>
              <a:t>Teknoloji ve ben</a:t>
            </a:r>
          </a:p>
          <a:p>
            <a:pPr lvl="1"/>
            <a:r>
              <a:rPr lang="tr-TR" dirty="0"/>
              <a:t>Resim yapıyorum</a:t>
            </a:r>
          </a:p>
          <a:p>
            <a:pPr lvl="1"/>
            <a:r>
              <a:rPr lang="tr-TR" dirty="0"/>
              <a:t>Kelimelerin dünyası</a:t>
            </a:r>
          </a:p>
          <a:p>
            <a:pPr lvl="1"/>
            <a:r>
              <a:rPr lang="tr-TR" dirty="0"/>
              <a:t>Teknolojik araçlar</a:t>
            </a:r>
          </a:p>
          <a:p>
            <a:pPr marL="0" indent="0">
              <a:buNone/>
            </a:pPr>
            <a:r>
              <a:rPr lang="tr-TR" dirty="0"/>
              <a:t>3. basamak- 4 ünite- 19 kazanım</a:t>
            </a:r>
          </a:p>
          <a:p>
            <a:pPr lvl="1"/>
            <a:r>
              <a:rPr lang="tr-TR" dirty="0"/>
              <a:t>Bilgi ve teknoloji</a:t>
            </a:r>
          </a:p>
          <a:p>
            <a:pPr lvl="1"/>
            <a:r>
              <a:rPr lang="tr-TR" dirty="0"/>
              <a:t>Sayfalarımı düzenliyorum</a:t>
            </a:r>
          </a:p>
          <a:p>
            <a:pPr lvl="1"/>
            <a:r>
              <a:rPr lang="tr-TR" dirty="0"/>
              <a:t>Uzaktaki bilgiler</a:t>
            </a:r>
          </a:p>
          <a:p>
            <a:pPr lvl="1"/>
            <a:r>
              <a:rPr lang="tr-TR" dirty="0"/>
              <a:t>Veri topluyorum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845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D2E08-9475-8143-8B6D-2841C85B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7D50C-1C0C-DE43-9325-6F75D641E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56052D-78E3-3443-A82F-F90ED28B1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071053" y="-1652244"/>
            <a:ext cx="6328461" cy="103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07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1A58FB-E0B7-8143-9F9B-E47FB80B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670291-7350-F44C-8A4A-A24637A45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MEB(2006). Bilgisayar Dersi 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354274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5262-4597-1E4B-9C86-C6710F1D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Öğretim Programı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38BFA-0973-B449-B39D-F6BDCA64E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</a:t>
            </a:r>
            <a:r>
              <a:rPr lang="en-US" dirty="0" err="1"/>
              <a:t>konusundaki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becerilerin</a:t>
            </a:r>
            <a:r>
              <a:rPr lang="en-US" dirty="0"/>
              <a:t> </a:t>
            </a:r>
            <a:r>
              <a:rPr lang="en-US" dirty="0" err="1"/>
              <a:t>kazandırılmasında</a:t>
            </a:r>
            <a:r>
              <a:rPr lang="en-US" dirty="0"/>
              <a:t> </a:t>
            </a:r>
            <a:r>
              <a:rPr lang="en-US" b="1" dirty="0" err="1"/>
              <a:t>etkinlik</a:t>
            </a:r>
            <a:r>
              <a:rPr lang="en-US" b="1" dirty="0"/>
              <a:t> </a:t>
            </a:r>
            <a:r>
              <a:rPr lang="en-US" b="1" dirty="0" err="1"/>
              <a:t>tabanlı</a:t>
            </a:r>
            <a:r>
              <a:rPr lang="en-US" b="1" dirty="0"/>
              <a:t> </a:t>
            </a:r>
            <a:r>
              <a:rPr lang="en-US" b="1" dirty="0" err="1"/>
              <a:t>yaparak</a:t>
            </a:r>
            <a:r>
              <a:rPr lang="en-US" b="1" dirty="0"/>
              <a:t> </a:t>
            </a:r>
            <a:r>
              <a:rPr lang="en-US" b="1" dirty="0" err="1"/>
              <a:t>yaşayarak</a:t>
            </a:r>
            <a:r>
              <a:rPr lang="en-US" b="1" dirty="0"/>
              <a:t> </a:t>
            </a:r>
            <a:r>
              <a:rPr lang="en-US" b="1" dirty="0" err="1"/>
              <a:t>öğrenme</a:t>
            </a:r>
            <a:r>
              <a:rPr lang="en-US" b="1" dirty="0"/>
              <a:t> </a:t>
            </a:r>
            <a:r>
              <a:rPr lang="en-US" b="1" dirty="0" err="1"/>
              <a:t>yaklaşımı</a:t>
            </a:r>
            <a:r>
              <a:rPr lang="en-US" b="1" dirty="0"/>
              <a:t> </a:t>
            </a:r>
            <a:r>
              <a:rPr lang="en-US" dirty="0" err="1"/>
              <a:t>kullanılmıştır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amaca</a:t>
            </a:r>
            <a:r>
              <a:rPr lang="en-US" dirty="0"/>
              <a:t> </a:t>
            </a:r>
            <a:r>
              <a:rPr lang="en-US" dirty="0" err="1"/>
              <a:t>ulaşmada</a:t>
            </a:r>
            <a:r>
              <a:rPr lang="en-US" dirty="0"/>
              <a:t>, </a:t>
            </a:r>
            <a:r>
              <a:rPr lang="en-US" dirty="0" err="1"/>
              <a:t>kazanımların</a:t>
            </a:r>
            <a:r>
              <a:rPr lang="en-US" dirty="0"/>
              <a:t> </a:t>
            </a:r>
            <a:r>
              <a:rPr lang="en-US" dirty="0" err="1"/>
              <a:t>edinilmesi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gerçek</a:t>
            </a:r>
            <a:r>
              <a:rPr lang="en-US" dirty="0"/>
              <a:t> </a:t>
            </a:r>
            <a:r>
              <a:rPr lang="en-US" dirty="0" err="1"/>
              <a:t>hayatla</a:t>
            </a:r>
            <a:r>
              <a:rPr lang="en-US" dirty="0"/>
              <a:t> </a:t>
            </a:r>
            <a:r>
              <a:rPr lang="en-US" dirty="0" err="1"/>
              <a:t>ilişkilendirilmis</a:t>
            </a:r>
            <a:r>
              <a:rPr lang="en-US" dirty="0"/>
              <a:t>̧ </a:t>
            </a:r>
            <a:r>
              <a:rPr lang="en-US" dirty="0" err="1"/>
              <a:t>problemlerin</a:t>
            </a:r>
            <a:r>
              <a:rPr lang="en-US" dirty="0"/>
              <a:t> </a:t>
            </a:r>
            <a:r>
              <a:rPr lang="en-US" dirty="0" err="1"/>
              <a:t>gruplar</a:t>
            </a:r>
            <a:r>
              <a:rPr lang="en-US" dirty="0"/>
              <a:t> </a:t>
            </a:r>
            <a:r>
              <a:rPr lang="en-US" dirty="0" err="1"/>
              <a:t>hâlinde</a:t>
            </a:r>
            <a:r>
              <a:rPr lang="en-US" dirty="0"/>
              <a:t>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yaklaşımı</a:t>
            </a:r>
            <a:r>
              <a:rPr lang="en-US" b="1" dirty="0"/>
              <a:t> </a:t>
            </a:r>
            <a:r>
              <a:rPr lang="en-US" dirty="0" err="1"/>
              <a:t>çerçevesinde</a:t>
            </a:r>
            <a:r>
              <a:rPr lang="en-US" dirty="0"/>
              <a:t> </a:t>
            </a:r>
            <a:r>
              <a:rPr lang="en-US" dirty="0" err="1"/>
              <a:t>çözümu</a:t>
            </a:r>
            <a:r>
              <a:rPr lang="en-US" dirty="0"/>
              <a:t>̈ </a:t>
            </a:r>
            <a:r>
              <a:rPr lang="en-US" dirty="0" err="1"/>
              <a:t>gerçekleştirilmiştir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01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5FF61-1EEF-5B47-8800-D2E38FF6A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Öğretim Programı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C37AA1-1369-C848-B43D-84F184F4B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Dolayısıyla</a:t>
            </a:r>
            <a:r>
              <a:rPr lang="en-US" dirty="0"/>
              <a:t>, 5 </a:t>
            </a:r>
            <a:r>
              <a:rPr lang="en-US" dirty="0" err="1"/>
              <a:t>öğrenme</a:t>
            </a:r>
            <a:r>
              <a:rPr lang="en-US" dirty="0"/>
              <a:t> </a:t>
            </a:r>
            <a:r>
              <a:rPr lang="en-US" dirty="0" err="1"/>
              <a:t>alanının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program </a:t>
            </a:r>
            <a:r>
              <a:rPr lang="en-US" dirty="0" err="1"/>
              <a:t>içine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dağıtılıp</a:t>
            </a:r>
            <a:r>
              <a:rPr lang="en-US" dirty="0"/>
              <a:t> </a:t>
            </a:r>
            <a:r>
              <a:rPr lang="en-US" dirty="0" err="1"/>
              <a:t>İlköğretim</a:t>
            </a:r>
            <a:r>
              <a:rPr lang="en-US" dirty="0"/>
              <a:t> 1–8. </a:t>
            </a:r>
            <a:r>
              <a:rPr lang="en-US" dirty="0" err="1"/>
              <a:t>sınıfları</a:t>
            </a:r>
            <a:r>
              <a:rPr lang="en-US" dirty="0"/>
              <a:t> </a:t>
            </a:r>
            <a:r>
              <a:rPr lang="en-US" dirty="0" err="1"/>
              <a:t>kapsayacak</a:t>
            </a:r>
            <a:r>
              <a:rPr lang="en-US" dirty="0"/>
              <a:t> </a:t>
            </a:r>
            <a:r>
              <a:rPr lang="en-US" dirty="0" err="1"/>
              <a:t>şekilde</a:t>
            </a:r>
            <a:r>
              <a:rPr lang="en-US" dirty="0"/>
              <a:t> </a:t>
            </a:r>
            <a:r>
              <a:rPr lang="en-US" dirty="0" err="1"/>
              <a:t>uygulanmasıyla</a:t>
            </a:r>
            <a:r>
              <a:rPr lang="en-US" dirty="0"/>
              <a:t> </a:t>
            </a:r>
            <a:r>
              <a:rPr lang="en-US" dirty="0" err="1"/>
              <a:t>çağın</a:t>
            </a:r>
            <a:r>
              <a:rPr lang="en-US" dirty="0"/>
              <a:t> </a:t>
            </a:r>
            <a:r>
              <a:rPr lang="en-US" dirty="0" err="1"/>
              <a:t>gereği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Bilişim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bilgilerle</a:t>
            </a:r>
            <a:r>
              <a:rPr lang="en-US" dirty="0"/>
              <a:t> </a:t>
            </a:r>
            <a:r>
              <a:rPr lang="en-US" dirty="0" err="1"/>
              <a:t>donanmıs</a:t>
            </a:r>
            <a:r>
              <a:rPr lang="en-US" dirty="0"/>
              <a:t>̧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yetiştirilmesi</a:t>
            </a:r>
            <a:r>
              <a:rPr lang="en-US" dirty="0"/>
              <a:t> </a:t>
            </a:r>
            <a:r>
              <a:rPr lang="en-US" dirty="0" err="1"/>
              <a:t>amaçlanmıştır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7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DDEF-0B93-4D41-88D0-80E0C13B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31FF6-C15D-BB49-B85B-131857E38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EF898E-FB97-0746-807F-A764CB2B0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763" y="365125"/>
            <a:ext cx="6587281" cy="58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37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5814-FC38-3241-856E-3C13BC5D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755F6-34EF-414B-A1BA-8EF7D403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87BD3E-E855-0548-A0AF-E29ABAFEF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516" y="0"/>
            <a:ext cx="4866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8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7F4CB-6CB6-A44F-970D-7B9A73B7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BF77F-79E0-9D47-BF79-273600F40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671AAD-A3CC-7544-82F9-B45EA8AA8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103" y="0"/>
            <a:ext cx="4877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63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C3293-FD93-E843-A638-380566DFB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1D6D7-220D-554D-BE4E-632C8E7FC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EAF48-A186-FF45-A5FA-86CC3B020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810" y="0"/>
            <a:ext cx="4340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7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798D9-5CBB-1244-B897-734439C69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F3FB7-A206-DA46-95E6-5E88586C0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FD1DFF-523D-7647-A76E-954D96B7E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350" y="1930400"/>
            <a:ext cx="53213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12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43DB-0C67-4A4B-BF56-5666F301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71F37-B9B6-4D42-BF1D-394A033BD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6F2AD0-9F52-F84F-9888-5C73B02E2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50" y="2045138"/>
            <a:ext cx="4711700" cy="20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6785DD-07FF-8D45-90F2-E0729C93E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150" y="2467851"/>
            <a:ext cx="2019300" cy="215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7982DD-EC7D-3E48-979A-1969650848D2}"/>
              </a:ext>
            </a:extLst>
          </p:cNvPr>
          <p:cNvSpPr/>
          <p:nvPr/>
        </p:nvSpPr>
        <p:spPr>
          <a:xfrm>
            <a:off x="3048000" y="347398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TimesNewRomanPSMT"/>
              </a:rPr>
              <a:t>Öğrenci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başarısını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belirlemek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amacıyla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hazırlanan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ölçme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araçlarında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sadece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bilginin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ölçülmesine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değil</a:t>
            </a:r>
            <a:r>
              <a:rPr lang="en-US" dirty="0">
                <a:latin typeface="TimesNewRomanPSMT"/>
              </a:rPr>
              <a:t>, </a:t>
            </a:r>
            <a:r>
              <a:rPr lang="en-US" dirty="0" err="1">
                <a:latin typeface="TimesNewRomanPSMT"/>
              </a:rPr>
              <a:t>anlama-kavrama</a:t>
            </a:r>
            <a:r>
              <a:rPr lang="en-US" dirty="0">
                <a:latin typeface="TimesNewRomanPSMT"/>
              </a:rPr>
              <a:t>, </a:t>
            </a:r>
            <a:r>
              <a:rPr lang="en-US" dirty="0" err="1">
                <a:latin typeface="TimesNewRomanPSMT"/>
              </a:rPr>
              <a:t>uygulama</a:t>
            </a:r>
            <a:r>
              <a:rPr lang="en-US" dirty="0">
                <a:latin typeface="TimesNewRomanPSMT"/>
              </a:rPr>
              <a:t>, </a:t>
            </a:r>
            <a:r>
              <a:rPr lang="en-US" dirty="0" err="1">
                <a:latin typeface="TimesNewRomanPSMT"/>
              </a:rPr>
              <a:t>analiz</a:t>
            </a:r>
            <a:r>
              <a:rPr lang="en-US" dirty="0">
                <a:latin typeface="TimesNewRomanPSMT"/>
              </a:rPr>
              <a:t>, </a:t>
            </a:r>
            <a:r>
              <a:rPr lang="en-US" dirty="0" err="1">
                <a:latin typeface="TimesNewRomanPSMT"/>
              </a:rPr>
              <a:t>sentez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ve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değerlendirme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düzeyinde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edindikleri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becerilerin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ölçülmesine</a:t>
            </a:r>
            <a:r>
              <a:rPr lang="en-US" dirty="0">
                <a:latin typeface="TimesNewRomanPSMT"/>
              </a:rPr>
              <a:t> (</a:t>
            </a:r>
            <a:r>
              <a:rPr lang="en-US" dirty="0" err="1">
                <a:latin typeface="TimesNewRomanPSMT"/>
              </a:rPr>
              <a:t>sürec</a:t>
            </a:r>
            <a:r>
              <a:rPr lang="en-US" dirty="0">
                <a:latin typeface="TimesNewRomanPSMT"/>
              </a:rPr>
              <a:t>̧ </a:t>
            </a:r>
            <a:r>
              <a:rPr lang="en-US" dirty="0" err="1">
                <a:latin typeface="TimesNewRomanPSMT"/>
              </a:rPr>
              <a:t>ve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sonuc</a:t>
            </a:r>
            <a:r>
              <a:rPr lang="en-US" dirty="0">
                <a:latin typeface="TimesNewRomanPSMT"/>
              </a:rPr>
              <a:t>̧) </a:t>
            </a:r>
            <a:r>
              <a:rPr lang="en-US" dirty="0" err="1">
                <a:latin typeface="TimesNewRomanPSMT"/>
              </a:rPr>
              <a:t>ağırlık</a:t>
            </a:r>
            <a:r>
              <a:rPr lang="en-US" dirty="0">
                <a:latin typeface="TimesNewRomanPSMT"/>
              </a:rPr>
              <a:t> </a:t>
            </a:r>
            <a:r>
              <a:rPr lang="en-US" dirty="0" err="1">
                <a:latin typeface="TimesNewRomanPSMT"/>
              </a:rPr>
              <a:t>verilmelidir</a:t>
            </a:r>
            <a:r>
              <a:rPr lang="en-US" dirty="0">
                <a:latin typeface="TimesNewRomanPSMT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71766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426</TotalTime>
  <Words>283</Words>
  <Application>Microsoft Macintosh PowerPoint</Application>
  <PresentationFormat>Geniş ekran</PresentationFormat>
  <Paragraphs>24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TimesNewRomanPSMT</vt:lpstr>
      <vt:lpstr>Galeri</vt:lpstr>
      <vt:lpstr>2006- Bilgisayar Dersi Öğretim Programı</vt:lpstr>
      <vt:lpstr>Öğretim Programı</vt:lpstr>
      <vt:lpstr>Öğretim Programı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denizatall@hotmail.com</dc:creator>
  <cp:lastModifiedBy>Deniz.Atal</cp:lastModifiedBy>
  <cp:revision>13</cp:revision>
  <dcterms:created xsi:type="dcterms:W3CDTF">2020-11-01T13:14:31Z</dcterms:created>
  <dcterms:modified xsi:type="dcterms:W3CDTF">2021-07-07T12:59:06Z</dcterms:modified>
</cp:coreProperties>
</file>