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073C6-987B-EF45-B8AA-D591AF4A2A44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D8AD-BC96-3045-9343-FF2797771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44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9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1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3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1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5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36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2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1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0E85-0C7D-AC44-A78B-97731A10B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2006- Bilgisayar Dersi Öğretim Programı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75C55-C6BC-C54A-95E2-6594017AC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3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29F1-BF90-1442-8F85-6A325E43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0215-372C-EC40-B589-E19F1CDA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88E28-5C73-3744-B788-A47073E7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781050"/>
            <a:ext cx="55499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10FE-972C-AA42-9FA4-E83EC8B5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33F53-F455-214A-A554-C982AE44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9A33D-5791-6E45-872D-AF3221AC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730250"/>
            <a:ext cx="5816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FE27-EEF4-2E41-9252-0CE2EA1A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160B02-74E8-DF46-815B-84F05367E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E1266-CF27-8E48-9821-AB15DBC2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828" y="492125"/>
            <a:ext cx="43688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EBF72-59B7-5843-AC59-5397D1EA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98815" y="-119954"/>
            <a:ext cx="5394369" cy="88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EABD-0FB8-8540-B510-4DD0DA53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BE22-7A54-5849-A4DA-7BABCA61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1. basamak- 4 ünite-19 kazanım</a:t>
            </a:r>
          </a:p>
          <a:p>
            <a:pPr lvl="1"/>
            <a:r>
              <a:rPr lang="tr-TR" dirty="0"/>
              <a:t>Çevremdeki bilgiler</a:t>
            </a:r>
          </a:p>
          <a:p>
            <a:pPr lvl="1"/>
            <a:r>
              <a:rPr lang="tr-TR" dirty="0"/>
              <a:t>Bilgisayarım</a:t>
            </a:r>
          </a:p>
          <a:p>
            <a:pPr lvl="1"/>
            <a:r>
              <a:rPr lang="tr-TR" dirty="0"/>
              <a:t>Renkli dünyam</a:t>
            </a:r>
          </a:p>
          <a:p>
            <a:pPr lvl="1"/>
            <a:r>
              <a:rPr lang="tr-TR" dirty="0"/>
              <a:t>Yazmaya başlıyorum</a:t>
            </a:r>
          </a:p>
          <a:p>
            <a:r>
              <a:rPr lang="tr-TR" dirty="0"/>
              <a:t>2. basamak 4 ünite -19 kazanım</a:t>
            </a:r>
          </a:p>
          <a:p>
            <a:pPr lvl="1"/>
            <a:r>
              <a:rPr lang="tr-TR" dirty="0"/>
              <a:t>Teknoloji ve ben</a:t>
            </a:r>
          </a:p>
          <a:p>
            <a:pPr lvl="1"/>
            <a:r>
              <a:rPr lang="tr-TR" dirty="0"/>
              <a:t>Resim yapıyorum</a:t>
            </a:r>
          </a:p>
          <a:p>
            <a:pPr lvl="1"/>
            <a:r>
              <a:rPr lang="tr-TR" dirty="0"/>
              <a:t>Kelimelerin dünyası</a:t>
            </a:r>
          </a:p>
          <a:p>
            <a:pPr lvl="1"/>
            <a:r>
              <a:rPr lang="tr-TR" dirty="0"/>
              <a:t>Teknolojik araçlar</a:t>
            </a:r>
          </a:p>
          <a:p>
            <a:pPr marL="0" indent="0">
              <a:buNone/>
            </a:pPr>
            <a:r>
              <a:rPr lang="tr-TR" dirty="0"/>
              <a:t>3. basamak- 4 ünite- 19 kazanım</a:t>
            </a:r>
          </a:p>
          <a:p>
            <a:pPr lvl="1"/>
            <a:r>
              <a:rPr lang="tr-TR" dirty="0"/>
              <a:t>Bilgi ve teknoloji</a:t>
            </a:r>
          </a:p>
          <a:p>
            <a:pPr lvl="1"/>
            <a:r>
              <a:rPr lang="tr-TR" dirty="0"/>
              <a:t>Sayfalarımı düzenliyorum</a:t>
            </a:r>
          </a:p>
          <a:p>
            <a:pPr lvl="1"/>
            <a:r>
              <a:rPr lang="tr-TR" dirty="0"/>
              <a:t>Uzaktaki bilgiler</a:t>
            </a:r>
          </a:p>
          <a:p>
            <a:pPr lvl="1"/>
            <a:r>
              <a:rPr lang="tr-TR" dirty="0"/>
              <a:t>Veri topluyorum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4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2E08-9475-8143-8B6D-2841C85B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D50C-1C0C-DE43-9325-6F75D641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6052D-78E3-3443-A82F-F90ED28B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1053" y="-1652244"/>
            <a:ext cx="6328461" cy="10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1A58FB-E0B7-8143-9F9B-E47FB80B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670291-7350-F44C-8A4A-A24637A4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MEB(2006). Bilgisayar Dersi Öğretim Programı</a:t>
            </a:r>
          </a:p>
        </p:txBody>
      </p:sp>
    </p:spTree>
    <p:extLst>
      <p:ext uri="{BB962C8B-B14F-4D97-AF65-F5344CB8AC3E}">
        <p14:creationId xmlns:p14="http://schemas.microsoft.com/office/powerpoint/2010/main" val="354274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5262-4597-1E4B-9C86-C6710F1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Öğretim Programı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8BFA-0973-B449-B39D-F6BDCA64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Bilişim</a:t>
            </a:r>
            <a:r>
              <a:rPr lang="en-US" dirty="0"/>
              <a:t> </a:t>
            </a:r>
            <a:r>
              <a:rPr lang="en-US" dirty="0" err="1"/>
              <a:t>Teknolojileri</a:t>
            </a:r>
            <a:r>
              <a:rPr lang="en-US" dirty="0"/>
              <a:t> </a:t>
            </a:r>
            <a:r>
              <a:rPr lang="en-US" dirty="0" err="1"/>
              <a:t>konusundaki</a:t>
            </a:r>
            <a:r>
              <a:rPr lang="en-US" dirty="0"/>
              <a:t> </a:t>
            </a:r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becerilerin</a:t>
            </a:r>
            <a:r>
              <a:rPr lang="en-US" dirty="0"/>
              <a:t> </a:t>
            </a:r>
            <a:r>
              <a:rPr lang="en-US" dirty="0" err="1"/>
              <a:t>kazandırılmasında</a:t>
            </a:r>
            <a:r>
              <a:rPr lang="en-US" dirty="0"/>
              <a:t> </a:t>
            </a:r>
            <a:r>
              <a:rPr lang="en-US" b="1" dirty="0" err="1"/>
              <a:t>etkinlik</a:t>
            </a:r>
            <a:r>
              <a:rPr lang="en-US" b="1" dirty="0"/>
              <a:t> </a:t>
            </a:r>
            <a:r>
              <a:rPr lang="en-US" b="1" dirty="0" err="1"/>
              <a:t>tabanlı</a:t>
            </a:r>
            <a:r>
              <a:rPr lang="en-US" b="1" dirty="0"/>
              <a:t> </a:t>
            </a:r>
            <a:r>
              <a:rPr lang="en-US" b="1" dirty="0" err="1"/>
              <a:t>yaparak</a:t>
            </a:r>
            <a:r>
              <a:rPr lang="en-US" b="1" dirty="0"/>
              <a:t> </a:t>
            </a:r>
            <a:r>
              <a:rPr lang="en-US" b="1" dirty="0" err="1"/>
              <a:t>yaşayarak</a:t>
            </a:r>
            <a:r>
              <a:rPr lang="en-US" b="1" dirty="0"/>
              <a:t> </a:t>
            </a:r>
            <a:r>
              <a:rPr lang="en-US" b="1" dirty="0" err="1"/>
              <a:t>öğrenme</a:t>
            </a:r>
            <a:r>
              <a:rPr lang="en-US" b="1" dirty="0"/>
              <a:t> </a:t>
            </a:r>
            <a:r>
              <a:rPr lang="en-US" b="1" dirty="0" err="1"/>
              <a:t>yaklaşımı</a:t>
            </a:r>
            <a:r>
              <a:rPr lang="en-US" b="1" dirty="0"/>
              <a:t> </a:t>
            </a:r>
            <a:r>
              <a:rPr lang="en-US" dirty="0" err="1"/>
              <a:t>kullanılmıştır</a:t>
            </a:r>
            <a:r>
              <a:rPr lang="en-US" dirty="0"/>
              <a:t>. </a:t>
            </a:r>
          </a:p>
          <a:p>
            <a:r>
              <a:rPr lang="en-US" dirty="0"/>
              <a:t>Bu </a:t>
            </a:r>
            <a:r>
              <a:rPr lang="en-US" dirty="0" err="1"/>
              <a:t>amaca</a:t>
            </a:r>
            <a:r>
              <a:rPr lang="en-US" dirty="0"/>
              <a:t> </a:t>
            </a:r>
            <a:r>
              <a:rPr lang="en-US" dirty="0" err="1"/>
              <a:t>ulaşmada</a:t>
            </a:r>
            <a:r>
              <a:rPr lang="en-US" dirty="0"/>
              <a:t>, </a:t>
            </a:r>
            <a:r>
              <a:rPr lang="en-US" dirty="0" err="1"/>
              <a:t>kazanımların</a:t>
            </a:r>
            <a:r>
              <a:rPr lang="en-US" dirty="0"/>
              <a:t> </a:t>
            </a:r>
            <a:r>
              <a:rPr lang="en-US" dirty="0" err="1"/>
              <a:t>edinilmesi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gerçek</a:t>
            </a:r>
            <a:r>
              <a:rPr lang="en-US" dirty="0"/>
              <a:t> </a:t>
            </a:r>
            <a:r>
              <a:rPr lang="en-US" dirty="0" err="1"/>
              <a:t>hayatla</a:t>
            </a:r>
            <a:r>
              <a:rPr lang="en-US" dirty="0"/>
              <a:t> </a:t>
            </a:r>
            <a:r>
              <a:rPr lang="en-US" dirty="0" err="1"/>
              <a:t>ilişkilendirilmis</a:t>
            </a:r>
            <a:r>
              <a:rPr lang="en-US" dirty="0"/>
              <a:t>̧ </a:t>
            </a:r>
            <a:r>
              <a:rPr lang="en-US" dirty="0" err="1"/>
              <a:t>problemlerin</a:t>
            </a:r>
            <a:r>
              <a:rPr lang="en-US" dirty="0"/>
              <a:t> </a:t>
            </a:r>
            <a:r>
              <a:rPr lang="en-US" dirty="0" err="1"/>
              <a:t>gruplar</a:t>
            </a:r>
            <a:r>
              <a:rPr lang="en-US" dirty="0"/>
              <a:t> </a:t>
            </a:r>
            <a:r>
              <a:rPr lang="en-US" dirty="0" err="1"/>
              <a:t>hâlinde</a:t>
            </a:r>
            <a:r>
              <a:rPr lang="en-US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yaklaşımı</a:t>
            </a:r>
            <a:r>
              <a:rPr lang="en-US" b="1" dirty="0"/>
              <a:t> </a:t>
            </a:r>
            <a:r>
              <a:rPr lang="en-US" dirty="0" err="1"/>
              <a:t>çerçevesinde</a:t>
            </a:r>
            <a:r>
              <a:rPr lang="en-US" dirty="0"/>
              <a:t> </a:t>
            </a:r>
            <a:r>
              <a:rPr lang="en-US" dirty="0" err="1"/>
              <a:t>çözümu</a:t>
            </a:r>
            <a:r>
              <a:rPr lang="en-US" dirty="0"/>
              <a:t>̈ </a:t>
            </a:r>
            <a:r>
              <a:rPr lang="en-US" dirty="0" err="1"/>
              <a:t>gerçekleştirilmiştir</a:t>
            </a:r>
            <a:r>
              <a:rPr lang="en-US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01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75FF61-1EEF-5B47-8800-D2E38FF6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Öğretim Programı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C37AA1-1369-C848-B43D-84F184F4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Dolayısıyla</a:t>
            </a:r>
            <a:r>
              <a:rPr lang="en-US" dirty="0"/>
              <a:t>, 5 </a:t>
            </a:r>
            <a:r>
              <a:rPr lang="en-US" dirty="0" err="1"/>
              <a:t>öğrenme</a:t>
            </a:r>
            <a:r>
              <a:rPr lang="en-US" dirty="0"/>
              <a:t> </a:t>
            </a:r>
            <a:r>
              <a:rPr lang="en-US" dirty="0" err="1"/>
              <a:t>alanının</a:t>
            </a:r>
            <a:r>
              <a:rPr lang="en-US" dirty="0"/>
              <a:t> </a:t>
            </a:r>
            <a:r>
              <a:rPr lang="en-US" dirty="0" err="1"/>
              <a:t>bütün</a:t>
            </a:r>
            <a:r>
              <a:rPr lang="en-US" dirty="0"/>
              <a:t> program </a:t>
            </a:r>
            <a:r>
              <a:rPr lang="en-US" dirty="0" err="1"/>
              <a:t>içine</a:t>
            </a:r>
            <a:r>
              <a:rPr lang="en-US" dirty="0"/>
              <a:t> </a:t>
            </a:r>
            <a:r>
              <a:rPr lang="en-US" dirty="0" err="1"/>
              <a:t>sarmal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dağıtılıp</a:t>
            </a:r>
            <a:r>
              <a:rPr lang="en-US" dirty="0"/>
              <a:t> </a:t>
            </a:r>
            <a:r>
              <a:rPr lang="en-US" dirty="0" err="1"/>
              <a:t>İlköğretim</a:t>
            </a:r>
            <a:r>
              <a:rPr lang="en-US" dirty="0"/>
              <a:t> 1–8. </a:t>
            </a:r>
            <a:r>
              <a:rPr lang="en-US" dirty="0" err="1"/>
              <a:t>sınıfları</a:t>
            </a:r>
            <a:r>
              <a:rPr lang="en-US" dirty="0"/>
              <a:t> </a:t>
            </a:r>
            <a:r>
              <a:rPr lang="en-US" dirty="0" err="1"/>
              <a:t>kapsayacak</a:t>
            </a:r>
            <a:r>
              <a:rPr lang="en-US" dirty="0"/>
              <a:t> </a:t>
            </a:r>
            <a:r>
              <a:rPr lang="en-US" dirty="0" err="1"/>
              <a:t>şekilde</a:t>
            </a:r>
            <a:r>
              <a:rPr lang="en-US" dirty="0"/>
              <a:t> </a:t>
            </a:r>
            <a:r>
              <a:rPr lang="en-US" dirty="0" err="1"/>
              <a:t>uygulanmasıyla</a:t>
            </a:r>
            <a:r>
              <a:rPr lang="en-US" dirty="0"/>
              <a:t> </a:t>
            </a:r>
            <a:r>
              <a:rPr lang="en-US" dirty="0" err="1"/>
              <a:t>çağın</a:t>
            </a:r>
            <a:r>
              <a:rPr lang="en-US" dirty="0"/>
              <a:t> </a:t>
            </a:r>
            <a:r>
              <a:rPr lang="en-US" dirty="0" err="1"/>
              <a:t>gereği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Bilişim</a:t>
            </a:r>
            <a:r>
              <a:rPr lang="en-US" dirty="0"/>
              <a:t> </a:t>
            </a:r>
            <a:r>
              <a:rPr lang="en-US" dirty="0" err="1"/>
              <a:t>Teknolojileri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bilgilerle</a:t>
            </a:r>
            <a:r>
              <a:rPr lang="en-US" dirty="0"/>
              <a:t> </a:t>
            </a:r>
            <a:r>
              <a:rPr lang="en-US" dirty="0" err="1"/>
              <a:t>donanmıs</a:t>
            </a:r>
            <a:r>
              <a:rPr lang="en-US" dirty="0"/>
              <a:t>̧ </a:t>
            </a:r>
            <a:r>
              <a:rPr lang="en-US" dirty="0" err="1"/>
              <a:t>öğrencilerin</a:t>
            </a:r>
            <a:r>
              <a:rPr lang="en-US" dirty="0"/>
              <a:t> </a:t>
            </a:r>
            <a:r>
              <a:rPr lang="en-US" dirty="0" err="1"/>
              <a:t>yetiştirilmesi</a:t>
            </a:r>
            <a:r>
              <a:rPr lang="en-US" dirty="0"/>
              <a:t> </a:t>
            </a:r>
            <a:r>
              <a:rPr lang="en-US" dirty="0" err="1"/>
              <a:t>amaçlanmıştır</a:t>
            </a:r>
            <a:r>
              <a:rPr lang="en-US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77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DDEF-0B93-4D41-88D0-80E0C13B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1FF6-C15D-BB49-B85B-131857E3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F898E-FB97-0746-807F-A764CB2B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763" y="365125"/>
            <a:ext cx="6587281" cy="58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3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5814-FC38-3241-856E-3C13BC5D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55F6-34EF-414B-A1BA-8EF7D403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7BD3E-E855-0548-A0AF-E29ABAFE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16" y="0"/>
            <a:ext cx="4866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F4CB-6CB6-A44F-970D-7B9A73B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F77F-79E0-9D47-BF79-273600F40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71AAD-A3CC-7544-82F9-B45EA8AA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03" y="0"/>
            <a:ext cx="487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6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3293-FD93-E843-A638-380566DF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1D6D7-220D-554D-BE4E-632C8E7F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EAF48-A186-FF45-A5FA-86CC3B02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10" y="0"/>
            <a:ext cx="434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98D9-5CBB-1244-B897-734439C6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3FB7-A206-DA46-95E6-5E88586C0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D1DFF-523D-7647-A76E-954D96B7E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1930400"/>
            <a:ext cx="5321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43DB-0C67-4A4B-BF56-5666F301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71F37-B9B6-4D42-BF1D-394A033B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F2AD0-9F52-F84F-9888-5C73B02E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0" y="2045138"/>
            <a:ext cx="4711700" cy="20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785DD-07FF-8D45-90F2-E0729C93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0" y="2467851"/>
            <a:ext cx="2019300" cy="21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7982DD-EC7D-3E48-979A-1969650848D2}"/>
              </a:ext>
            </a:extLst>
          </p:cNvPr>
          <p:cNvSpPr/>
          <p:nvPr/>
        </p:nvSpPr>
        <p:spPr>
          <a:xfrm>
            <a:off x="3048000" y="34739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TimesNewRomanPSMT"/>
              </a:rPr>
              <a:t>Öğrenci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başarısını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belirlemek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amacıyla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hazırlanan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ölçme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araçlarında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sadece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bilginin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ölçülmesine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değil</a:t>
            </a:r>
            <a:r>
              <a:rPr lang="en-US" dirty="0">
                <a:latin typeface="TimesNewRomanPSMT"/>
              </a:rPr>
              <a:t>, </a:t>
            </a:r>
            <a:r>
              <a:rPr lang="en-US" dirty="0" err="1">
                <a:latin typeface="TimesNewRomanPSMT"/>
              </a:rPr>
              <a:t>anlama-kavrama</a:t>
            </a:r>
            <a:r>
              <a:rPr lang="en-US" dirty="0">
                <a:latin typeface="TimesNewRomanPSMT"/>
              </a:rPr>
              <a:t>, </a:t>
            </a:r>
            <a:r>
              <a:rPr lang="en-US" dirty="0" err="1">
                <a:latin typeface="TimesNewRomanPSMT"/>
              </a:rPr>
              <a:t>uygulama</a:t>
            </a:r>
            <a:r>
              <a:rPr lang="en-US" dirty="0">
                <a:latin typeface="TimesNewRomanPSMT"/>
              </a:rPr>
              <a:t>, </a:t>
            </a:r>
            <a:r>
              <a:rPr lang="en-US" dirty="0" err="1">
                <a:latin typeface="TimesNewRomanPSMT"/>
              </a:rPr>
              <a:t>analiz</a:t>
            </a:r>
            <a:r>
              <a:rPr lang="en-US" dirty="0">
                <a:latin typeface="TimesNewRomanPSMT"/>
              </a:rPr>
              <a:t>, </a:t>
            </a:r>
            <a:r>
              <a:rPr lang="en-US" dirty="0" err="1">
                <a:latin typeface="TimesNewRomanPSMT"/>
              </a:rPr>
              <a:t>sentez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ve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değerlendirme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düzeyinde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edindikleri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becerilerin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ölçülmesine</a:t>
            </a:r>
            <a:r>
              <a:rPr lang="en-US" dirty="0">
                <a:latin typeface="TimesNewRomanPSMT"/>
              </a:rPr>
              <a:t> (</a:t>
            </a:r>
            <a:r>
              <a:rPr lang="en-US" dirty="0" err="1">
                <a:latin typeface="TimesNewRomanPSMT"/>
              </a:rPr>
              <a:t>sürec</a:t>
            </a:r>
            <a:r>
              <a:rPr lang="en-US" dirty="0">
                <a:latin typeface="TimesNewRomanPSMT"/>
              </a:rPr>
              <a:t>̧ </a:t>
            </a:r>
            <a:r>
              <a:rPr lang="en-US" dirty="0" err="1">
                <a:latin typeface="TimesNewRomanPSMT"/>
              </a:rPr>
              <a:t>ve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sonuc</a:t>
            </a:r>
            <a:r>
              <a:rPr lang="en-US" dirty="0">
                <a:latin typeface="TimesNewRomanPSMT"/>
              </a:rPr>
              <a:t>̧) </a:t>
            </a:r>
            <a:r>
              <a:rPr lang="en-US" dirty="0" err="1">
                <a:latin typeface="TimesNewRomanPSMT"/>
              </a:rPr>
              <a:t>ağırlık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verilmelidir</a:t>
            </a:r>
            <a:r>
              <a:rPr lang="en-US" dirty="0">
                <a:latin typeface="TimesNewRomanPSMT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766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{446960A5-1623-CF46-A7A4-809D00B0565D}tf10001119</Template>
  <TotalTime>426</TotalTime>
  <Words>283</Words>
  <Application>Microsoft Macintosh PowerPoint</Application>
  <PresentationFormat>Geniş ekran</PresentationFormat>
  <Paragraphs>24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TimesNewRomanPSMT</vt:lpstr>
      <vt:lpstr>Galeri</vt:lpstr>
      <vt:lpstr>2006- Bilgisayar Dersi Öğretim Programı</vt:lpstr>
      <vt:lpstr>Öğretim Programı</vt:lpstr>
      <vt:lpstr>Öğretim Programı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denizatall@hotmail.com</dc:creator>
  <cp:lastModifiedBy>Deniz.Atal</cp:lastModifiedBy>
  <cp:revision>13</cp:revision>
  <dcterms:created xsi:type="dcterms:W3CDTF">2020-11-01T13:14:31Z</dcterms:created>
  <dcterms:modified xsi:type="dcterms:W3CDTF">2021-07-07T12:59:06Z</dcterms:modified>
</cp:coreProperties>
</file>