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4" d="100"/>
          <a:sy n="74" d="100"/>
        </p:scale>
        <p:origin x="6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FD264-814F-460B-9C35-45CD97AD272A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9B5D4-4359-46D9-8E8D-9CD7C58A18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2881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FD264-814F-460B-9C35-45CD97AD272A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9B5D4-4359-46D9-8E8D-9CD7C58A18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6225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FD264-814F-460B-9C35-45CD97AD272A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9B5D4-4359-46D9-8E8D-9CD7C58A18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0087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FD264-814F-460B-9C35-45CD97AD272A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9B5D4-4359-46D9-8E8D-9CD7C58A18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9229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FD264-814F-460B-9C35-45CD97AD272A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9B5D4-4359-46D9-8E8D-9CD7C58A18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4016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FD264-814F-460B-9C35-45CD97AD272A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9B5D4-4359-46D9-8E8D-9CD7C58A18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0621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FD264-814F-460B-9C35-45CD97AD272A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9B5D4-4359-46D9-8E8D-9CD7C58A18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4551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FD264-814F-460B-9C35-45CD97AD272A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9B5D4-4359-46D9-8E8D-9CD7C58A18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5606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FD264-814F-460B-9C35-45CD97AD272A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9B5D4-4359-46D9-8E8D-9CD7C58A18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1954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FD264-814F-460B-9C35-45CD97AD272A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9B5D4-4359-46D9-8E8D-9CD7C58A18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81777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FD264-814F-460B-9C35-45CD97AD272A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9B5D4-4359-46D9-8E8D-9CD7C58A18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1739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CFD264-814F-460B-9C35-45CD97AD272A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19B5D4-4359-46D9-8E8D-9CD7C58A18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9934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Biyoteknoloji</a:t>
            </a:r>
            <a:r>
              <a:rPr lang="tr-TR" dirty="0" smtClean="0"/>
              <a:t> için Mikrobiyoloji 1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62731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337" y="952500"/>
            <a:ext cx="6791325" cy="495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73113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Geniş ekran</PresentationFormat>
  <Paragraphs>1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Teması</vt:lpstr>
      <vt:lpstr>Biyoteknoloji için Mikrobiyoloji 1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Biyoteknoloji için Mikrobiyoloji 1</dc:title>
  <dc:creator>iso</dc:creator>
  <cp:lastModifiedBy>iso</cp:lastModifiedBy>
  <cp:revision>1</cp:revision>
  <dcterms:created xsi:type="dcterms:W3CDTF">2017-12-15T11:27:55Z</dcterms:created>
  <dcterms:modified xsi:type="dcterms:W3CDTF">2017-12-15T11:28:07Z</dcterms:modified>
</cp:coreProperties>
</file>