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753CE-E65C-45F7-99B5-7EFEBB72C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356" y="636104"/>
            <a:ext cx="9601200" cy="5936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Другие временные отношения</a:t>
            </a:r>
          </a:p>
          <a:p>
            <a:r>
              <a:rPr lang="ru-RU" dirty="0"/>
              <a:t>Союзы </a:t>
            </a:r>
            <a:r>
              <a:rPr lang="ru-RU" b="1" i="1" dirty="0"/>
              <a:t>лишь только, не успел … как, не прошло и … как</a:t>
            </a:r>
            <a:r>
              <a:rPr lang="ru-RU" dirty="0"/>
              <a:t> передают значение быстрой смены событий. Чаще всего в данных конструкциях используются глаголы СВ в обоих частях. Использование глаголов НСВ говорит о повторяемости действий. </a:t>
            </a:r>
          </a:p>
          <a:p>
            <a:r>
              <a:rPr lang="ru-RU" dirty="0"/>
              <a:t>Союз </a:t>
            </a:r>
            <a:r>
              <a:rPr lang="ru-RU" b="1" i="1" dirty="0"/>
              <a:t>лишь только </a:t>
            </a:r>
            <a:r>
              <a:rPr lang="ru-RU" dirty="0"/>
              <a:t>(как только, чуть только, едва только) обладает значением мгновенной смены событий.</a:t>
            </a:r>
          </a:p>
          <a:p>
            <a:pPr marL="0" indent="0">
              <a:buNone/>
            </a:pPr>
            <a:r>
              <a:rPr lang="ru-RU" dirty="0"/>
              <a:t>Пример: Лишь только я присела, меня сразу вызвали.</a:t>
            </a:r>
          </a:p>
          <a:p>
            <a:r>
              <a:rPr lang="ru-RU" dirty="0"/>
              <a:t>Союз </a:t>
            </a:r>
            <a:r>
              <a:rPr lang="ru-RU" b="1" i="1" dirty="0"/>
              <a:t>не успел … как </a:t>
            </a:r>
            <a:r>
              <a:rPr lang="ru-RU" dirty="0"/>
              <a:t>передает значение быстрой смены событий, а также значение опережения одного события другим. 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Не успела я войти в комнату, как он выскочил</a:t>
            </a:r>
            <a:r>
              <a:rPr lang="ru-RU" dirty="0"/>
              <a:t>.</a:t>
            </a:r>
          </a:p>
          <a:p>
            <a:r>
              <a:rPr lang="ru-RU" dirty="0"/>
              <a:t>Для предложений с союзом </a:t>
            </a:r>
            <a:r>
              <a:rPr lang="ru-RU" b="1" i="1" dirty="0"/>
              <a:t>не прошло и … как </a:t>
            </a:r>
            <a:r>
              <a:rPr lang="ru-RU" dirty="0"/>
              <a:t>характерно наличие отрезка времени.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Не прошло и трех часов, как ему позвонили.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373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267A1-125F-443A-A422-75F6B667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7557"/>
          </a:xfrm>
        </p:spPr>
        <p:txBody>
          <a:bodyPr>
            <a:normAutofit/>
          </a:bodyPr>
          <a:lstStyle/>
          <a:p>
            <a:r>
              <a:rPr lang="ru-RU" sz="3600" dirty="0"/>
              <a:t>Сложноподчиненные предложения с обстоятельственными придаточными времени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1CB00-859E-4B92-8C92-07744CFDA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Сложные предложения с придаточными времени передают временные отношения между ситуациями, выраженными в главной и придаточной частях. </a:t>
            </a:r>
          </a:p>
          <a:p>
            <a:r>
              <a:rPr lang="ru-RU" dirty="0"/>
              <a:t>Временные придаточные присоединяются к главному союзами, которые указывают или на совпадение событий во времени, т.е. одновременность, или на несовпадение, т.е. разновременность.</a:t>
            </a:r>
          </a:p>
          <a:p>
            <a:r>
              <a:rPr lang="ru-RU" dirty="0"/>
              <a:t>Для выражения одновременности и разновременности используются союзы, которые имеют разные оттенки значения и различную стилистическую окраску. </a:t>
            </a:r>
          </a:p>
          <a:p>
            <a:r>
              <a:rPr lang="ru-RU" dirty="0"/>
              <a:t>Большая часть союзов, которые используются в придаточных времени довольно определенно передает отношения во времени.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19A87-CBB9-4FEF-8FF1-16B872946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82758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Типы временных отношений в сложных предложениях с придаточными времени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7B8B4-7CCA-4F19-A477-75F87EFCB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Одновременность действий</a:t>
            </a:r>
          </a:p>
          <a:p>
            <a:r>
              <a:rPr lang="ru-RU" dirty="0"/>
              <a:t>Частичную одновременность действий</a:t>
            </a:r>
          </a:p>
          <a:p>
            <a:r>
              <a:rPr lang="ru-RU" dirty="0"/>
              <a:t>Предшествование действий</a:t>
            </a:r>
          </a:p>
          <a:p>
            <a:r>
              <a:rPr lang="ru-RU" dirty="0"/>
              <a:t>Последовательные действия</a:t>
            </a:r>
          </a:p>
          <a:p>
            <a:r>
              <a:rPr lang="ru-RU" dirty="0"/>
              <a:t>Другие временные отношения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74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DC036-A491-4642-9C8E-4EA5DBD37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477078"/>
            <a:ext cx="9601200" cy="6238461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dirty="0"/>
              <a:t>Одновременность действий</a:t>
            </a:r>
            <a:endParaRPr lang="ru-RU" dirty="0"/>
          </a:p>
          <a:p>
            <a:pPr algn="just"/>
            <a:r>
              <a:rPr lang="ru-RU" dirty="0"/>
              <a:t>Одновременность действий в главной и придаточной частях передается при помощи союзов </a:t>
            </a:r>
            <a:r>
              <a:rPr lang="ru-RU" b="1" i="1" dirty="0"/>
              <a:t>когда, пока, в то время как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Союз </a:t>
            </a:r>
            <a:r>
              <a:rPr lang="ru-RU" b="1" i="1" dirty="0"/>
              <a:t>когда</a:t>
            </a:r>
            <a:r>
              <a:rPr lang="ru-RU" dirty="0"/>
              <a:t> передает одновременность если глаголы в обоих частях имеют форму НСВ.</a:t>
            </a:r>
          </a:p>
          <a:p>
            <a:pPr marL="0" indent="0" algn="just">
              <a:buNone/>
            </a:pPr>
            <a:r>
              <a:rPr lang="ru-RU" dirty="0"/>
              <a:t>Пример</a:t>
            </a:r>
            <a:r>
              <a:rPr lang="ru-RU" i="1" dirty="0"/>
              <a:t>: Когда Андрей говорил, все слушали его с особым вниманием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Союз </a:t>
            </a:r>
            <a:r>
              <a:rPr lang="ru-RU" b="1" i="1" dirty="0"/>
              <a:t>пока</a:t>
            </a:r>
            <a:r>
              <a:rPr lang="ru-RU" dirty="0"/>
              <a:t> указывает на то что начало и конец действий в главном и придаточном предложениях совпадают. Период совершений действий в главном предложении не выходит за временные рамки обозначенные в придаточном.  Чаще всего используются глаголы НСВ, однако могут быть и использованы глаголы СВ.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Пока он готовил ужин, я делала уроки.</a:t>
            </a:r>
          </a:p>
          <a:p>
            <a:pPr marL="0" indent="0" algn="just">
              <a:buNone/>
            </a:pPr>
            <a:r>
              <a:rPr lang="ru-RU" i="1" dirty="0"/>
              <a:t>	Пока он приготовил ужин, я сделала уроки.</a:t>
            </a:r>
          </a:p>
          <a:p>
            <a:pPr marL="0" indent="0" algn="just">
              <a:buNone/>
            </a:pPr>
            <a:r>
              <a:rPr lang="ru-RU" i="1" dirty="0"/>
              <a:t>	Пока он готовил ужин, я сделала уроки.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80946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753CE-E65C-45F7-99B5-7EFEBB72C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356" y="1205949"/>
            <a:ext cx="9601200" cy="3922644"/>
          </a:xfrm>
        </p:spPr>
        <p:txBody>
          <a:bodyPr/>
          <a:lstStyle/>
          <a:p>
            <a:r>
              <a:rPr lang="ru-RU" dirty="0"/>
              <a:t>При использовании глаголов разных видов с союзом</a:t>
            </a:r>
            <a:r>
              <a:rPr lang="ru-RU" b="1" i="1" dirty="0"/>
              <a:t> пока</a:t>
            </a:r>
            <a:r>
              <a:rPr lang="ru-RU" dirty="0"/>
              <a:t>, глаголы НСВ употребляются в придаточных предложениях.</a:t>
            </a:r>
          </a:p>
          <a:p>
            <a:r>
              <a:rPr lang="ru-RU" dirty="0"/>
              <a:t>Одновременность может также передаваться при помощи союза </a:t>
            </a:r>
            <a:r>
              <a:rPr lang="ru-RU" b="1" dirty="0"/>
              <a:t>в то время как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В то время как он готовил ужин, я делала уроки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 В то время как он готовил ужин, я сделала уроки</a:t>
            </a:r>
          </a:p>
          <a:p>
            <a:r>
              <a:rPr lang="ru-RU" dirty="0"/>
              <a:t>При использовании глаголов разных видов с союзом </a:t>
            </a:r>
            <a:r>
              <a:rPr lang="ru-RU" b="1" i="1" dirty="0"/>
              <a:t>в то время как</a:t>
            </a:r>
            <a:r>
              <a:rPr lang="ru-RU" dirty="0"/>
              <a:t>, глаголы НСВ употребляются в придаточных предложениях.</a:t>
            </a:r>
          </a:p>
          <a:p>
            <a:r>
              <a:rPr lang="ru-RU" dirty="0"/>
              <a:t>Союз </a:t>
            </a:r>
            <a:r>
              <a:rPr lang="ru-RU" b="1" i="1" dirty="0"/>
              <a:t>в то время как </a:t>
            </a:r>
            <a:r>
              <a:rPr lang="ru-RU" dirty="0"/>
              <a:t>имеет также оттенок сопоставления</a:t>
            </a:r>
            <a:r>
              <a:rPr lang="ru-RU" b="1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44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753CE-E65C-45F7-99B5-7EFEBB72C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356" y="636105"/>
            <a:ext cx="9601200" cy="4227444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/>
              <a:t>Частичная одновременность действий</a:t>
            </a:r>
          </a:p>
          <a:p>
            <a:r>
              <a:rPr lang="ru-RU" dirty="0"/>
              <a:t>Частичная одновременность передается при помощи союзов </a:t>
            </a:r>
            <a:r>
              <a:rPr lang="ru-RU" b="1" i="1" dirty="0"/>
              <a:t>когда</a:t>
            </a:r>
            <a:r>
              <a:rPr lang="ru-RU" dirty="0"/>
              <a:t> и </a:t>
            </a:r>
            <a:r>
              <a:rPr lang="ru-RU" b="1" i="1" dirty="0"/>
              <a:t>пока</a:t>
            </a:r>
            <a:r>
              <a:rPr lang="ru-RU" dirty="0"/>
              <a:t>, а также с помощью употребления разных видов глаголов с союзом </a:t>
            </a:r>
            <a:r>
              <a:rPr lang="ru-RU" b="1" i="1" dirty="0"/>
              <a:t>когда</a:t>
            </a:r>
            <a:r>
              <a:rPr lang="ru-RU" dirty="0"/>
              <a:t> и глаголов НСВ с союзом </a:t>
            </a:r>
            <a:r>
              <a:rPr lang="ru-RU" b="1" i="1" dirty="0"/>
              <a:t>пока</a:t>
            </a:r>
            <a:r>
              <a:rPr lang="ru-RU" dirty="0"/>
              <a:t>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Пример: Когда я вошла в комнату, он читал газету.</a:t>
            </a:r>
          </a:p>
          <a:p>
            <a:pPr marL="0" indent="0">
              <a:buNone/>
            </a:pPr>
            <a:r>
              <a:rPr lang="ru-RU" dirty="0"/>
              <a:t>	 Он читал газету, когда зазвонил телефон.</a:t>
            </a:r>
          </a:p>
          <a:p>
            <a:pPr marL="0" indent="0">
              <a:buNone/>
            </a:pPr>
            <a:r>
              <a:rPr lang="ru-RU" dirty="0"/>
              <a:t>	Пока я думала, он ушел.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00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753CE-E65C-45F7-99B5-7EFEBB72C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356" y="636104"/>
            <a:ext cx="9601200" cy="593697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/>
              <a:t>Предшествование действий</a:t>
            </a:r>
          </a:p>
          <a:p>
            <a:r>
              <a:rPr lang="ru-RU" dirty="0"/>
              <a:t>Действие, названное в главной части, предшествует событию, названному в придаточном предложении. Предшествование выражается при помощи союзов перед тем как, до того как, пока не. </a:t>
            </a:r>
          </a:p>
          <a:p>
            <a:r>
              <a:rPr lang="ru-RU" dirty="0"/>
              <a:t>Союз </a:t>
            </a:r>
            <a:r>
              <a:rPr lang="ru-RU" b="1" i="1" dirty="0"/>
              <a:t>перед тем как </a:t>
            </a:r>
            <a:r>
              <a:rPr lang="ru-RU" dirty="0"/>
              <a:t>выражает непосредственное предшествие.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Перед тем как выйти на сцену, он сделала глубокий вздох</a:t>
            </a:r>
            <a:r>
              <a:rPr lang="ru-RU" dirty="0"/>
              <a:t>.</a:t>
            </a:r>
          </a:p>
          <a:p>
            <a:r>
              <a:rPr lang="ru-RU" dirty="0"/>
              <a:t>Союз </a:t>
            </a:r>
            <a:r>
              <a:rPr lang="ru-RU" b="1" i="1" dirty="0"/>
              <a:t>до того как </a:t>
            </a:r>
            <a:r>
              <a:rPr lang="ru-RU" dirty="0"/>
              <a:t>также выражает предшествие, однако между событиями возможен промежуток времени.</a:t>
            </a:r>
          </a:p>
          <a:p>
            <a:pPr marL="0" indent="0">
              <a:buNone/>
            </a:pPr>
            <a:r>
              <a:rPr lang="ru-RU" dirty="0"/>
              <a:t>Пример: За два дня до того как пошел снег, урожай был собран.</a:t>
            </a:r>
          </a:p>
          <a:p>
            <a:r>
              <a:rPr lang="ru-RU" dirty="0"/>
              <a:t>С союзами </a:t>
            </a:r>
            <a:r>
              <a:rPr lang="ru-RU" b="1" i="1" dirty="0"/>
              <a:t>перед тем как </a:t>
            </a:r>
            <a:r>
              <a:rPr lang="ru-RU" b="1" dirty="0"/>
              <a:t>и</a:t>
            </a:r>
            <a:r>
              <a:rPr lang="ru-RU" b="1" i="1" dirty="0"/>
              <a:t> до того как </a:t>
            </a:r>
            <a:r>
              <a:rPr lang="ru-RU" dirty="0"/>
              <a:t>могут использоваться глаголы СВ и НСВ. Сказуемое придаточного предложения может иметь форму прошедшего времени, будущего времени и инфинитива, а сказуемое главного предложения может иметь форму прошедшего и будущего времени, или повелительного/сослагательного наклонения.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826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A8EBA-C71D-4839-B84C-0B554B51C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97495"/>
            <a:ext cx="9601200" cy="3101009"/>
          </a:xfrm>
        </p:spPr>
        <p:txBody>
          <a:bodyPr/>
          <a:lstStyle/>
          <a:p>
            <a:pPr algn="just"/>
            <a:r>
              <a:rPr lang="ru-RU" dirty="0"/>
              <a:t>Союз </a:t>
            </a:r>
            <a:r>
              <a:rPr lang="ru-RU" b="1" dirty="0"/>
              <a:t>пока</a:t>
            </a:r>
            <a:r>
              <a:rPr lang="ru-RU" dirty="0"/>
              <a:t> </a:t>
            </a:r>
            <a:r>
              <a:rPr lang="ru-RU" b="1" dirty="0"/>
              <a:t>не</a:t>
            </a:r>
            <a:r>
              <a:rPr lang="ru-RU" dirty="0"/>
              <a:t> выражает значение ограниченного предшествия, и действие в придаточной части прерывает действие в главной части.</a:t>
            </a:r>
            <a:r>
              <a:rPr lang="en-US" dirty="0"/>
              <a:t> </a:t>
            </a:r>
            <a:r>
              <a:rPr lang="ru-RU" dirty="0"/>
              <a:t>С союзом пока не в главной части употребляются глаголы только НСВ, а в придаточной глаголы СВ. Для выражения многократности в придаточной части также могут употребляться глаголы НСВ.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Он перечитывал письмо несколько раз, пока не понял, что произошло.</a:t>
            </a:r>
          </a:p>
          <a:p>
            <a:pPr marL="0" indent="0" algn="just">
              <a:buNone/>
            </a:pPr>
            <a:r>
              <a:rPr lang="ru-RU" i="1" dirty="0"/>
              <a:t>	Пока мы не зашли в дом, он не проронил ни слова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09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753CE-E65C-45F7-99B5-7EFEBB72C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356" y="636104"/>
            <a:ext cx="9601200" cy="5936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Последовательные действия</a:t>
            </a:r>
          </a:p>
          <a:p>
            <a:r>
              <a:rPr lang="ru-RU" dirty="0"/>
              <a:t>Последовательные действия выражаются при помощи союзов </a:t>
            </a:r>
            <a:r>
              <a:rPr lang="ru-RU" b="1" i="1" dirty="0"/>
              <a:t>когда, после того как, как только, с тех пор как. </a:t>
            </a:r>
          </a:p>
          <a:p>
            <a:r>
              <a:rPr lang="ru-RU" dirty="0"/>
              <a:t>В предложениях с союзом </a:t>
            </a:r>
            <a:r>
              <a:rPr lang="ru-RU" b="1" i="1" dirty="0"/>
              <a:t>после того как </a:t>
            </a:r>
            <a:r>
              <a:rPr lang="ru-RU" dirty="0"/>
              <a:t>возможен временной интервал. Характерно использование одинаковых форм глаголов в обоих частях предложения.</a:t>
            </a:r>
          </a:p>
          <a:p>
            <a:r>
              <a:rPr lang="ru-RU" dirty="0"/>
              <a:t>В придаточных предложениях с союзом </a:t>
            </a:r>
            <a:r>
              <a:rPr lang="ru-RU" b="1" i="1" dirty="0"/>
              <a:t>после того как </a:t>
            </a:r>
            <a:r>
              <a:rPr lang="ru-RU" dirty="0"/>
              <a:t>невозможно настоящее время, только прошедшее или будущее.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Она пришла, после того как мы уже закончили работу.</a:t>
            </a:r>
            <a:endParaRPr lang="ru-RU" dirty="0"/>
          </a:p>
          <a:p>
            <a:r>
              <a:rPr lang="ru-RU" dirty="0"/>
              <a:t>Союз </a:t>
            </a:r>
            <a:r>
              <a:rPr lang="ru-RU" b="1" i="1" dirty="0"/>
              <a:t>с тех пор как  </a:t>
            </a:r>
            <a:r>
              <a:rPr lang="ru-RU" dirty="0"/>
              <a:t>выражает отсутствие промежутка времени между событиями. В главной части употребляется глагол СВ в настоящем или прошедшем времени, и формы прошедшего времени в придаточной части. </a:t>
            </a:r>
          </a:p>
          <a:p>
            <a:pPr marL="0" indent="0">
              <a:buNone/>
            </a:pPr>
            <a:r>
              <a:rPr lang="ru-RU" dirty="0"/>
              <a:t>Пример: С тех пор как он начал работать, мы перестали испытывать финансовые трудности.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83857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1076</TotalTime>
  <Words>986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Синтаксис II</vt:lpstr>
      <vt:lpstr>Сложноподчиненные предложения с обстоятельственными придаточными времени </vt:lpstr>
      <vt:lpstr>Типы временных отношений в сложных предложениях с придаточными времени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136</cp:revision>
  <dcterms:created xsi:type="dcterms:W3CDTF">2020-03-16T17:46:39Z</dcterms:created>
  <dcterms:modified xsi:type="dcterms:W3CDTF">2020-03-19T11:03:56Z</dcterms:modified>
</cp:coreProperties>
</file>