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10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B149D1-90CE-4DC7-BA8F-7B91DD45BDA0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F6658A-961A-41D7-96B5-3242BBB6A6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75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BD078B-AD26-4276-BD73-059DDE5E8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22D5A5C-B0E1-47DC-8287-BEA911E1C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162D09-C5C9-40A0-BDE7-B1E250751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A308483-EE9C-4A5C-80B9-D53F2F7FD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3A47AF7-B6B0-45C2-8D0B-AFE5AEAE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184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97A647-7121-4E0E-BFDD-AA86CE244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952D1F-28D8-41E0-B60B-D4E4087D3A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CECBE5-66EF-4EED-B774-EFDA42FDF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7E52E15-6221-4143-81F3-C9D7B596C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8DA035-CF34-43D4-83D4-04E971C9E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5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B651D413-0BD9-4CAE-BDD0-4E195536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5B33B03-4E26-48DE-94F3-63CC816E6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DFB8B9-6109-4459-870C-BFF187A10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1A55B0-A0CC-4BF8-A0CA-F2C74AEF7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05C02B-2EC4-4729-B74F-DC2B31C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89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D3E71F-5960-49EE-AA86-C49519F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DB9048-E19F-4E3A-80E1-95ED095CA2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F7118E-8504-4253-9F2E-7BAF01BD7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354E49E-4508-4BA1-B9B5-834E1497B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8012D3-1AF2-46CB-95FD-87BB071FB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4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97F3B6-FC37-4EF7-AEEF-0B0EC20DC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6F62F-79FB-4774-811A-A28BDBFAE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B2C01C3-80F8-4B6C-A5DA-215CEC388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A84AE8D-4DEE-44CD-A10F-86930BEBF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16FA6B-4B96-45FD-B7D3-92C1A606F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630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D265D5-2571-4CC1-AA41-433EF889B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AF22C56-33E2-49D0-B1BE-1160BB1B0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88F0082-183B-4635-AE27-E0DF5EBE0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B8FC009-0516-4560-BCD9-4C61F554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AF2206-2A4C-407E-A37C-BBDF646C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F4C66E5-B2FC-48D9-81F2-607C57CD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3D7578-73A9-494D-93A9-E03CB2A8C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2EB2F1-63D4-4469-8DA2-409F3496B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83507F3D-299A-454C-97E9-63997219D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82015-275A-44C8-862F-70DFFA0F49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8E2BBAD-34C8-400F-A65A-A705E15B2C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014974E3-6141-49CE-8D8A-77DC22C1A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7E090D0-21BC-4F0A-8FB6-F6BD2FFA7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6BE0E12-424C-4E5B-B714-D46724614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27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68F44-A594-4112-B49E-D3942632A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22BC05F-F539-43EA-BC4F-E9BD20C1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83FECA2-3628-4FF9-AF54-DC2A24C1F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24573B6-86D0-4662-A4F0-57D7F3A7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60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6944D75-847B-41C9-9D1A-95EA5068C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327895C-E638-4DBF-9C73-0037872D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3015292-A4B2-479A-8872-D7F6D2CD5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262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619D8-2DF8-483C-B6DD-C09313595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14A8D-8FC0-4B64-9621-42F03FB8C3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0573A6D-687C-48FC-B709-6DD5C8CED5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0CD889B-5161-4BF7-BECC-E950C2B7D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BB38BB-8B57-4FF3-AC3F-A6B0F167C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FBFB8DD-5076-4014-BE00-34CFD51F0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68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0139941-6BE6-4FC7-BB16-6E26B8B6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C1E9248-65E3-4156-9A11-1C4F2B81B9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97AC467-CDE9-41BE-92F6-8458E94A3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CAFB968-F1AB-48BC-9238-CA61B5D55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3D0B802-0124-4B6F-A8A7-D2A4D0849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3436958-588E-4FD4-B713-E3BE3F96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91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8081C-2DE7-425A-8727-E05DD05DD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C293625-1543-4814-98CE-FFEC0776F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D9EE9E3-A9E8-4DF2-BA15-C166B49D64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A8F07-0DF1-4064-9065-58B90FF74A28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86E458D-36D9-4334-A8DC-AA972FB443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C05583C-1B0C-4B1F-A472-EDA4327361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C6AF6A-EF2E-47F4-9F1E-F793381025E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0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45">
            <a:extLst>
              <a:ext uri="{FF2B5EF4-FFF2-40B4-BE49-F238E27FC236}">
                <a16:creationId xmlns:a16="http://schemas.microsoft.com/office/drawing/2014/main" id="{FFD48BC7-DC40-47DE-87EE-9F4B6ECB9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Freeform: Shape 47">
            <a:extLst>
              <a:ext uri="{FF2B5EF4-FFF2-40B4-BE49-F238E27FC236}">
                <a16:creationId xmlns:a16="http://schemas.microsoft.com/office/drawing/2014/main" id="{E502BBC7-2C76-46F3-BC24-5985BC13D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39700" sx="102000" sy="102000" algn="ctr" rotWithShape="0">
              <a:schemeClr val="bg1">
                <a:lumMod val="85000"/>
                <a:alpha val="3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66" name="Freeform: Shape 49">
            <a:extLst>
              <a:ext uri="{FF2B5EF4-FFF2-40B4-BE49-F238E27FC236}">
                <a16:creationId xmlns:a16="http://schemas.microsoft.com/office/drawing/2014/main" id="{C7F28D52-2A5F-4D23-81AE-7CB8B591C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1664" y="0"/>
            <a:ext cx="9948672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B0F650E-B6A9-4CBE-A405-BEEAFBC03E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3" y="1999615"/>
            <a:ext cx="9144000" cy="2764028"/>
          </a:xfrm>
        </p:spPr>
        <p:txBody>
          <a:bodyPr anchor="ctr">
            <a:normAutofit/>
          </a:bodyPr>
          <a:lstStyle/>
          <a:p>
            <a:r>
              <a:rPr lang="tr-TR" sz="7200" b="1" dirty="0">
                <a:latin typeface="+mn-lt"/>
              </a:rPr>
              <a:t>TEMEL NETWORK </a:t>
            </a:r>
          </a:p>
        </p:txBody>
      </p:sp>
      <p:sp>
        <p:nvSpPr>
          <p:cNvPr id="67" name="Rectangle 51">
            <a:extLst>
              <a:ext uri="{FF2B5EF4-FFF2-40B4-BE49-F238E27FC236}">
                <a16:creationId xmlns:a16="http://schemas.microsoft.com/office/drawing/2014/main" id="{3629484E-3792-4B3D-89AD-7C8A1ED0E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0" y="5524786"/>
            <a:ext cx="4754880" cy="274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Resim 29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23E5148E-06EA-4983-AB65-CC81C270F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" y="6017818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51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02E612C7-B066-4023-9D0A-7C54D1E33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C1253F9-A912-47FB-8FE2-0574AB00F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324" y="2480486"/>
            <a:ext cx="4094922" cy="1897026"/>
          </a:xfrm>
        </p:spPr>
        <p:txBody>
          <a:bodyPr anchor="b">
            <a:normAutofit fontScale="90000"/>
          </a:bodyPr>
          <a:lstStyle/>
          <a:p>
            <a:r>
              <a:rPr lang="tr-TR" sz="5400" b="1" dirty="0">
                <a:latin typeface="+mn-lt"/>
              </a:rPr>
              <a:t>AĞ CİHAZLARI</a:t>
            </a:r>
            <a:br>
              <a:rPr lang="tr-TR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tr-TR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3" name="İçerik Yer Tutucusu 2">
            <a:extLst>
              <a:ext uri="{FF2B5EF4-FFF2-40B4-BE49-F238E27FC236}">
                <a16:creationId xmlns:a16="http://schemas.microsoft.com/office/drawing/2014/main" id="{0C4C4374-A274-4268-80AF-F03BCB886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4044" y="1952251"/>
            <a:ext cx="2764632" cy="315313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</a:rPr>
              <a:t>Hub</a:t>
            </a:r>
            <a:endParaRPr 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/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</a:rPr>
              <a:t>Switch</a:t>
            </a:r>
            <a:endParaRPr 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/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</a:rPr>
              <a:t>Router</a:t>
            </a:r>
            <a:endParaRPr 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/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</a:rPr>
              <a:t>Modem</a:t>
            </a:r>
            <a:endParaRPr 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/>
            <a:r>
              <a:rPr lang="en-US" sz="3200">
                <a:solidFill>
                  <a:schemeClr val="tx1">
                    <a:lumMod val="85000"/>
                    <a:lumOff val="15000"/>
                  </a:schemeClr>
                </a:solidFill>
              </a:rPr>
              <a:t>Access Point</a:t>
            </a:r>
            <a:endParaRPr 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tr-TR" sz="3200">
                <a:solidFill>
                  <a:schemeClr val="tx1">
                    <a:lumMod val="85000"/>
                    <a:lumOff val="15000"/>
                  </a:schemeClr>
                </a:solidFill>
              </a:rPr>
              <a:t>Controller</a:t>
            </a:r>
          </a:p>
          <a:p>
            <a:endParaRPr lang="tr-TR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4CFA7DE-DC24-4883-9E7E-838305755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2472664" cy="6858000"/>
          </a:xfrm>
          <a:custGeom>
            <a:avLst/>
            <a:gdLst>
              <a:gd name="connsiteX0" fmla="*/ 1056708 w 2472664"/>
              <a:gd name="connsiteY0" fmla="*/ 0 h 6858000"/>
              <a:gd name="connsiteX1" fmla="*/ 2472664 w 2472664"/>
              <a:gd name="connsiteY1" fmla="*/ 0 h 6858000"/>
              <a:gd name="connsiteX2" fmla="*/ 2400427 w 2472664"/>
              <a:gd name="connsiteY2" fmla="*/ 75768 h 6858000"/>
              <a:gd name="connsiteX3" fmla="*/ 1104861 w 2472664"/>
              <a:gd name="connsiteY3" fmla="*/ 3429000 h 6858000"/>
              <a:gd name="connsiteX4" fmla="*/ 2400427 w 2472664"/>
              <a:gd name="connsiteY4" fmla="*/ 6782233 h 6858000"/>
              <a:gd name="connsiteX5" fmla="*/ 2472664 w 2472664"/>
              <a:gd name="connsiteY5" fmla="*/ 6858000 h 6858000"/>
              <a:gd name="connsiteX6" fmla="*/ 1056708 w 2472664"/>
              <a:gd name="connsiteY6" fmla="*/ 6858000 h 6858000"/>
              <a:gd name="connsiteX7" fmla="*/ 1040416 w 2472664"/>
              <a:gd name="connsiteY7" fmla="*/ 6835090 h 6858000"/>
              <a:gd name="connsiteX8" fmla="*/ 0 w 2472664"/>
              <a:gd name="connsiteY8" fmla="*/ 3429000 h 6858000"/>
              <a:gd name="connsiteX9" fmla="*/ 1040416 w 2472664"/>
              <a:gd name="connsiteY9" fmla="*/ 2291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72664" h="6858000">
                <a:moveTo>
                  <a:pt x="1056708" y="0"/>
                </a:moveTo>
                <a:lnTo>
                  <a:pt x="2472664" y="0"/>
                </a:lnTo>
                <a:lnTo>
                  <a:pt x="2400427" y="75768"/>
                </a:lnTo>
                <a:cubicBezTo>
                  <a:pt x="1595469" y="961418"/>
                  <a:pt x="1104861" y="2137915"/>
                  <a:pt x="1104861" y="3429000"/>
                </a:cubicBezTo>
                <a:cubicBezTo>
                  <a:pt x="1104861" y="4720086"/>
                  <a:pt x="1595469" y="5896583"/>
                  <a:pt x="2400427" y="6782233"/>
                </a:cubicBezTo>
                <a:lnTo>
                  <a:pt x="2472664" y="6858000"/>
                </a:lnTo>
                <a:lnTo>
                  <a:pt x="1056708" y="6858000"/>
                </a:lnTo>
                <a:lnTo>
                  <a:pt x="1040416" y="6835090"/>
                </a:lnTo>
                <a:cubicBezTo>
                  <a:pt x="383551" y="5862802"/>
                  <a:pt x="0" y="4690693"/>
                  <a:pt x="0" y="3429000"/>
                </a:cubicBezTo>
                <a:cubicBezTo>
                  <a:pt x="0" y="2167308"/>
                  <a:pt x="383551" y="995199"/>
                  <a:pt x="1040416" y="22911"/>
                </a:cubicBezTo>
                <a:close/>
              </a:path>
            </a:pathLst>
          </a:cu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6" name="Resim 35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89AC1462-78BD-4795-A6FB-AB4D5E4EF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808" y="-19302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72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0D7A25A-4A6E-4DD3-BDAD-B00E7D295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r>
              <a:rPr lang="tr-TR" sz="5400" b="1" dirty="0">
                <a:latin typeface="+mn-lt"/>
              </a:rPr>
              <a:t>HUB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F974B4-567B-4D8C-88F6-2AB1E74EB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336329"/>
            <a:ext cx="5599175" cy="4382588"/>
          </a:xfrm>
        </p:spPr>
        <p:txBody>
          <a:bodyPr anchor="ctr">
            <a:normAutofit/>
          </a:bodyPr>
          <a:lstStyle/>
          <a:p>
            <a:pPr lvl="0"/>
            <a:r>
              <a:rPr lang="tr-TR" dirty="0" err="1"/>
              <a:t>Hub</a:t>
            </a:r>
            <a:r>
              <a:rPr lang="tr-TR" dirty="0"/>
              <a:t>, bağlı cihazlar arasında veri iletimi gerçekleştirmek için kullanılan, yönetimsel özellikleri bulunmayan ağ cihazlarındandır.</a:t>
            </a:r>
          </a:p>
          <a:p>
            <a:pPr lvl="0"/>
            <a:r>
              <a:rPr lang="tr-TR" dirty="0" err="1"/>
              <a:t>Hub</a:t>
            </a:r>
            <a:r>
              <a:rPr lang="tr-TR" dirty="0"/>
              <a:t>, alıcı gözetmeksizin veriyi ağdaki tüm cihazlara iletir.</a:t>
            </a:r>
          </a:p>
          <a:p>
            <a:pPr lvl="0"/>
            <a:r>
              <a:rPr lang="tr-TR" dirty="0"/>
              <a:t>Tak çalıştır mantığıyla çalışır.</a:t>
            </a:r>
          </a:p>
          <a:p>
            <a:pPr lvl="0"/>
            <a:r>
              <a:rPr lang="tr-TR" dirty="0"/>
              <a:t>Networkte güvenlik tarafında açıklara neden olabileceği için kullanılmamalıdır.</a:t>
            </a:r>
          </a:p>
          <a:p>
            <a:endParaRPr lang="tr-TR" sz="2000" dirty="0"/>
          </a:p>
        </p:txBody>
      </p:sp>
      <p:pic>
        <p:nvPicPr>
          <p:cNvPr id="33" name="Resim 32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F42BE4AE-A823-4111-AEF0-263D74B87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756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5A26258-6369-4810-833D-B4A6CD1BE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br>
              <a:rPr lang="tr-TR" b="1" dirty="0">
                <a:latin typeface="+mn-lt"/>
              </a:rPr>
            </a:br>
            <a:r>
              <a:rPr lang="tr-TR" b="1" dirty="0">
                <a:latin typeface="+mn-lt"/>
              </a:rPr>
              <a:t>SWITCH</a:t>
            </a:r>
            <a:br>
              <a:rPr lang="tr-TR" dirty="0"/>
            </a:br>
            <a:endParaRPr lang="tr-TR" sz="5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7194C0-E0BD-46B9-9971-564E786B4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pPr lvl="0"/>
            <a:r>
              <a:rPr lang="tr-TR" dirty="0" err="1"/>
              <a:t>Switchler</a:t>
            </a:r>
            <a:r>
              <a:rPr lang="tr-TR" dirty="0"/>
              <a:t>(anahtarlar), ağdaki cihazların birbirleriyle haberleşmesini sağlayan cihazlardır.</a:t>
            </a:r>
          </a:p>
          <a:p>
            <a:pPr lvl="0"/>
            <a:r>
              <a:rPr lang="tr-TR" dirty="0"/>
              <a:t>Gelen veriyi </a:t>
            </a:r>
            <a:r>
              <a:rPr lang="tr-TR" dirty="0" err="1"/>
              <a:t>hub</a:t>
            </a:r>
            <a:r>
              <a:rPr lang="tr-TR" dirty="0"/>
              <a:t> gibi ağdaki tüm cihazlara değil, sadece ilgili yere gönderilmesini sağlar.</a:t>
            </a:r>
          </a:p>
          <a:p>
            <a:pPr lvl="0"/>
            <a:r>
              <a:rPr lang="tr-TR" dirty="0"/>
              <a:t>Ağdaki gereksiz yayın trafiğini engeller.</a:t>
            </a:r>
          </a:p>
        </p:txBody>
      </p:sp>
      <p:pic>
        <p:nvPicPr>
          <p:cNvPr id="14" name="Resim 1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31D57186-E25A-4653-BDEB-11AA1F91A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955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7FD772E-C9CD-400B-82DC-17A907AF4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br>
              <a:rPr lang="tr-TR" b="1" dirty="0">
                <a:latin typeface="+mn-lt"/>
              </a:rPr>
            </a:br>
            <a:r>
              <a:rPr lang="tr-TR" b="1" dirty="0">
                <a:latin typeface="+mn-lt"/>
              </a:rPr>
              <a:t>ROUTER</a:t>
            </a:r>
            <a:br>
              <a:rPr lang="tr-TR" dirty="0"/>
            </a:br>
            <a:endParaRPr lang="tr-TR" sz="5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9F03D2-9AF8-4F72-B1BE-D29AC954B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r>
              <a:rPr lang="tr-TR" dirty="0" err="1"/>
              <a:t>Router</a:t>
            </a:r>
            <a:r>
              <a:rPr lang="tr-TR" dirty="0"/>
              <a:t> (yönlendirici), iki veya daha fazla farklı ağ arasında iletişim sağlayan ağ cihazıdır.</a:t>
            </a:r>
          </a:p>
        </p:txBody>
      </p:sp>
      <p:pic>
        <p:nvPicPr>
          <p:cNvPr id="14" name="Resim 1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48F4C9F6-00B2-4ECA-8743-615A9348BF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412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0128FD2-797F-4576-9EDD-522884F17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br>
              <a:rPr lang="tr-TR" b="1" dirty="0"/>
            </a:br>
            <a:r>
              <a:rPr lang="tr-TR" b="1" dirty="0">
                <a:latin typeface="+mn-lt"/>
              </a:rPr>
              <a:t>MODEM</a:t>
            </a:r>
            <a:br>
              <a:rPr lang="tr-TR" dirty="0"/>
            </a:br>
            <a:endParaRPr lang="tr-TR" sz="5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C9F0B39-D1D7-40D3-8FB9-6A0BF745A9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pPr lvl="0"/>
            <a:r>
              <a:rPr lang="tr-TR" dirty="0"/>
              <a:t>Modemler, ISP’ler tarafından verilen, ağın internete çıkmasını sağlayan cihazlardır.</a:t>
            </a:r>
          </a:p>
          <a:p>
            <a:pPr lvl="0"/>
            <a:endParaRPr lang="tr-TR" dirty="0"/>
          </a:p>
          <a:p>
            <a:pPr lvl="0"/>
            <a:r>
              <a:rPr lang="tr-TR" dirty="0"/>
              <a:t>Günümüzde kullanılan çoğu modemde DHCP servisi, firewall vb. özellikler yer almaktadır.</a:t>
            </a:r>
          </a:p>
          <a:p>
            <a:endParaRPr lang="tr-TR" sz="2000" dirty="0"/>
          </a:p>
        </p:txBody>
      </p:sp>
      <p:pic>
        <p:nvPicPr>
          <p:cNvPr id="14" name="Resim 1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A03FD88B-E27D-4202-959D-C4BB5E1FF7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895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BE38B87-3759-43AB-845E-D652D20C2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br>
              <a:rPr lang="tr-TR" b="1" dirty="0"/>
            </a:br>
            <a:r>
              <a:rPr lang="tr-TR" b="1" dirty="0">
                <a:latin typeface="+mn-lt"/>
              </a:rPr>
              <a:t>ACCESS POINT</a:t>
            </a:r>
            <a:br>
              <a:rPr lang="tr-TR" dirty="0"/>
            </a:br>
            <a:endParaRPr lang="tr-TR" sz="5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CA00BC-5988-45C2-B8FF-82BF2F933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/>
          </a:bodyPr>
          <a:lstStyle/>
          <a:p>
            <a:r>
              <a:rPr lang="tr-TR" dirty="0"/>
              <a:t>Access Point, kablolu ağı kablosuz ağ gibi kullanmayı sağlayan cihazdır.</a:t>
            </a:r>
          </a:p>
        </p:txBody>
      </p:sp>
      <p:pic>
        <p:nvPicPr>
          <p:cNvPr id="14" name="Resim 1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C6E12C06-5A8B-40D5-9762-78363FC48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443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15D20E-1AB7-4E74-9236-2B72B63D6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7FDBDE0-07C3-41DD-9475-C98FCAEB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028" y="1336329"/>
            <a:ext cx="3892732" cy="4382588"/>
          </a:xfrm>
        </p:spPr>
        <p:txBody>
          <a:bodyPr anchor="ctr">
            <a:normAutofit/>
          </a:bodyPr>
          <a:lstStyle/>
          <a:p>
            <a:br>
              <a:rPr lang="tr-TR" b="1" dirty="0"/>
            </a:br>
            <a:r>
              <a:rPr lang="tr-TR" b="1" dirty="0">
                <a:latin typeface="+mn-lt"/>
              </a:rPr>
              <a:t>CONTROLLER</a:t>
            </a:r>
            <a:br>
              <a:rPr lang="tr-TR" dirty="0"/>
            </a:br>
            <a:endParaRPr lang="tr-TR" sz="5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63461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982976"/>
            <a:ext cx="6009366" cy="512063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EA81B1-F3D9-451A-9A0C-D4AD13012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1" y="1336329"/>
            <a:ext cx="5260848" cy="4382588"/>
          </a:xfrm>
        </p:spPr>
        <p:txBody>
          <a:bodyPr anchor="ctr">
            <a:normAutofit fontScale="92500"/>
          </a:bodyPr>
          <a:lstStyle/>
          <a:p>
            <a:r>
              <a:rPr lang="tr-TR" dirty="0"/>
              <a:t>Wireless LAN Controller(WLC)’</a:t>
            </a:r>
            <a:r>
              <a:rPr lang="tr-TR" dirty="0" err="1"/>
              <a:t>ler</a:t>
            </a:r>
            <a:r>
              <a:rPr lang="tr-TR" dirty="0"/>
              <a:t> networkte yer alan </a:t>
            </a:r>
            <a:r>
              <a:rPr lang="tr-TR" dirty="0" err="1"/>
              <a:t>access</a:t>
            </a:r>
            <a:r>
              <a:rPr lang="tr-TR" dirty="0"/>
              <a:t> </a:t>
            </a:r>
            <a:r>
              <a:rPr lang="tr-TR" dirty="0" err="1"/>
              <a:t>pointleri</a:t>
            </a:r>
            <a:r>
              <a:rPr lang="tr-TR" dirty="0"/>
              <a:t> yönetmek ve </a:t>
            </a:r>
            <a:r>
              <a:rPr lang="tr-TR" dirty="0" err="1"/>
              <a:t>konfigüre</a:t>
            </a:r>
            <a:r>
              <a:rPr lang="tr-TR" dirty="0"/>
              <a:t> etmek için kullanılan cihazlardır.</a:t>
            </a:r>
          </a:p>
          <a:p>
            <a:r>
              <a:rPr lang="tr-TR" dirty="0"/>
              <a:t>Controller, kablosuz ağda kullanılan AP’lerin kanal ve frekanslarının yönetimini gerçekleştirir.</a:t>
            </a:r>
          </a:p>
          <a:p>
            <a:r>
              <a:rPr lang="tr-TR" dirty="0"/>
              <a:t>Controller, bir AP’de </a:t>
            </a:r>
            <a:r>
              <a:rPr lang="tr-TR" dirty="0" err="1"/>
              <a:t>authenticate</a:t>
            </a:r>
            <a:r>
              <a:rPr lang="tr-TR" dirty="0"/>
              <a:t> (kimliği doğrulanmış) olmuş kullanıcıların diğer AP’lerden de erişmesini sağlar.</a:t>
            </a:r>
          </a:p>
        </p:txBody>
      </p:sp>
      <p:pic>
        <p:nvPicPr>
          <p:cNvPr id="14" name="Resim 13" descr="işaret, saat içeren bir resim&#10;&#10;Açıklama otomatik olarak oluşturuldu">
            <a:extLst>
              <a:ext uri="{FF2B5EF4-FFF2-40B4-BE49-F238E27FC236}">
                <a16:creationId xmlns:a16="http://schemas.microsoft.com/office/drawing/2014/main" id="{126447AB-BC50-4379-A754-D3693BF0A8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831660" cy="84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627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168</Words>
  <Application>Microsoft Office PowerPoint</Application>
  <PresentationFormat>Geniş ekran</PresentationFormat>
  <Paragraphs>29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TEMEL NETWORK </vt:lpstr>
      <vt:lpstr>AĞ CİHAZLARI </vt:lpstr>
      <vt:lpstr>HUB</vt:lpstr>
      <vt:lpstr> SWITCH </vt:lpstr>
      <vt:lpstr> ROUTER </vt:lpstr>
      <vt:lpstr> MODEM </vt:lpstr>
      <vt:lpstr> ACCESS POINT </vt:lpstr>
      <vt:lpstr> CONTROLLER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NETWORK</dc:title>
  <dc:creator>Ruken KART</dc:creator>
  <cp:lastModifiedBy>Windows Kullanıcısı</cp:lastModifiedBy>
  <cp:revision>8</cp:revision>
  <dcterms:created xsi:type="dcterms:W3CDTF">2020-04-08T22:15:49Z</dcterms:created>
  <dcterms:modified xsi:type="dcterms:W3CDTF">2020-05-14T12:02:55Z</dcterms:modified>
</cp:coreProperties>
</file>