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2E612C7-B066-4023-9D0A-7C54D1E33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C1253F9-A912-47FB-8FE2-0574AB00F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324" y="2480486"/>
            <a:ext cx="4094922" cy="1897026"/>
          </a:xfrm>
        </p:spPr>
        <p:txBody>
          <a:bodyPr anchor="b">
            <a:normAutofit fontScale="90000"/>
          </a:bodyPr>
          <a:lstStyle/>
          <a:p>
            <a:r>
              <a:rPr lang="tr-TR" sz="5400" b="1" dirty="0">
                <a:latin typeface="+mn-lt"/>
              </a:rPr>
              <a:t>AĞ CİHAZLARI</a:t>
            </a:r>
            <a:br>
              <a:rPr lang="tr-TR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tr-TR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İçerik Yer Tutucusu 2">
            <a:extLst>
              <a:ext uri="{FF2B5EF4-FFF2-40B4-BE49-F238E27FC236}">
                <a16:creationId xmlns:a16="http://schemas.microsoft.com/office/drawing/2014/main" id="{0C4C4374-A274-4268-80AF-F03BCB886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044" y="1952251"/>
            <a:ext cx="2764632" cy="315313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Hub</a:t>
            </a:r>
            <a:endParaRPr lang="tr-TR" sz="32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Switch</a:t>
            </a:r>
            <a:endParaRPr lang="tr-TR" sz="32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Router</a:t>
            </a:r>
            <a:endParaRPr lang="tr-TR" sz="32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Modem</a:t>
            </a:r>
            <a:endParaRPr lang="tr-TR" sz="32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Access Point</a:t>
            </a:r>
            <a:endParaRPr lang="tr-TR" sz="32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tr-TR" sz="3200">
                <a:solidFill>
                  <a:schemeClr val="tx1">
                    <a:lumMod val="85000"/>
                    <a:lumOff val="15000"/>
                  </a:schemeClr>
                </a:solidFill>
              </a:rPr>
              <a:t>Controller</a:t>
            </a:r>
          </a:p>
          <a:p>
            <a:endParaRPr lang="tr-T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34CFA7DE-DC24-4883-9E7E-838305755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6" name="Resim 3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89AC1462-78BD-4795-A6FB-AB4D5E4EF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08" y="-19302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67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0D7A25A-4A6E-4DD3-BDAD-B00E7D29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r>
              <a:rPr lang="tr-TR" sz="5400" b="1" dirty="0">
                <a:latin typeface="+mn-lt"/>
              </a:rPr>
              <a:t>HUB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F974B4-567B-4D8C-88F6-2AB1E74EB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36329"/>
            <a:ext cx="5599175" cy="4382588"/>
          </a:xfrm>
        </p:spPr>
        <p:txBody>
          <a:bodyPr anchor="ctr">
            <a:normAutofit/>
          </a:bodyPr>
          <a:lstStyle/>
          <a:p>
            <a:pPr lvl="0"/>
            <a:r>
              <a:rPr lang="tr-TR" dirty="0" err="1"/>
              <a:t>Hub</a:t>
            </a:r>
            <a:r>
              <a:rPr lang="tr-TR" dirty="0"/>
              <a:t>, bağlı cihazlar arasında veri iletimi gerçekleştirmek için kullanılan, yönetimsel özellikleri bulunmayan ağ cihazlarındandır.</a:t>
            </a:r>
          </a:p>
          <a:p>
            <a:pPr lvl="0"/>
            <a:r>
              <a:rPr lang="tr-TR" dirty="0" err="1"/>
              <a:t>Hub</a:t>
            </a:r>
            <a:r>
              <a:rPr lang="tr-TR" dirty="0"/>
              <a:t>, alıcı gözetmeksizin veriyi ağdaki tüm cihazlara iletir.</a:t>
            </a:r>
          </a:p>
          <a:p>
            <a:pPr lvl="0"/>
            <a:r>
              <a:rPr lang="tr-TR" dirty="0"/>
              <a:t>Tak çalıştır mantığıyla çalışır.</a:t>
            </a:r>
          </a:p>
          <a:p>
            <a:pPr lvl="0"/>
            <a:r>
              <a:rPr lang="tr-TR" dirty="0"/>
              <a:t>Networkte güvenlik tarafında açıklara neden olabileceği için kullanılmamalıdır.</a:t>
            </a:r>
          </a:p>
          <a:p>
            <a:endParaRPr lang="tr-TR" sz="2000" dirty="0"/>
          </a:p>
        </p:txBody>
      </p:sp>
      <p:pic>
        <p:nvPicPr>
          <p:cNvPr id="33" name="Resim 3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F42BE4AE-A823-4111-AEF0-263D74B87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5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5A26258-6369-4810-833D-B4A6CD1B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br>
              <a:rPr lang="tr-TR" b="1" dirty="0">
                <a:latin typeface="+mn-lt"/>
              </a:rPr>
            </a:br>
            <a:r>
              <a:rPr lang="tr-TR" b="1" dirty="0">
                <a:latin typeface="+mn-lt"/>
              </a:rPr>
              <a:t>SWITCH</a:t>
            </a:r>
            <a:br>
              <a:rPr lang="tr-TR" dirty="0"/>
            </a:br>
            <a:endParaRPr lang="tr-T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7194C0-E0BD-46B9-9971-564E786B4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pPr lvl="0"/>
            <a:r>
              <a:rPr lang="tr-TR" dirty="0" err="1"/>
              <a:t>Switchler</a:t>
            </a:r>
            <a:r>
              <a:rPr lang="tr-TR" dirty="0"/>
              <a:t>(anahtarlar), ağdaki cihazların birbirleriyle haberleşmesini sağlayan cihazlardır.</a:t>
            </a:r>
          </a:p>
          <a:p>
            <a:pPr lvl="0"/>
            <a:r>
              <a:rPr lang="tr-TR" dirty="0"/>
              <a:t>Gelen veriyi </a:t>
            </a:r>
            <a:r>
              <a:rPr lang="tr-TR" dirty="0" err="1"/>
              <a:t>hub</a:t>
            </a:r>
            <a:r>
              <a:rPr lang="tr-TR" dirty="0"/>
              <a:t> gibi ağdaki tüm cihazlara değil, sadece ilgili yere gönderilmesini sağlar.</a:t>
            </a:r>
          </a:p>
          <a:p>
            <a:pPr lvl="0"/>
            <a:r>
              <a:rPr lang="tr-TR" dirty="0"/>
              <a:t>Ağdaki gereksiz yayın trafiğini engeller.</a:t>
            </a:r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31D57186-E25A-4653-BDEB-11AA1F91A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95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7FD772E-C9CD-400B-82DC-17A907AF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br>
              <a:rPr lang="tr-TR" b="1" dirty="0">
                <a:latin typeface="+mn-lt"/>
              </a:rPr>
            </a:br>
            <a:r>
              <a:rPr lang="tr-TR" b="1" dirty="0">
                <a:latin typeface="+mn-lt"/>
              </a:rPr>
              <a:t>ROUTER</a:t>
            </a:r>
            <a:br>
              <a:rPr lang="tr-TR" dirty="0"/>
            </a:br>
            <a:endParaRPr lang="tr-T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9F03D2-9AF8-4F72-B1BE-D29AC954B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r>
              <a:rPr lang="tr-TR" dirty="0" err="1"/>
              <a:t>Router</a:t>
            </a:r>
            <a:r>
              <a:rPr lang="tr-TR" dirty="0"/>
              <a:t> (yönlendirici), iki veya daha fazla farklı ağ arasında iletişim sağlayan ağ cihazıdır.</a:t>
            </a:r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48F4C9F6-00B2-4ECA-8743-615A9348B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41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0128FD2-797F-4576-9EDD-522884F17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br>
              <a:rPr lang="tr-TR" b="1" dirty="0"/>
            </a:br>
            <a:r>
              <a:rPr lang="tr-TR" b="1" dirty="0">
                <a:latin typeface="+mn-lt"/>
              </a:rPr>
              <a:t>MODEM</a:t>
            </a:r>
            <a:br>
              <a:rPr lang="tr-TR" dirty="0"/>
            </a:br>
            <a:endParaRPr lang="tr-T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9F0B39-D1D7-40D3-8FB9-6A0BF745A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pPr lvl="0"/>
            <a:r>
              <a:rPr lang="tr-TR" dirty="0"/>
              <a:t>Modemler, ISP’ler tarafından verilen, ağın internete çıkmasını sağlayan cihazlardır.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Günümüzde kullanılan çoğu modemde DHCP servisi, firewall vb. özellikler yer almaktadır.</a:t>
            </a:r>
          </a:p>
          <a:p>
            <a:endParaRPr lang="tr-TR" sz="2000" dirty="0"/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A03FD88B-E27D-4202-959D-C4BB5E1FF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895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BE38B87-3759-43AB-845E-D652D20C2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br>
              <a:rPr lang="tr-TR" b="1" dirty="0"/>
            </a:br>
            <a:r>
              <a:rPr lang="tr-TR" b="1" dirty="0">
                <a:latin typeface="+mn-lt"/>
              </a:rPr>
              <a:t>ACCESS POINT</a:t>
            </a:r>
            <a:br>
              <a:rPr lang="tr-TR" dirty="0"/>
            </a:br>
            <a:endParaRPr lang="tr-T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CA00BC-5988-45C2-B8FF-82BF2F933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r>
              <a:rPr lang="tr-TR" dirty="0"/>
              <a:t>Access Point, kablolu ağı kablosuz ağ gibi kullanmayı sağlayan cihazdır.</a:t>
            </a:r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C6E12C06-5A8B-40D5-9762-78363FC48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43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7FDBDE0-07C3-41DD-9475-C98FCAEBE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br>
              <a:rPr lang="tr-TR" b="1" dirty="0"/>
            </a:br>
            <a:r>
              <a:rPr lang="tr-TR" b="1" dirty="0">
                <a:latin typeface="+mn-lt"/>
              </a:rPr>
              <a:t>CONTROLLER</a:t>
            </a:r>
            <a:br>
              <a:rPr lang="tr-TR" dirty="0"/>
            </a:br>
            <a:endParaRPr lang="tr-T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EA81B1-F3D9-451A-9A0C-D4AD13012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 fontScale="92500"/>
          </a:bodyPr>
          <a:lstStyle/>
          <a:p>
            <a:r>
              <a:rPr lang="tr-TR" dirty="0"/>
              <a:t>Wireless LAN Controller(WLC)’</a:t>
            </a:r>
            <a:r>
              <a:rPr lang="tr-TR" dirty="0" err="1"/>
              <a:t>ler</a:t>
            </a:r>
            <a:r>
              <a:rPr lang="tr-TR" dirty="0"/>
              <a:t> networkte yer alan </a:t>
            </a:r>
            <a:r>
              <a:rPr lang="tr-TR" dirty="0" err="1"/>
              <a:t>access</a:t>
            </a:r>
            <a:r>
              <a:rPr lang="tr-TR" dirty="0"/>
              <a:t> </a:t>
            </a:r>
            <a:r>
              <a:rPr lang="tr-TR" dirty="0" err="1"/>
              <a:t>pointleri</a:t>
            </a:r>
            <a:r>
              <a:rPr lang="tr-TR" dirty="0"/>
              <a:t> yönetmek ve </a:t>
            </a:r>
            <a:r>
              <a:rPr lang="tr-TR" dirty="0" err="1"/>
              <a:t>konfigüre</a:t>
            </a:r>
            <a:r>
              <a:rPr lang="tr-TR" dirty="0"/>
              <a:t> etmek için kullanılan cihazlardır.</a:t>
            </a:r>
          </a:p>
          <a:p>
            <a:r>
              <a:rPr lang="tr-TR" dirty="0"/>
              <a:t>Controller, kablosuz ağda kullanılan AP’lerin kanal ve frekanslarının yönetimini gerçekleştirir.</a:t>
            </a:r>
          </a:p>
          <a:p>
            <a:r>
              <a:rPr lang="tr-TR" dirty="0"/>
              <a:t>Controller, bir AP’de </a:t>
            </a:r>
            <a:r>
              <a:rPr lang="tr-TR" dirty="0" err="1"/>
              <a:t>authenticate</a:t>
            </a:r>
            <a:r>
              <a:rPr lang="tr-TR" dirty="0"/>
              <a:t> (kimliği doğrulanmış) olmuş kullanıcıların diğer AP’lerden de erişmesini sağlar.</a:t>
            </a:r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26447AB-BC50-4379-A754-D3693BF0A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627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168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TEMEL NETWORK </vt:lpstr>
      <vt:lpstr>AĞ CİHAZLARI </vt:lpstr>
      <vt:lpstr>HUB</vt:lpstr>
      <vt:lpstr> SWITCH </vt:lpstr>
      <vt:lpstr> ROUTER </vt:lpstr>
      <vt:lpstr> MODEM </vt:lpstr>
      <vt:lpstr> ACCESS POINT </vt:lpstr>
      <vt:lpstr> CONTROLLER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2020-05-14T12:02:55Z</dcterms:modified>
</cp:coreProperties>
</file>