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61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547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547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747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8265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784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829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71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6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49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9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27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16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452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11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656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77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Miras </a:t>
            </a:r>
            <a:r>
              <a:rPr lang="tr-TR" dirty="0" smtClean="0"/>
              <a:t>Hukuku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Ölüme Bağlı Tasarrufların Yorumu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C5F1CE6-7CB3-7247-A796-A7A7D52F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Ölüme Bağlı Tasarrufların Yorumu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6C0DCD-8AE2-C440-A453-A2C681038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Hukuki işlemlerin ve yasların yorumlanması hukukçuların asıl işidir.</a:t>
            </a:r>
          </a:p>
          <a:p>
            <a:r>
              <a:rPr lang="tr-TR" dirty="0"/>
              <a:t>Ölüme bağlı tasarruflarda yorum çeşitli özellikler taşır.</a:t>
            </a:r>
          </a:p>
          <a:p>
            <a:r>
              <a:rPr lang="tr-TR" dirty="0"/>
              <a:t>Yasaların yorumu ile irade beyanlarının yorumunun benzeşen ve farklılaşan yönleri bulunmaktadır.</a:t>
            </a:r>
          </a:p>
          <a:p>
            <a:r>
              <a:rPr lang="tr-TR" dirty="0"/>
              <a:t>Yorum, tamamlayıcı yorum, çevirici yorum, bölümsel hükümsüzlük ve düzeltici yorum gibi çeşitli şekillerde yapılabilir.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6412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C5F1CE6-7CB3-7247-A796-A7A7D52F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Ölüme Bağlı Tasarrufların Yorumu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6C0DCD-8AE2-C440-A453-A2C681038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Dar anlamda açıklayıcı yorumda fiili iradeye bakılırken, geniş anlamda nitelikli tamamlatıcı, çevirici ve bölümsel hükümsüzlüğe indirgeyici yorumda farazi irade araştırılır.</a:t>
            </a:r>
          </a:p>
          <a:p>
            <a:r>
              <a:rPr lang="tr-TR" dirty="0"/>
              <a:t>Tamamlayıcı yorum, </a:t>
            </a:r>
            <a:r>
              <a:rPr lang="tr-TR" dirty="0" err="1"/>
              <a:t>mirasbırakanın</a:t>
            </a:r>
            <a:r>
              <a:rPr lang="tr-TR" dirty="0"/>
              <a:t> ölüme bağlı tasarrufunun değişen koşullara uyarlanıp uyarlanamayacağında da kullanılır.</a:t>
            </a:r>
          </a:p>
          <a:p>
            <a:r>
              <a:rPr lang="tr-TR" dirty="0"/>
              <a:t>Yine tamamlayıcı yorum, miras bırakanın ölümünde ortada iradi mirasçının veya </a:t>
            </a:r>
            <a:r>
              <a:rPr lang="tr-TR" dirty="0" err="1"/>
              <a:t>vaisyet</a:t>
            </a:r>
            <a:r>
              <a:rPr lang="tr-TR" dirty="0"/>
              <a:t> edilen bulunmaması hallerinin aşımında kullanılabilir.</a:t>
            </a:r>
          </a:p>
        </p:txBody>
      </p:sp>
    </p:spTree>
    <p:extLst>
      <p:ext uri="{BB962C8B-B14F-4D97-AF65-F5344CB8AC3E}">
        <p14:creationId xmlns:p14="http://schemas.microsoft.com/office/powerpoint/2010/main" val="2129072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C5F1CE6-7CB3-7247-A796-A7A7D52F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Ölüme Bağlı Tasarrufların Yorumu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6C0DCD-8AE2-C440-A453-A2C681038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Vasiyet ya da taksim konusu malda sonradan ortaya çıkan olağanüstü sayı artışlarında yine tamamlayıcı yorumdan yararlanılacaktır.</a:t>
            </a:r>
          </a:p>
          <a:p>
            <a:r>
              <a:rPr lang="tr-TR" dirty="0"/>
              <a:t>Yorum ile sadece ölüme bağlı tasarruf tamamlanmış, çevrilmiş ya da uyarlanmış olmaz. Yorum ile ölüme bağlı tasarrufta hata olup olmadığının tespitine de hizmet eder.</a:t>
            </a:r>
          </a:p>
          <a:p>
            <a:r>
              <a:rPr lang="tr-TR" dirty="0"/>
              <a:t>Başka deyişle, miras bırakanın ölüme bağlı tasarrufunda gerçek iradesinin ne olduğunun tespitinde yorum yoluna başvurulması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2124835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C5F1CE6-7CB3-7247-A796-A7A7D52F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Ölüme Bağlı Tasarrufların Yorumu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6C0DCD-8AE2-C440-A453-A2C681038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Ölüme bağlı tasarrufların yorumunda kullanılan ana ilke </a:t>
            </a:r>
            <a:r>
              <a:rPr lang="tr-TR" dirty="0" err="1"/>
              <a:t>favor</a:t>
            </a:r>
            <a:r>
              <a:rPr lang="tr-TR" dirty="0"/>
              <a:t> </a:t>
            </a:r>
            <a:r>
              <a:rPr lang="tr-TR" dirty="0" err="1"/>
              <a:t>testamenti</a:t>
            </a:r>
            <a:r>
              <a:rPr lang="tr-TR" dirty="0"/>
              <a:t> ilkesidir. Bu ilkeye göre </a:t>
            </a:r>
            <a:r>
              <a:rPr lang="tr-TR" dirty="0" err="1"/>
              <a:t>mirasbırakanın</a:t>
            </a:r>
            <a:r>
              <a:rPr lang="tr-TR" dirty="0"/>
              <a:t> gerçek iradesinin tespiti ve bunun gerçekleştirilmesi için tasarrufun ayakta tutulmasına çalışılacaktır.</a:t>
            </a:r>
          </a:p>
          <a:p>
            <a:r>
              <a:rPr lang="tr-TR" dirty="0"/>
              <a:t>Ölüme bağlı tasarrufun yorumunda kullanılan ilkelerden birisi irade ilkesidir. Buna göre ölüme bağlı tasarrufun yorumunda miras bırakanın iradesinden hareket edilmesi gerekmektedir.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1713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C5F1CE6-7CB3-7247-A796-A7A7D52F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Ölüme Bağlı Tasarrufların Yorumu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6C0DCD-8AE2-C440-A453-A2C681038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Miras sözleşmesinin serbestçe geri alınamaz bağlayıcı içerine giren ölüme bağlı tasarruf türlerinde irade kuramı yerine güven kuramı uygulanır.</a:t>
            </a:r>
          </a:p>
          <a:p>
            <a:r>
              <a:rPr lang="tr-TR" dirty="0"/>
              <a:t>Bu durumlarda yorum yapılırken muhatabın yorum yükleyeceği anlam da </a:t>
            </a:r>
            <a:r>
              <a:rPr lang="tr-TR" dirty="0" err="1"/>
              <a:t>gözönüne</a:t>
            </a:r>
            <a:r>
              <a:rPr lang="tr-TR" dirty="0"/>
              <a:t> alınacaktır. Bu durum herhalde işlemin tek taraflı işlem olmamasından ileri gelen bir sonuç olsa gerektir.</a:t>
            </a:r>
          </a:p>
          <a:p>
            <a:r>
              <a:rPr lang="tr-TR" dirty="0"/>
              <a:t>Miras bırakanın esas alınacak iradesi, ölüme bağlı tasarruf yapılırken bulunduğu düşünülecek olan varsayılan ve açık iradesidir.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1273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C5F1CE6-7CB3-7247-A796-A7A7D52F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Ölüme Bağlı Tasarrufların Yorumu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6C0DCD-8AE2-C440-A453-A2C681038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Favor</a:t>
            </a:r>
            <a:r>
              <a:rPr lang="tr-TR" dirty="0"/>
              <a:t> </a:t>
            </a:r>
            <a:r>
              <a:rPr lang="tr-TR" dirty="0" err="1"/>
              <a:t>tastementi</a:t>
            </a:r>
            <a:r>
              <a:rPr lang="tr-TR" dirty="0"/>
              <a:t> ilkesine göre, </a:t>
            </a:r>
            <a:r>
              <a:rPr lang="tr-TR" dirty="0" err="1"/>
              <a:t>mirasbırakanın</a:t>
            </a:r>
            <a:r>
              <a:rPr lang="tr-TR" dirty="0"/>
              <a:t> son isteği ne pahasına olursa olsun yerine getirilecek bir istektir.</a:t>
            </a:r>
          </a:p>
          <a:p>
            <a:r>
              <a:rPr lang="tr-TR" dirty="0"/>
              <a:t>Burada amaçlanan, ölüme bağlı tasarrufun iptaline gitmeksizin, o ölüme bağlı tasarrufun ayakta tutulmasıdır.</a:t>
            </a:r>
          </a:p>
          <a:p>
            <a:r>
              <a:rPr lang="tr-TR" dirty="0"/>
              <a:t>Yoruma ilişkin çeşitli kanun maddelerinde çeşitli normlar </a:t>
            </a:r>
            <a:r>
              <a:rPr lang="tr-TR"/>
              <a:t>da bulunmaktadır.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012999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8270</TotalTime>
  <Words>351</Words>
  <Application>Microsoft Office PowerPoint</Application>
  <PresentationFormat>Geniş ekran</PresentationFormat>
  <Paragraphs>26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Miras Hukuku</vt:lpstr>
      <vt:lpstr>Ölüme Bağlı Tasarrufların Yorumu </vt:lpstr>
      <vt:lpstr>Ölüme Bağlı Tasarrufların Yorumu </vt:lpstr>
      <vt:lpstr>Ölüme Bağlı Tasarrufların Yorumu </vt:lpstr>
      <vt:lpstr>Ölüme Bağlı Tasarrufların Yorumu </vt:lpstr>
      <vt:lpstr>Ölüme Bağlı Tasarrufların Yorumu </vt:lpstr>
      <vt:lpstr>Ölüme Bağlı Tasarrufların Yorumu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23</cp:revision>
  <dcterms:created xsi:type="dcterms:W3CDTF">2020-07-01T13:53:34Z</dcterms:created>
  <dcterms:modified xsi:type="dcterms:W3CDTF">2021-03-26T12:44:19Z</dcterms:modified>
</cp:coreProperties>
</file>