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6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286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9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2081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9768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2636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466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8506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068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696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62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958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463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150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20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326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774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539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1CCE9B9-32C8-4583-B709-6AEE61A5908C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3813A-A94B-4F5A-8C87-B0535E9C23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694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80998" y="1152939"/>
            <a:ext cx="9404723" cy="4731025"/>
          </a:xfrm>
        </p:spPr>
        <p:txBody>
          <a:bodyPr/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HAKSIZ FİİLLERDEN DOĞAN BORÇLAR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8552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HAKSIZ FİİL KAVRAMI VE UNSURLARI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 smtClean="0"/>
              <a:t>Haksız fiil, hukuk düzeninin uygun bulmadığı zarar verici fiillerdir. </a:t>
            </a:r>
            <a:r>
              <a:rPr lang="tr-TR" dirty="0"/>
              <a:t>	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Haksız fiilin unsurları;</a:t>
            </a:r>
          </a:p>
          <a:p>
            <a:pPr>
              <a:buFontTx/>
              <a:buChar char="-"/>
            </a:pPr>
            <a:r>
              <a:rPr lang="tr-TR" dirty="0" smtClean="0"/>
              <a:t>Hukuka aykırı bir davranış </a:t>
            </a:r>
          </a:p>
          <a:p>
            <a:pPr>
              <a:buFontTx/>
              <a:buChar char="-"/>
            </a:pPr>
            <a:r>
              <a:rPr lang="tr-TR" dirty="0" smtClean="0"/>
              <a:t>Kusur</a:t>
            </a:r>
          </a:p>
          <a:p>
            <a:pPr>
              <a:buFontTx/>
              <a:buChar char="-"/>
            </a:pPr>
            <a:r>
              <a:rPr lang="tr-TR" dirty="0" smtClean="0"/>
              <a:t>Zarar</a:t>
            </a:r>
          </a:p>
          <a:p>
            <a:pPr>
              <a:buFontTx/>
              <a:buChar char="-"/>
            </a:pPr>
            <a:r>
              <a:rPr lang="tr-TR" dirty="0" smtClean="0"/>
              <a:t>İlliyet Bağı</a:t>
            </a:r>
            <a:r>
              <a:rPr lang="tr-TR" dirty="0" smtClean="0"/>
              <a:t>	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8095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Haksız fiilin koşullarının gerçekleşmesi halinde fail zararı tazmin etmekle yükümlüdür. </a:t>
            </a:r>
            <a:r>
              <a:rPr lang="tr-TR" sz="2400" dirty="0" smtClean="0"/>
              <a:t>Fail maddi ve manevi zarardan sorumludur. </a:t>
            </a:r>
          </a:p>
          <a:p>
            <a:pPr marL="0" indent="0">
              <a:buNone/>
            </a:pPr>
            <a:r>
              <a:rPr lang="tr-TR" sz="2400" dirty="0" smtClean="0"/>
              <a:t>Maddi Tazminat :</a:t>
            </a:r>
          </a:p>
          <a:p>
            <a:pPr>
              <a:buFontTx/>
              <a:buChar char="-"/>
            </a:pPr>
            <a:r>
              <a:rPr lang="tr-TR" sz="2400" dirty="0" smtClean="0"/>
              <a:t>Aynen Tazmin</a:t>
            </a:r>
          </a:p>
          <a:p>
            <a:pPr>
              <a:buFontTx/>
              <a:buChar char="-"/>
            </a:pPr>
            <a:r>
              <a:rPr lang="tr-TR" sz="2400" dirty="0" smtClean="0"/>
              <a:t>Nakden Tazmin</a:t>
            </a:r>
          </a:p>
          <a:p>
            <a:pPr marL="0" indent="0">
              <a:buNone/>
            </a:pPr>
            <a:r>
              <a:rPr lang="tr-TR" sz="2400" dirty="0" smtClean="0"/>
              <a:t>Manevi Tazminat: </a:t>
            </a:r>
          </a:p>
          <a:p>
            <a:pPr marL="0" indent="0">
              <a:buNone/>
            </a:pPr>
            <a:r>
              <a:rPr lang="tr-TR" sz="2400" dirty="0" smtClean="0"/>
              <a:t>- </a:t>
            </a:r>
            <a:r>
              <a:rPr lang="tr-TR" sz="2400" smtClean="0"/>
              <a:t>Nakden Tazmin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284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Borçlar Hukukuna Hakim Olan İlkeler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İrade Özgürlüğü İlkesi</a:t>
            </a:r>
          </a:p>
          <a:p>
            <a:r>
              <a:rPr lang="tr-TR" dirty="0" err="1" smtClean="0"/>
              <a:t>Nisbilik</a:t>
            </a:r>
            <a:r>
              <a:rPr lang="tr-TR" dirty="0" smtClean="0"/>
              <a:t> İlkesi</a:t>
            </a:r>
          </a:p>
          <a:p>
            <a:r>
              <a:rPr lang="tr-TR" dirty="0" smtClean="0"/>
              <a:t>Kusur Sorumluluğu İlkesi</a:t>
            </a:r>
          </a:p>
          <a:p>
            <a:r>
              <a:rPr lang="tr-TR" dirty="0" smtClean="0"/>
              <a:t>Dürüstlük İlkesi</a:t>
            </a:r>
          </a:p>
          <a:p>
            <a:r>
              <a:rPr lang="tr-TR" dirty="0" smtClean="0"/>
              <a:t>Üçüncü Kişi Aleyhine Borç Kurulamama İlkesi</a:t>
            </a:r>
          </a:p>
          <a:p>
            <a:r>
              <a:rPr lang="tr-TR" dirty="0" smtClean="0"/>
              <a:t>Sözleşmelerde İvaz (Karşılık İlkesi)</a:t>
            </a:r>
          </a:p>
          <a:p>
            <a:r>
              <a:rPr lang="tr-TR" dirty="0" smtClean="0"/>
              <a:t>Borçlunun Yerleşim Yerinde İfa İlkesi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65572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</TotalTime>
  <Words>80</Words>
  <Application>Microsoft Office PowerPoint</Application>
  <PresentationFormat>Geniş ekran</PresentationFormat>
  <Paragraphs>23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İyon</vt:lpstr>
      <vt:lpstr>  HAKSIZ FİİLLERDEN DOĞAN BORÇLAR </vt:lpstr>
      <vt:lpstr>HAKSIZ FİİL KAVRAMI VE UNSURLARI</vt:lpstr>
      <vt:lpstr>PowerPoint Sunusu</vt:lpstr>
      <vt:lpstr>Borçlar Hukukuna Hakim Olan İlkeler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BORÇLAR HUKUKUNUN TANIMI, KONUSU, KAYNAKLARI VE BORÇLAR HUKUKUNA HAKİM OLAN İLKELER</dc:title>
  <dc:creator>DuyguAtalay</dc:creator>
  <cp:lastModifiedBy>DuyguAtalay</cp:lastModifiedBy>
  <cp:revision>5</cp:revision>
  <dcterms:created xsi:type="dcterms:W3CDTF">2018-03-17T21:06:51Z</dcterms:created>
  <dcterms:modified xsi:type="dcterms:W3CDTF">2018-03-19T21:51:38Z</dcterms:modified>
</cp:coreProperties>
</file>