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6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48" d="100"/>
          <a:sy n="48" d="100"/>
        </p:scale>
        <p:origin x="690" y="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CE9B9-32C8-4583-B709-6AEE61A5908C}" type="datetimeFigureOut">
              <a:rPr lang="tr-TR" smtClean="0"/>
              <a:t>20.03.2018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23813A-A94B-4F5A-8C87-B0535E9C236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228691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799"/>
            <a:ext cx="8825658" cy="3640667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CE9B9-32C8-4583-B709-6AEE61A5908C}" type="datetimeFigureOut">
              <a:rPr lang="tr-TR" smtClean="0"/>
              <a:t>20.03.2018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23813A-A94B-4F5A-8C87-B0535E9C236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34917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CE9B9-32C8-4583-B709-6AEE61A5908C}" type="datetimeFigureOut">
              <a:rPr lang="tr-TR" smtClean="0"/>
              <a:t>20.03.2018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23813A-A94B-4F5A-8C87-B0535E9C236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1208166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0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>
          <a:xfrm>
            <a:off x="1930400" y="3771174"/>
            <a:ext cx="727964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CE9B9-32C8-4583-B709-6AEE61A5908C}" type="datetimeFigureOut">
              <a:rPr lang="tr-TR" smtClean="0"/>
              <a:t>20.03.2018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23813A-A94B-4F5A-8C87-B0535E9C2364}" type="slidenum">
              <a:rPr lang="tr-TR" smtClean="0"/>
              <a:t>‹#›</a:t>
            </a:fld>
            <a:endParaRPr lang="tr-TR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22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ea typeface="+mj-ea"/>
                <a:cs typeface="+mj-cs"/>
              </a:rPr>
              <a:t>“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22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ea typeface="+mj-ea"/>
                <a:cs typeface="+mj-cs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19976869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59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CE9B9-32C8-4583-B709-6AEE61A5908C}" type="datetimeFigureOut">
              <a:rPr lang="tr-TR" smtClean="0"/>
              <a:t>20.03.2018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23813A-A94B-4F5A-8C87-B0535E9C236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1263607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ütu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CE9B9-32C8-4583-B709-6AEE61A5908C}" type="datetimeFigureOut">
              <a:rPr lang="tr-TR" smtClean="0"/>
              <a:t>20.03.2018</a:t>
            </a:fld>
            <a:endParaRPr lang="tr-TR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23813A-A94B-4F5A-8C87-B0535E9C236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946636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Resim Sütu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CE9B9-32C8-4583-B709-6AEE61A5908C}" type="datetimeFigureOut">
              <a:rPr lang="tr-TR" smtClean="0"/>
              <a:t>20.03.2018</a:t>
            </a:fld>
            <a:endParaRPr lang="tr-TR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23813A-A94B-4F5A-8C87-B0535E9C236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6850648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CE9B9-32C8-4583-B709-6AEE61A5908C}" type="datetimeFigureOut">
              <a:rPr lang="tr-TR" smtClean="0"/>
              <a:t>20.03.2018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23813A-A94B-4F5A-8C87-B0535E9C236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7706892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CE9B9-32C8-4583-B709-6AEE61A5908C}" type="datetimeFigureOut">
              <a:rPr lang="tr-TR" smtClean="0"/>
              <a:t>20.03.2018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23813A-A94B-4F5A-8C87-B0535E9C236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669687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CE9B9-32C8-4583-B709-6AEE61A5908C}" type="datetimeFigureOut">
              <a:rPr lang="tr-TR" smtClean="0"/>
              <a:t>20.03.2018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23813A-A94B-4F5A-8C87-B0535E9C236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06269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CE9B9-32C8-4583-B709-6AEE61A5908C}" type="datetimeFigureOut">
              <a:rPr lang="tr-TR" smtClean="0"/>
              <a:t>20.03.2018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23813A-A94B-4F5A-8C87-B0535E9C236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695846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CE9B9-32C8-4583-B709-6AEE61A5908C}" type="datetimeFigureOut">
              <a:rPr lang="tr-TR" smtClean="0"/>
              <a:t>20.03.2018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23813A-A94B-4F5A-8C87-B0535E9C236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246367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CE9B9-32C8-4583-B709-6AEE61A5908C}" type="datetimeFigureOut">
              <a:rPr lang="tr-TR" smtClean="0"/>
              <a:t>20.03.2018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23813A-A94B-4F5A-8C87-B0535E9C236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715079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CE9B9-32C8-4583-B709-6AEE61A5908C}" type="datetimeFigureOut">
              <a:rPr lang="tr-TR" smtClean="0"/>
              <a:t>20.03.2018</a:t>
            </a:fld>
            <a:endParaRPr lang="tr-TR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23813A-A94B-4F5A-8C87-B0535E9C236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452083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CE9B9-32C8-4583-B709-6AEE61A5908C}" type="datetimeFigureOut">
              <a:rPr lang="tr-TR" smtClean="0"/>
              <a:t>20.03.2018</a:t>
            </a:fld>
            <a:endParaRPr lang="tr-TR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23813A-A94B-4F5A-8C87-B0535E9C236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932667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3401063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5" y="3129280"/>
            <a:ext cx="3401062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CE9B9-32C8-4583-B709-6AEE61A5908C}" type="datetimeFigureOut">
              <a:rPr lang="tr-TR" smtClean="0"/>
              <a:t>20.03.2018</a:t>
            </a:fld>
            <a:endParaRPr lang="tr-TR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23813A-A94B-4F5A-8C87-B0535E9C236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527749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CE9B9-32C8-4583-B709-6AEE61A5908C}" type="datetimeFigureOut">
              <a:rPr lang="tr-TR" smtClean="0"/>
              <a:t>20.03.2018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23813A-A94B-4F5A-8C87-B0535E9C236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353970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44"/>
          <a:stretch/>
        </p:blipFill>
        <p:spPr>
          <a:xfrm>
            <a:off x="0" y="2669685"/>
            <a:ext cx="4035669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accent5">
                  <a:alpha val="7000"/>
                </a:schemeClr>
              </a:gs>
              <a:gs pos="69000">
                <a:schemeClr val="accent5">
                  <a:alpha val="0"/>
                </a:schemeClr>
              </a:gs>
              <a:gs pos="36000">
                <a:schemeClr val="accent5"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9012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61CCE9B9-32C8-4583-B709-6AEE61A5908C}" type="datetimeFigureOut">
              <a:rPr lang="tr-TR" smtClean="0"/>
              <a:t>20.03.2018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23813A-A94B-4F5A-8C87-B0535E9C236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6669404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87" r:id="rId1"/>
    <p:sldLayoutId id="2147483788" r:id="rId2"/>
    <p:sldLayoutId id="2147483789" r:id="rId3"/>
    <p:sldLayoutId id="2147483790" r:id="rId4"/>
    <p:sldLayoutId id="2147483791" r:id="rId5"/>
    <p:sldLayoutId id="2147483792" r:id="rId6"/>
    <p:sldLayoutId id="2147483793" r:id="rId7"/>
    <p:sldLayoutId id="2147483794" r:id="rId8"/>
    <p:sldLayoutId id="2147483795" r:id="rId9"/>
    <p:sldLayoutId id="2147483796" r:id="rId10"/>
    <p:sldLayoutId id="2147483797" r:id="rId11"/>
    <p:sldLayoutId id="2147483798" r:id="rId12"/>
    <p:sldLayoutId id="2147483799" r:id="rId13"/>
    <p:sldLayoutId id="2147483800" r:id="rId14"/>
    <p:sldLayoutId id="2147483801" r:id="rId15"/>
    <p:sldLayoutId id="2147483802" r:id="rId16"/>
    <p:sldLayoutId id="2147483803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480998" y="1152939"/>
            <a:ext cx="9404723" cy="4731025"/>
          </a:xfrm>
        </p:spPr>
        <p:txBody>
          <a:bodyPr/>
          <a:lstStyle/>
          <a:p>
            <a:pPr algn="ctr"/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>HAKSIZ FİİLLERDEN DOĞAN BORÇLAR</a:t>
            </a: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585525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HAKSIZ FİİL KAVRAMI VE UNSURLARI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 </a:t>
            </a:r>
            <a:r>
              <a:rPr lang="tr-TR" dirty="0" smtClean="0"/>
              <a:t>Haksız fiil, hukuk düzeninin uygun bulmadığı zarar verici fiillerdir. </a:t>
            </a:r>
            <a:r>
              <a:rPr lang="tr-TR" dirty="0"/>
              <a:t>	</a:t>
            </a: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Haksız fiilin unsurları;</a:t>
            </a:r>
          </a:p>
          <a:p>
            <a:pPr>
              <a:buFontTx/>
              <a:buChar char="-"/>
            </a:pPr>
            <a:r>
              <a:rPr lang="tr-TR" dirty="0" smtClean="0"/>
              <a:t>Hukuka aykırı bir davranış </a:t>
            </a:r>
          </a:p>
          <a:p>
            <a:pPr>
              <a:buFontTx/>
              <a:buChar char="-"/>
            </a:pPr>
            <a:r>
              <a:rPr lang="tr-TR" dirty="0" smtClean="0"/>
              <a:t>Kusur</a:t>
            </a:r>
          </a:p>
          <a:p>
            <a:pPr>
              <a:buFontTx/>
              <a:buChar char="-"/>
            </a:pPr>
            <a:r>
              <a:rPr lang="tr-TR" dirty="0" smtClean="0"/>
              <a:t>Zarar</a:t>
            </a:r>
          </a:p>
          <a:p>
            <a:pPr>
              <a:buFontTx/>
              <a:buChar char="-"/>
            </a:pPr>
            <a:r>
              <a:rPr lang="tr-TR" dirty="0" smtClean="0"/>
              <a:t>İlliyet Bağı</a:t>
            </a:r>
            <a:r>
              <a:rPr lang="tr-TR" dirty="0" smtClean="0"/>
              <a:t>		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080954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sz="2400" dirty="0" smtClean="0"/>
              <a:t>Haksız fiilin koşullarının gerçekleşmesi halinde fail zararı tazmin etmekle yükümlüdür. </a:t>
            </a:r>
            <a:r>
              <a:rPr lang="tr-TR" sz="2400" dirty="0" smtClean="0"/>
              <a:t>Fail maddi ve manevi zarardan sorumludur. </a:t>
            </a:r>
          </a:p>
          <a:p>
            <a:pPr marL="0" indent="0">
              <a:buNone/>
            </a:pPr>
            <a:r>
              <a:rPr lang="tr-TR" sz="2400" dirty="0" smtClean="0"/>
              <a:t>Maddi Tazminat :</a:t>
            </a:r>
          </a:p>
          <a:p>
            <a:pPr>
              <a:buFontTx/>
              <a:buChar char="-"/>
            </a:pPr>
            <a:r>
              <a:rPr lang="tr-TR" sz="2400" dirty="0" smtClean="0"/>
              <a:t>Aynen Tazmin</a:t>
            </a:r>
          </a:p>
          <a:p>
            <a:pPr>
              <a:buFontTx/>
              <a:buChar char="-"/>
            </a:pPr>
            <a:r>
              <a:rPr lang="tr-TR" sz="2400" dirty="0" smtClean="0"/>
              <a:t>Nakden Tazmin</a:t>
            </a:r>
          </a:p>
          <a:p>
            <a:pPr marL="0" indent="0">
              <a:buNone/>
            </a:pPr>
            <a:r>
              <a:rPr lang="tr-TR" sz="2400" dirty="0" smtClean="0"/>
              <a:t>Manevi Tazminat: </a:t>
            </a:r>
          </a:p>
          <a:p>
            <a:pPr marL="0" indent="0">
              <a:buNone/>
            </a:pPr>
            <a:r>
              <a:rPr lang="tr-TR" sz="2400" dirty="0" smtClean="0"/>
              <a:t>- </a:t>
            </a:r>
            <a:r>
              <a:rPr lang="tr-TR" sz="2400" smtClean="0"/>
              <a:t>Nakden Tazmin </a:t>
            </a: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3828497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Borçlar Hukukuna Hakim Olan İlkeler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İrade Özgürlüğü İlkesi</a:t>
            </a:r>
          </a:p>
          <a:p>
            <a:r>
              <a:rPr lang="tr-TR" dirty="0" err="1" smtClean="0"/>
              <a:t>Nisbilik</a:t>
            </a:r>
            <a:r>
              <a:rPr lang="tr-TR" dirty="0" smtClean="0"/>
              <a:t> İlkesi</a:t>
            </a:r>
          </a:p>
          <a:p>
            <a:r>
              <a:rPr lang="tr-TR" dirty="0" smtClean="0"/>
              <a:t>Kusur Sorumluluğu İlkesi</a:t>
            </a:r>
          </a:p>
          <a:p>
            <a:r>
              <a:rPr lang="tr-TR" dirty="0" smtClean="0"/>
              <a:t>Dürüstlük İlkesi</a:t>
            </a:r>
          </a:p>
          <a:p>
            <a:r>
              <a:rPr lang="tr-TR" dirty="0" smtClean="0"/>
              <a:t>Üçüncü Kişi Aleyhine Borç Kurulamama İlkesi</a:t>
            </a:r>
          </a:p>
          <a:p>
            <a:r>
              <a:rPr lang="tr-TR" dirty="0" smtClean="0"/>
              <a:t>Sözleşmelerde İvaz (Karşılık İlkesi)</a:t>
            </a:r>
          </a:p>
          <a:p>
            <a:r>
              <a:rPr lang="tr-TR" dirty="0" smtClean="0"/>
              <a:t>Borçlunun Yerleşim Yerinde İfa İlkesi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5655727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İyon">
  <a:themeElements>
    <a:clrScheme name="İyon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EC76B5"/>
      </a:hlink>
      <a:folHlink>
        <a:srgbClr val="E8ACCD"/>
      </a:folHlink>
    </a:clrScheme>
    <a:fontScheme name="İy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İy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A207AED3-9ABC-4A18-9978-A59B65688B1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40</TotalTime>
  <Words>80</Words>
  <Application>Microsoft Office PowerPoint</Application>
  <PresentationFormat>Geniş ekran</PresentationFormat>
  <Paragraphs>23</Paragraphs>
  <Slides>4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4</vt:i4>
      </vt:variant>
    </vt:vector>
  </HeadingPairs>
  <TitlesOfParts>
    <vt:vector size="8" baseType="lpstr">
      <vt:lpstr>Arial</vt:lpstr>
      <vt:lpstr>Century Gothic</vt:lpstr>
      <vt:lpstr>Wingdings 3</vt:lpstr>
      <vt:lpstr>İyon</vt:lpstr>
      <vt:lpstr>  HAKSIZ FİİLLERDEN DOĞAN BORÇLAR </vt:lpstr>
      <vt:lpstr>HAKSIZ FİİL KAVRAMI VE UNSURLARI</vt:lpstr>
      <vt:lpstr>PowerPoint Sunusu</vt:lpstr>
      <vt:lpstr>Borçlar Hukukuna Hakim Olan İlkeler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BORÇLAR HUKUKUNUN TANIMI, KONUSU, KAYNAKLARI VE BORÇLAR HUKUKUNA HAKİM OLAN İLKELER</dc:title>
  <dc:creator>DuyguAtalay</dc:creator>
  <cp:lastModifiedBy>DuyguAtalay</cp:lastModifiedBy>
  <cp:revision>5</cp:revision>
  <dcterms:created xsi:type="dcterms:W3CDTF">2018-03-17T21:06:51Z</dcterms:created>
  <dcterms:modified xsi:type="dcterms:W3CDTF">2018-03-19T21:51:38Z</dcterms:modified>
</cp:coreProperties>
</file>