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30" r:id="rId1"/>
    <p:sldMasterId id="2147483729" r:id="rId2"/>
    <p:sldMasterId id="2147483660" r:id="rId3"/>
  </p:sldMasterIdLst>
  <p:sldIdLst>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95AB35F-9604-4DD6-A2C5-CEF638C7A486}" v="178" dt="2020-03-30T20:21:27.08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75" autoAdjust="0"/>
    <p:restoredTop sz="94660"/>
  </p:normalViewPr>
  <p:slideViewPr>
    <p:cSldViewPr snapToGrid="0">
      <p:cViewPr>
        <p:scale>
          <a:sx n="81" d="100"/>
          <a:sy n="81" d="100"/>
        </p:scale>
        <p:origin x="-300" y="20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21" Type="http://schemas.openxmlformats.org/officeDocument/2006/relationships/slide" Target="slides/slide18.xml"/><Relationship Id="rId34"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tableStyles" Target="tableStyles.xml"/><Relationship Id="rId40" Type="http://schemas.microsoft.com/office/2015/10/relationships/revisionInfo" Target="revisionInfo.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viewProps" Target="viewProps.xml"/><Relationship Id="rId8" Type="http://schemas.openxmlformats.org/officeDocument/2006/relationships/slide" Target="slides/slide5.xml"/><Relationship Id="rId3" Type="http://schemas.openxmlformats.org/officeDocument/2006/relationships/slideMaster" Target="slideMasters/slideMaster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61872" y="758952"/>
            <a:ext cx="9418320" cy="4041648"/>
          </a:xfrm>
        </p:spPr>
        <p:txBody>
          <a:bodyPr anchor="b">
            <a:normAutofit/>
          </a:bodyPr>
          <a:lstStyle>
            <a:lvl1pPr algn="l">
              <a:lnSpc>
                <a:spcPct val="85000"/>
              </a:lnSpc>
              <a:defRPr sz="7200" baseline="0">
                <a:solidFill>
                  <a:schemeClr val="tx1"/>
                </a:solidFill>
              </a:defRPr>
            </a:lvl1pPr>
          </a:lstStyle>
          <a:p>
            <a:r>
              <a:rPr lang="en-US" dirty="0"/>
              <a:t>Click to edit Master title style</a:t>
            </a:r>
          </a:p>
        </p:txBody>
      </p:sp>
      <p:sp>
        <p:nvSpPr>
          <p:cNvPr id="3" name="Subtitle 2"/>
          <p:cNvSpPr>
            <a:spLocks noGrp="1"/>
          </p:cNvSpPr>
          <p:nvPr>
            <p:ph type="subTitle" idx="1"/>
          </p:nvPr>
        </p:nvSpPr>
        <p:spPr>
          <a:xfrm>
            <a:off x="1261872" y="4800600"/>
            <a:ext cx="9418320" cy="1691640"/>
          </a:xfrm>
        </p:spPr>
        <p:txBody>
          <a:bodyPr>
            <a:normAutofit/>
          </a:bodyPr>
          <a:lstStyle>
            <a:lvl1pPr marL="0" indent="0" algn="l">
              <a:buNone/>
              <a:defRPr sz="2200" baseline="0">
                <a:solidFill>
                  <a:schemeClr val="tx1">
                    <a:lumMod val="75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Click to edit Master subtitle style</a:t>
            </a:r>
          </a:p>
        </p:txBody>
      </p:sp>
      <p:sp>
        <p:nvSpPr>
          <p:cNvPr id="4" name="Date Placeholder 3"/>
          <p:cNvSpPr>
            <a:spLocks noGrp="1"/>
          </p:cNvSpPr>
          <p:nvPr>
            <p:ph type="dt" sz="half" idx="10"/>
          </p:nvPr>
        </p:nvSpPr>
        <p:spPr/>
        <p:txBody>
          <a:bodyPr/>
          <a:lstStyle>
            <a:lvl1pPr>
              <a:defRPr>
                <a:solidFill>
                  <a:schemeClr val="tx1">
                    <a:lumMod val="50000"/>
                  </a:schemeClr>
                </a:solidFill>
              </a:defRPr>
            </a:lvl1pPr>
          </a:lstStyle>
          <a:p>
            <a:fld id="{9E016143-E03C-4CFD-AFDC-14E5BDEA754C}" type="datetimeFigureOut">
              <a:rPr lang="en-US" dirty="0"/>
              <a:t>5/7/2020</a:t>
            </a:fld>
            <a:endParaRPr lang="en-US" dirty="0"/>
          </a:p>
        </p:txBody>
      </p:sp>
      <p:sp>
        <p:nvSpPr>
          <p:cNvPr id="5" name="Footer Placeholder 4"/>
          <p:cNvSpPr>
            <a:spLocks noGrp="1"/>
          </p:cNvSpPr>
          <p:nvPr>
            <p:ph type="ftr" sz="quarter" idx="11"/>
          </p:nvPr>
        </p:nvSpPr>
        <p:spPr/>
        <p:txBody>
          <a:bodyPr/>
          <a:lstStyle>
            <a:lvl1pPr>
              <a:defRPr>
                <a:solidFill>
                  <a:schemeClr val="tx1">
                    <a:lumMod val="6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tx1">
                    <a:lumMod val="65000"/>
                  </a:schemeClr>
                </a:solidFill>
              </a:defRPr>
            </a:lvl1pPr>
          </a:lstStyle>
          <a:p>
            <a:fld id="{4FAB73BC-B049-4115-A692-8D63A059BFB8}" type="slidenum">
              <a:rPr lang="en-US" dirty="0"/>
              <a:pPr/>
              <a:t>‹#›</a:t>
            </a:fld>
            <a:endParaRPr lang="en-US" dirty="0"/>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514879709"/>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033E54A-A8CA-48C1-9504-691B58049D29}" type="datetimeFigureOut">
              <a:rPr lang="en-US" dirty="0"/>
              <a:t>5/7/2020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23836208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48700" y="381000"/>
            <a:ext cx="2476500" cy="5897562"/>
          </a:xfrm>
        </p:spPr>
        <p:txBody>
          <a:bodyPr vert="eaVert"/>
          <a:lstStyle/>
          <a:p>
            <a:r>
              <a:rPr lang="en-US" dirty="0"/>
              <a:t>Click to edit Master title style</a:t>
            </a:r>
          </a:p>
        </p:txBody>
      </p:sp>
      <p:sp>
        <p:nvSpPr>
          <p:cNvPr id="3" name="Vertical Text Placeholder 2"/>
          <p:cNvSpPr>
            <a:spLocks noGrp="1"/>
          </p:cNvSpPr>
          <p:nvPr>
            <p:ph type="body" orient="vert" idx="1"/>
          </p:nvPr>
        </p:nvSpPr>
        <p:spPr>
          <a:xfrm>
            <a:off x="762000" y="381000"/>
            <a:ext cx="7734300" cy="5897562"/>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B5F6C806-BBF7-471C-9527-881CE2266695}" type="datetimeFigureOut">
              <a:rPr lang="en-US" dirty="0"/>
              <a:t>5/7/2020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6485046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Graphic 1" descr="Tag=AccentColor&#10;Flavor=Light&#10;Target=Fill">
            <a:extLst>
              <a:ext uri="{FF2B5EF4-FFF2-40B4-BE49-F238E27FC236}">
                <a16:creationId xmlns:a16="http://schemas.microsoft.com/office/drawing/2014/main" xmlns="" id="{0D57E7FA-E8FC-45AC-868F-CDC8144939D6}"/>
              </a:ext>
            </a:extLst>
          </p:cNvPr>
          <p:cNvSpPr/>
          <p:nvPr/>
        </p:nvSpPr>
        <p:spPr>
          <a:xfrm rot="10800000" flipV="1">
            <a:off x="2599854" y="527562"/>
            <a:ext cx="6992292" cy="5102484"/>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accent1">
              <a:alpha val="20000"/>
            </a:schemeClr>
          </a:solidFill>
          <a:ln w="32707"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xmlns="" id="{807094A5-EB6F-441D-88F8-CD7A30C84707}"/>
              </a:ext>
            </a:extLst>
          </p:cNvPr>
          <p:cNvSpPr>
            <a:spLocks noGrp="1"/>
          </p:cNvSpPr>
          <p:nvPr>
            <p:ph type="ctrTitle"/>
          </p:nvPr>
        </p:nvSpPr>
        <p:spPr>
          <a:xfrm>
            <a:off x="1508760" y="1591056"/>
            <a:ext cx="5705856" cy="3264408"/>
          </a:xfrm>
        </p:spPr>
        <p:txBody>
          <a:bodyPr anchor="b">
            <a:normAutofit/>
          </a:bodyPr>
          <a:lstStyle>
            <a:lvl1pPr algn="l">
              <a:defRPr sz="4800"/>
            </a:lvl1pPr>
          </a:lstStyle>
          <a:p>
            <a:r>
              <a:rPr lang="en-US"/>
              <a:t>Click to edit Master title style</a:t>
            </a:r>
            <a:endParaRPr lang="en-US" dirty="0"/>
          </a:p>
        </p:txBody>
      </p:sp>
      <p:sp>
        <p:nvSpPr>
          <p:cNvPr id="3" name="Subtitle 2">
            <a:extLst>
              <a:ext uri="{FF2B5EF4-FFF2-40B4-BE49-F238E27FC236}">
                <a16:creationId xmlns:a16="http://schemas.microsoft.com/office/drawing/2014/main" xmlns="" id="{1C7CE1E3-3929-42A6-81B7-056BD88EF353}"/>
              </a:ext>
            </a:extLst>
          </p:cNvPr>
          <p:cNvSpPr>
            <a:spLocks noGrp="1"/>
          </p:cNvSpPr>
          <p:nvPr>
            <p:ph type="subTitle" idx="1"/>
          </p:nvPr>
        </p:nvSpPr>
        <p:spPr>
          <a:xfrm>
            <a:off x="1524000" y="4928616"/>
            <a:ext cx="5705856" cy="996696"/>
          </a:xfrm>
        </p:spPr>
        <p:txBody>
          <a:bodyPr/>
          <a:lstStyle>
            <a:lvl1pPr marL="0" indent="0" algn="l">
              <a:buNone/>
              <a:defRPr sz="2400" cap="all"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xmlns="" id="{5CE951E3-0794-422C-AF76-0AD4A7FB19EB}"/>
              </a:ext>
            </a:extLst>
          </p:cNvPr>
          <p:cNvSpPr>
            <a:spLocks noGrp="1"/>
          </p:cNvSpPr>
          <p:nvPr>
            <p:ph type="dt" sz="half" idx="10"/>
          </p:nvPr>
        </p:nvSpPr>
        <p:spPr/>
        <p:txBody>
          <a:bodyPr/>
          <a:lstStyle/>
          <a:p>
            <a:fld id="{3C04E684-10F4-4CC3-A0B9-F03AA7BE37CF}" type="datetimeFigureOut">
              <a:rPr lang="en-US" smtClean="0"/>
              <a:t>5/7/2020</a:t>
            </a:fld>
            <a:endParaRPr lang="en-US"/>
          </a:p>
        </p:txBody>
      </p:sp>
      <p:sp>
        <p:nvSpPr>
          <p:cNvPr id="5" name="Footer Placeholder 4">
            <a:extLst>
              <a:ext uri="{FF2B5EF4-FFF2-40B4-BE49-F238E27FC236}">
                <a16:creationId xmlns:a16="http://schemas.microsoft.com/office/drawing/2014/main" xmlns="" id="{114EBFA8-0291-4D77-A9D9-B17FC2382A8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357AC4D4-C4EE-4624-A329-C608A1D5AFE1}"/>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38175910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Freeform: Shape 6" descr="Tag=AccentColor&#10;Flavor=Light&#10;Target=Fill">
            <a:extLst>
              <a:ext uri="{FF2B5EF4-FFF2-40B4-BE49-F238E27FC236}">
                <a16:creationId xmlns:a16="http://schemas.microsoft.com/office/drawing/2014/main" xmlns="" id="{13B7BB51-92B8-4089-8DAB-1202A4D1C6A3}"/>
              </a:ext>
            </a:extLst>
          </p:cNvPr>
          <p:cNvSpPr/>
          <p:nvPr/>
        </p:nvSpPr>
        <p:spPr>
          <a:xfrm flipH="1">
            <a:off x="1" y="315111"/>
            <a:ext cx="3021543" cy="1435442"/>
          </a:xfrm>
          <a:custGeom>
            <a:avLst/>
            <a:gdLst>
              <a:gd name="connsiteX0" fmla="*/ 3021543 w 3021543"/>
              <a:gd name="connsiteY0" fmla="*/ 0 h 1435442"/>
              <a:gd name="connsiteX1" fmla="*/ 2963800 w 3021543"/>
              <a:gd name="connsiteY1" fmla="*/ 7242 h 1435442"/>
              <a:gd name="connsiteX2" fmla="*/ 2793803 w 3021543"/>
              <a:gd name="connsiteY2" fmla="*/ 24082 h 1435442"/>
              <a:gd name="connsiteX3" fmla="*/ 2414348 w 3021543"/>
              <a:gd name="connsiteY3" fmla="*/ 29696 h 1435442"/>
              <a:gd name="connsiteX4" fmla="*/ 2091558 w 3021543"/>
              <a:gd name="connsiteY4" fmla="*/ 27450 h 1435442"/>
              <a:gd name="connsiteX5" fmla="*/ 1645319 w 3021543"/>
              <a:gd name="connsiteY5" fmla="*/ 28573 h 1435442"/>
              <a:gd name="connsiteX6" fmla="*/ 1243602 w 3021543"/>
              <a:gd name="connsiteY6" fmla="*/ 60008 h 1435442"/>
              <a:gd name="connsiteX7" fmla="*/ 753851 w 3021543"/>
              <a:gd name="connsiteY7" fmla="*/ 57763 h 1435442"/>
              <a:gd name="connsiteX8" fmla="*/ 465465 w 3021543"/>
              <a:gd name="connsiteY8" fmla="*/ 116142 h 1435442"/>
              <a:gd name="connsiteX9" fmla="*/ 546416 w 3021543"/>
              <a:gd name="connsiteY9" fmla="*/ 136351 h 1435442"/>
              <a:gd name="connsiteX10" fmla="*/ 689091 w 3021543"/>
              <a:gd name="connsiteY10" fmla="*/ 180136 h 1435442"/>
              <a:gd name="connsiteX11" fmla="*/ 704269 w 3021543"/>
              <a:gd name="connsiteY11" fmla="*/ 208203 h 1435442"/>
              <a:gd name="connsiteX12" fmla="*/ 683020 w 3021543"/>
              <a:gd name="connsiteY12" fmla="*/ 221675 h 1435442"/>
              <a:gd name="connsiteX13" fmla="*/ 621295 w 3021543"/>
              <a:gd name="connsiteY13" fmla="*/ 247496 h 1435442"/>
              <a:gd name="connsiteX14" fmla="*/ 848968 w 3021543"/>
              <a:gd name="connsiteY14" fmla="*/ 285668 h 1435442"/>
              <a:gd name="connsiteX15" fmla="*/ 768018 w 3021543"/>
              <a:gd name="connsiteY15" fmla="*/ 309244 h 1435442"/>
              <a:gd name="connsiteX16" fmla="*/ 684032 w 3021543"/>
              <a:gd name="connsiteY16" fmla="*/ 326085 h 1435442"/>
              <a:gd name="connsiteX17" fmla="*/ 592962 w 3021543"/>
              <a:gd name="connsiteY17" fmla="*/ 338434 h 1435442"/>
              <a:gd name="connsiteX18" fmla="*/ 509988 w 3021543"/>
              <a:gd name="connsiteY18" fmla="*/ 363133 h 1435442"/>
              <a:gd name="connsiteX19" fmla="*/ 726531 w 3021543"/>
              <a:gd name="connsiteY19" fmla="*/ 373237 h 1435442"/>
              <a:gd name="connsiteX20" fmla="*/ 614212 w 3021543"/>
              <a:gd name="connsiteY20" fmla="*/ 395691 h 1435442"/>
              <a:gd name="connsiteX21" fmla="*/ 522131 w 3021543"/>
              <a:gd name="connsiteY21" fmla="*/ 424881 h 1435442"/>
              <a:gd name="connsiteX22" fmla="*/ 457370 w 3021543"/>
              <a:gd name="connsiteY22" fmla="*/ 438353 h 1435442"/>
              <a:gd name="connsiteX23" fmla="*/ 388562 w 3021543"/>
              <a:gd name="connsiteY23" fmla="*/ 441721 h 1435442"/>
              <a:gd name="connsiteX24" fmla="*/ 372372 w 3021543"/>
              <a:gd name="connsiteY24" fmla="*/ 463052 h 1435442"/>
              <a:gd name="connsiteX25" fmla="*/ 393622 w 3021543"/>
              <a:gd name="connsiteY25" fmla="*/ 485506 h 1435442"/>
              <a:gd name="connsiteX26" fmla="*/ 426002 w 3021543"/>
              <a:gd name="connsiteY26" fmla="*/ 487751 h 1435442"/>
              <a:gd name="connsiteX27" fmla="*/ 619271 w 3021543"/>
              <a:gd name="connsiteY27" fmla="*/ 493365 h 1435442"/>
              <a:gd name="connsiteX28" fmla="*/ 0 w 3021543"/>
              <a:gd name="connsiteY28" fmla="*/ 542762 h 1435442"/>
              <a:gd name="connsiteX29" fmla="*/ 83986 w 3021543"/>
              <a:gd name="connsiteY29" fmla="*/ 573075 h 1435442"/>
              <a:gd name="connsiteX30" fmla="*/ 112319 w 3021543"/>
              <a:gd name="connsiteY30" fmla="*/ 656154 h 1435442"/>
              <a:gd name="connsiteX31" fmla="*/ 215531 w 3021543"/>
              <a:gd name="connsiteY31" fmla="*/ 703306 h 1435442"/>
              <a:gd name="connsiteX32" fmla="*/ 282315 w 3021543"/>
              <a:gd name="connsiteY32" fmla="*/ 720147 h 1435442"/>
              <a:gd name="connsiteX33" fmla="*/ 435109 w 3021543"/>
              <a:gd name="connsiteY33" fmla="*/ 744846 h 1435442"/>
              <a:gd name="connsiteX34" fmla="*/ 457370 w 3021543"/>
              <a:gd name="connsiteY34" fmla="*/ 785263 h 1435442"/>
              <a:gd name="connsiteX35" fmla="*/ 476596 w 3021543"/>
              <a:gd name="connsiteY35" fmla="*/ 830170 h 1435442"/>
              <a:gd name="connsiteX36" fmla="*/ 517071 w 3021543"/>
              <a:gd name="connsiteY36" fmla="*/ 859360 h 1435442"/>
              <a:gd name="connsiteX37" fmla="*/ 202377 w 3021543"/>
              <a:gd name="connsiteY37" fmla="*/ 854869 h 1435442"/>
              <a:gd name="connsiteX38" fmla="*/ 557546 w 3021543"/>
              <a:gd name="connsiteY38" fmla="*/ 949175 h 1435442"/>
              <a:gd name="connsiteX39" fmla="*/ 526178 w 3021543"/>
              <a:gd name="connsiteY39" fmla="*/ 986223 h 1435442"/>
              <a:gd name="connsiteX40" fmla="*/ 720459 w 3021543"/>
              <a:gd name="connsiteY40" fmla="*/ 1036744 h 1435442"/>
              <a:gd name="connsiteX41" fmla="*/ 616236 w 3021543"/>
              <a:gd name="connsiteY41" fmla="*/ 1042357 h 1435442"/>
              <a:gd name="connsiteX42" fmla="*/ 1222353 w 3021543"/>
              <a:gd name="connsiteY42" fmla="*/ 1253422 h 1435442"/>
              <a:gd name="connsiteX43" fmla="*/ 2087511 w 3021543"/>
              <a:gd name="connsiteY43" fmla="*/ 1406107 h 1435442"/>
              <a:gd name="connsiteX44" fmla="*/ 2425479 w 3021543"/>
              <a:gd name="connsiteY44" fmla="*/ 1435297 h 1435442"/>
              <a:gd name="connsiteX45" fmla="*/ 2809994 w 3021543"/>
              <a:gd name="connsiteY45" fmla="*/ 1426315 h 1435442"/>
              <a:gd name="connsiteX46" fmla="*/ 2953618 w 3021543"/>
              <a:gd name="connsiteY46" fmla="*/ 1417071 h 1435442"/>
              <a:gd name="connsiteX47" fmla="*/ 3021543 w 3021543"/>
              <a:gd name="connsiteY47" fmla="*/ 1407897 h 1435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435442">
                <a:moveTo>
                  <a:pt x="3021543" y="0"/>
                </a:moveTo>
                <a:lnTo>
                  <a:pt x="2963800" y="7242"/>
                </a:lnTo>
                <a:cubicBezTo>
                  <a:pt x="2907134" y="13978"/>
                  <a:pt x="2850469" y="22960"/>
                  <a:pt x="2793803" y="24082"/>
                </a:cubicBezTo>
                <a:cubicBezTo>
                  <a:pt x="2667318" y="27450"/>
                  <a:pt x="2539821" y="19592"/>
                  <a:pt x="2414348" y="29696"/>
                </a:cubicBezTo>
                <a:cubicBezTo>
                  <a:pt x="2307089" y="38677"/>
                  <a:pt x="2198818" y="28573"/>
                  <a:pt x="2091558" y="27450"/>
                </a:cubicBezTo>
                <a:cubicBezTo>
                  <a:pt x="1942812" y="26328"/>
                  <a:pt x="1793053" y="18469"/>
                  <a:pt x="1645319" y="28573"/>
                </a:cubicBezTo>
                <a:cubicBezTo>
                  <a:pt x="1510738" y="36432"/>
                  <a:pt x="1376158" y="38677"/>
                  <a:pt x="1243602" y="60008"/>
                </a:cubicBezTo>
                <a:cubicBezTo>
                  <a:pt x="1079677" y="71235"/>
                  <a:pt x="916765" y="64499"/>
                  <a:pt x="753851" y="57763"/>
                </a:cubicBezTo>
                <a:cubicBezTo>
                  <a:pt x="653675" y="53272"/>
                  <a:pt x="554511" y="38677"/>
                  <a:pt x="465465" y="116142"/>
                </a:cubicBezTo>
                <a:cubicBezTo>
                  <a:pt x="489751" y="134105"/>
                  <a:pt x="519095" y="130737"/>
                  <a:pt x="546416" y="136351"/>
                </a:cubicBezTo>
                <a:cubicBezTo>
                  <a:pt x="594986" y="147578"/>
                  <a:pt x="643557" y="158804"/>
                  <a:pt x="689091" y="180136"/>
                </a:cubicBezTo>
                <a:cubicBezTo>
                  <a:pt x="699210" y="184626"/>
                  <a:pt x="708317" y="193608"/>
                  <a:pt x="704269" y="208203"/>
                </a:cubicBezTo>
                <a:cubicBezTo>
                  <a:pt x="701234" y="219430"/>
                  <a:pt x="691115" y="219430"/>
                  <a:pt x="683020" y="221675"/>
                </a:cubicBezTo>
                <a:cubicBezTo>
                  <a:pt x="664806" y="228411"/>
                  <a:pt x="642545" y="223920"/>
                  <a:pt x="621295" y="247496"/>
                </a:cubicBezTo>
                <a:cubicBezTo>
                  <a:pt x="702245" y="259846"/>
                  <a:pt x="780160" y="236270"/>
                  <a:pt x="848968" y="285668"/>
                </a:cubicBezTo>
                <a:cubicBezTo>
                  <a:pt x="823671" y="310367"/>
                  <a:pt x="795339" y="304753"/>
                  <a:pt x="768018" y="309244"/>
                </a:cubicBezTo>
                <a:cubicBezTo>
                  <a:pt x="739685" y="313735"/>
                  <a:pt x="712365" y="321594"/>
                  <a:pt x="684032" y="326085"/>
                </a:cubicBezTo>
                <a:cubicBezTo>
                  <a:pt x="653675" y="331698"/>
                  <a:pt x="623319" y="332821"/>
                  <a:pt x="592962" y="338434"/>
                </a:cubicBezTo>
                <a:cubicBezTo>
                  <a:pt x="567666" y="342925"/>
                  <a:pt x="540345" y="335066"/>
                  <a:pt x="509988" y="363133"/>
                </a:cubicBezTo>
                <a:cubicBezTo>
                  <a:pt x="584867" y="383342"/>
                  <a:pt x="652663" y="353029"/>
                  <a:pt x="726531" y="373237"/>
                </a:cubicBezTo>
                <a:cubicBezTo>
                  <a:pt x="683020" y="391200"/>
                  <a:pt x="647604" y="385587"/>
                  <a:pt x="614212" y="395691"/>
                </a:cubicBezTo>
                <a:cubicBezTo>
                  <a:pt x="583855" y="405795"/>
                  <a:pt x="547428" y="394568"/>
                  <a:pt x="522131" y="424881"/>
                </a:cubicBezTo>
                <a:cubicBezTo>
                  <a:pt x="502905" y="448457"/>
                  <a:pt x="482668" y="451825"/>
                  <a:pt x="457370" y="438353"/>
                </a:cubicBezTo>
                <a:cubicBezTo>
                  <a:pt x="435109" y="426003"/>
                  <a:pt x="410824" y="429371"/>
                  <a:pt x="388562" y="441721"/>
                </a:cubicBezTo>
                <a:cubicBezTo>
                  <a:pt x="380468" y="446212"/>
                  <a:pt x="372372" y="451825"/>
                  <a:pt x="372372" y="463052"/>
                </a:cubicBezTo>
                <a:cubicBezTo>
                  <a:pt x="372372" y="478770"/>
                  <a:pt x="382491" y="483260"/>
                  <a:pt x="393622" y="485506"/>
                </a:cubicBezTo>
                <a:cubicBezTo>
                  <a:pt x="403741" y="487751"/>
                  <a:pt x="415883" y="489997"/>
                  <a:pt x="426002" y="487751"/>
                </a:cubicBezTo>
                <a:cubicBezTo>
                  <a:pt x="490762" y="475402"/>
                  <a:pt x="554511" y="495610"/>
                  <a:pt x="619271" y="493365"/>
                </a:cubicBezTo>
                <a:cubicBezTo>
                  <a:pt x="415883" y="541640"/>
                  <a:pt x="210471" y="525922"/>
                  <a:pt x="0" y="542762"/>
                </a:cubicBezTo>
                <a:cubicBezTo>
                  <a:pt x="27321" y="576443"/>
                  <a:pt x="62737" y="548376"/>
                  <a:pt x="83986" y="573075"/>
                </a:cubicBezTo>
                <a:cubicBezTo>
                  <a:pt x="63748" y="624719"/>
                  <a:pt x="71844" y="652785"/>
                  <a:pt x="112319" y="656154"/>
                </a:cubicBezTo>
                <a:cubicBezTo>
                  <a:pt x="151782" y="659522"/>
                  <a:pt x="194281" y="641559"/>
                  <a:pt x="215531" y="703306"/>
                </a:cubicBezTo>
                <a:cubicBezTo>
                  <a:pt x="221602" y="722392"/>
                  <a:pt x="259042" y="716779"/>
                  <a:pt x="282315" y="720147"/>
                </a:cubicBezTo>
                <a:cubicBezTo>
                  <a:pt x="332909" y="728005"/>
                  <a:pt x="386539" y="720147"/>
                  <a:pt x="435109" y="744846"/>
                </a:cubicBezTo>
                <a:cubicBezTo>
                  <a:pt x="454335" y="753827"/>
                  <a:pt x="467489" y="760563"/>
                  <a:pt x="457370" y="785263"/>
                </a:cubicBezTo>
                <a:cubicBezTo>
                  <a:pt x="447252" y="811084"/>
                  <a:pt x="460406" y="820066"/>
                  <a:pt x="476596" y="830170"/>
                </a:cubicBezTo>
                <a:cubicBezTo>
                  <a:pt x="488739" y="838028"/>
                  <a:pt x="506953" y="835783"/>
                  <a:pt x="517071" y="859360"/>
                </a:cubicBezTo>
                <a:cubicBezTo>
                  <a:pt x="410824" y="855992"/>
                  <a:pt x="307612" y="836906"/>
                  <a:pt x="202377" y="854869"/>
                </a:cubicBezTo>
                <a:cubicBezTo>
                  <a:pt x="317731" y="899776"/>
                  <a:pt x="444216" y="897531"/>
                  <a:pt x="557546" y="949175"/>
                </a:cubicBezTo>
                <a:cubicBezTo>
                  <a:pt x="553499" y="967137"/>
                  <a:pt x="527190" y="959278"/>
                  <a:pt x="526178" y="986223"/>
                </a:cubicBezTo>
                <a:cubicBezTo>
                  <a:pt x="585879" y="1014290"/>
                  <a:pt x="657723" y="995204"/>
                  <a:pt x="720459" y="1036744"/>
                </a:cubicBezTo>
                <a:cubicBezTo>
                  <a:pt x="684032" y="1055829"/>
                  <a:pt x="650640" y="1024394"/>
                  <a:pt x="616236" y="1042357"/>
                </a:cubicBezTo>
                <a:cubicBezTo>
                  <a:pt x="627367" y="1069302"/>
                  <a:pt x="1131283" y="1235459"/>
                  <a:pt x="1222353" y="1253422"/>
                </a:cubicBezTo>
                <a:cubicBezTo>
                  <a:pt x="1407527" y="1290470"/>
                  <a:pt x="1940788" y="1384776"/>
                  <a:pt x="2087511" y="1406107"/>
                </a:cubicBezTo>
                <a:cubicBezTo>
                  <a:pt x="2200841" y="1421824"/>
                  <a:pt x="2313160" y="1434174"/>
                  <a:pt x="2425479" y="1435297"/>
                </a:cubicBezTo>
                <a:cubicBezTo>
                  <a:pt x="2553988" y="1436419"/>
                  <a:pt x="2681485" y="1430806"/>
                  <a:pt x="2809994" y="1426315"/>
                </a:cubicBezTo>
                <a:cubicBezTo>
                  <a:pt x="2858058" y="1424631"/>
                  <a:pt x="2905933" y="1421684"/>
                  <a:pt x="2953618" y="1417071"/>
                </a:cubicBezTo>
                <a:lnTo>
                  <a:pt x="3021543" y="1407897"/>
                </a:lnTo>
                <a:close/>
              </a:path>
            </a:pathLst>
          </a:custGeom>
          <a:solidFill>
            <a:schemeClr val="accent1">
              <a:alpha val="20000"/>
            </a:schemeClr>
          </a:solidFill>
          <a:ln w="32707"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xmlns="" id="{26030E26-A86A-417A-AA64-699AA8DD3DA5}"/>
              </a:ext>
            </a:extLst>
          </p:cNvPr>
          <p:cNvSpPr>
            <a:spLocks noGrp="1"/>
          </p:cNvSpPr>
          <p:nvPr>
            <p:ph type="title"/>
          </p:nvPr>
        </p:nvSpPr>
        <p:spPr/>
        <p:txBody>
          <a:bodyPr>
            <a:normAutofit/>
          </a:bodyPr>
          <a:lstStyle>
            <a:lvl1pPr>
              <a:defRPr sz="40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xmlns="" id="{D19CF97E-0E6E-41E9-B75B-0371E744D1E8}"/>
              </a:ext>
            </a:extLst>
          </p:cNvPr>
          <p:cNvSpPr>
            <a:spLocks noGrp="1"/>
          </p:cNvSpPr>
          <p:nvPr>
            <p:ph idx="1"/>
          </p:nvPr>
        </p:nvSpPr>
        <p:spPr>
          <a:xfrm>
            <a:off x="838200" y="2011680"/>
            <a:ext cx="10515600" cy="4160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xmlns="" id="{70BAE770-8363-44CD-8A22-AB26C5C5361B}"/>
              </a:ext>
            </a:extLst>
          </p:cNvPr>
          <p:cNvSpPr>
            <a:spLocks noGrp="1"/>
          </p:cNvSpPr>
          <p:nvPr>
            <p:ph type="dt" sz="half" idx="10"/>
          </p:nvPr>
        </p:nvSpPr>
        <p:spPr/>
        <p:txBody>
          <a:bodyPr/>
          <a:lstStyle/>
          <a:p>
            <a:fld id="{3C04E684-10F4-4CC3-A0B9-F03AA7BE37CF}" type="datetimeFigureOut">
              <a:rPr lang="en-US" smtClean="0"/>
              <a:t>5/7/2020</a:t>
            </a:fld>
            <a:endParaRPr lang="en-US"/>
          </a:p>
        </p:txBody>
      </p:sp>
      <p:sp>
        <p:nvSpPr>
          <p:cNvPr id="5" name="Footer Placeholder 4">
            <a:extLst>
              <a:ext uri="{FF2B5EF4-FFF2-40B4-BE49-F238E27FC236}">
                <a16:creationId xmlns:a16="http://schemas.microsoft.com/office/drawing/2014/main" xmlns="" id="{36E618F2-3B8E-4449-91E7-F8AA4960938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063428F0-E5C2-42A1-AB2F-1A19FFAD19CF}"/>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32567726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Graphic 9" descr="Tag=AccentColor&#10;Flavor=Light&#10;Target=Fill">
            <a:extLst>
              <a:ext uri="{FF2B5EF4-FFF2-40B4-BE49-F238E27FC236}">
                <a16:creationId xmlns:a16="http://schemas.microsoft.com/office/drawing/2014/main" xmlns="" id="{DB2CE8D6-5B4E-4EBE-9ED5-A1DA7E2A5CDA}"/>
              </a:ext>
            </a:extLst>
          </p:cNvPr>
          <p:cNvSpPr/>
          <p:nvPr/>
        </p:nvSpPr>
        <p:spPr>
          <a:xfrm>
            <a:off x="7209816" y="0"/>
            <a:ext cx="4143984" cy="5747660"/>
          </a:xfrm>
          <a:custGeom>
            <a:avLst/>
            <a:gdLst>
              <a:gd name="connsiteX0" fmla="*/ 0 w 3843750"/>
              <a:gd name="connsiteY0" fmla="*/ 346 h 5956080"/>
              <a:gd name="connsiteX1" fmla="*/ 72373 w 3843750"/>
              <a:gd name="connsiteY1" fmla="*/ 2447534 h 5956080"/>
              <a:gd name="connsiteX2" fmla="*/ 145093 w 3843750"/>
              <a:gd name="connsiteY2" fmla="*/ 3878724 h 5956080"/>
              <a:gd name="connsiteX3" fmla="*/ 237897 w 3843750"/>
              <a:gd name="connsiteY3" fmla="*/ 4208041 h 5956080"/>
              <a:gd name="connsiteX4" fmla="*/ 281875 w 3843750"/>
              <a:gd name="connsiteY4" fmla="*/ 4677601 h 5956080"/>
              <a:gd name="connsiteX5" fmla="*/ 360135 w 3843750"/>
              <a:gd name="connsiteY5" fmla="*/ 5287407 h 5956080"/>
              <a:gd name="connsiteX6" fmla="*/ 414155 w 3843750"/>
              <a:gd name="connsiteY6" fmla="*/ 5817914 h 5956080"/>
              <a:gd name="connsiteX7" fmla="*/ 681487 w 3843750"/>
              <a:gd name="connsiteY7" fmla="*/ 5914873 h 5956080"/>
              <a:gd name="connsiteX8" fmla="*/ 892373 w 3843750"/>
              <a:gd name="connsiteY8" fmla="*/ 5605295 h 5956080"/>
              <a:gd name="connsiteX9" fmla="*/ 1027770 w 3843750"/>
              <a:gd name="connsiteY9" fmla="*/ 5804063 h 5956080"/>
              <a:gd name="connsiteX10" fmla="*/ 1200566 w 3843750"/>
              <a:gd name="connsiteY10" fmla="*/ 5527036 h 5956080"/>
              <a:gd name="connsiteX11" fmla="*/ 1348083 w 3843750"/>
              <a:gd name="connsiteY11" fmla="*/ 5363590 h 5956080"/>
              <a:gd name="connsiteX12" fmla="*/ 1425997 w 3843750"/>
              <a:gd name="connsiteY12" fmla="*/ 4800532 h 5956080"/>
              <a:gd name="connsiteX13" fmla="*/ 1517416 w 3843750"/>
              <a:gd name="connsiteY13" fmla="*/ 4640549 h 5956080"/>
              <a:gd name="connsiteX14" fmla="*/ 1569705 w 3843750"/>
              <a:gd name="connsiteY14" fmla="*/ 4803995 h 5956080"/>
              <a:gd name="connsiteX15" fmla="*/ 1530921 w 3843750"/>
              <a:gd name="connsiteY15" fmla="*/ 5433885 h 5956080"/>
              <a:gd name="connsiteX16" fmla="*/ 1614721 w 3843750"/>
              <a:gd name="connsiteY16" fmla="*/ 5319957 h 5956080"/>
              <a:gd name="connsiteX17" fmla="*/ 1800676 w 3843750"/>
              <a:gd name="connsiteY17" fmla="*/ 4608691 h 5956080"/>
              <a:gd name="connsiteX18" fmla="*/ 1918759 w 3843750"/>
              <a:gd name="connsiteY18" fmla="*/ 4486799 h 5956080"/>
              <a:gd name="connsiteX19" fmla="*/ 2009139 w 3843750"/>
              <a:gd name="connsiteY19" fmla="*/ 4715000 h 5956080"/>
              <a:gd name="connsiteX20" fmla="*/ 2135532 w 3843750"/>
              <a:gd name="connsiteY20" fmla="*/ 5321689 h 5956080"/>
              <a:gd name="connsiteX21" fmla="*/ 2209291 w 3843750"/>
              <a:gd name="connsiteY21" fmla="*/ 5028733 h 5956080"/>
              <a:gd name="connsiteX22" fmla="*/ 2501208 w 3843750"/>
              <a:gd name="connsiteY22" fmla="*/ 4457711 h 5956080"/>
              <a:gd name="connsiteX23" fmla="*/ 2695127 w 3843750"/>
              <a:gd name="connsiteY23" fmla="*/ 4973674 h 5956080"/>
              <a:gd name="connsiteX24" fmla="*/ 2825329 w 3843750"/>
              <a:gd name="connsiteY24" fmla="*/ 4563328 h 5956080"/>
              <a:gd name="connsiteX25" fmla="*/ 2904628 w 3843750"/>
              <a:gd name="connsiteY25" fmla="*/ 4466368 h 5956080"/>
              <a:gd name="connsiteX26" fmla="*/ 2922635 w 3843750"/>
              <a:gd name="connsiteY26" fmla="*/ 4519696 h 5956080"/>
              <a:gd name="connsiteX27" fmla="*/ 3089544 w 3843750"/>
              <a:gd name="connsiteY27" fmla="*/ 3606545 h 5956080"/>
              <a:gd name="connsiteX28" fmla="*/ 3150490 w 3843750"/>
              <a:gd name="connsiteY28" fmla="*/ 3989882 h 5956080"/>
              <a:gd name="connsiteX29" fmla="*/ 3755448 w 3843750"/>
              <a:gd name="connsiteY29" fmla="*/ 1538193 h 5956080"/>
              <a:gd name="connsiteX30" fmla="*/ 3850330 w 3843750"/>
              <a:gd name="connsiteY30" fmla="*/ 0 h 5956080"/>
              <a:gd name="connsiteX31" fmla="*/ 0 w 3843750"/>
              <a:gd name="connsiteY31" fmla="*/ 0 h 5956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843750" h="5956080">
                <a:moveTo>
                  <a:pt x="0" y="346"/>
                </a:moveTo>
                <a:cubicBezTo>
                  <a:pt x="12120" y="1234155"/>
                  <a:pt x="72720" y="2447534"/>
                  <a:pt x="72373" y="2447534"/>
                </a:cubicBezTo>
                <a:cubicBezTo>
                  <a:pt x="72720" y="2449265"/>
                  <a:pt x="114274" y="3641520"/>
                  <a:pt x="145093" y="3878724"/>
                </a:cubicBezTo>
                <a:cubicBezTo>
                  <a:pt x="176258" y="4119392"/>
                  <a:pt x="210194" y="3969797"/>
                  <a:pt x="237897" y="4208041"/>
                </a:cubicBezTo>
                <a:cubicBezTo>
                  <a:pt x="250017" y="4367677"/>
                  <a:pt x="237204" y="4527661"/>
                  <a:pt x="281875" y="4677601"/>
                </a:cubicBezTo>
                <a:cubicBezTo>
                  <a:pt x="278758" y="4908226"/>
                  <a:pt x="338319" y="5059552"/>
                  <a:pt x="360135" y="5287407"/>
                </a:cubicBezTo>
                <a:cubicBezTo>
                  <a:pt x="370177" y="5468860"/>
                  <a:pt x="348015" y="5649274"/>
                  <a:pt x="414155" y="5817914"/>
                </a:cubicBezTo>
                <a:cubicBezTo>
                  <a:pt x="467137" y="5947770"/>
                  <a:pt x="534662" y="6049578"/>
                  <a:pt x="681487" y="5914873"/>
                </a:cubicBezTo>
                <a:cubicBezTo>
                  <a:pt x="680448" y="5747964"/>
                  <a:pt x="925963" y="5772897"/>
                  <a:pt x="892373" y="5605295"/>
                </a:cubicBezTo>
                <a:cubicBezTo>
                  <a:pt x="1003184" y="5641309"/>
                  <a:pt x="945009" y="5759046"/>
                  <a:pt x="1027770" y="5804063"/>
                </a:cubicBezTo>
                <a:cubicBezTo>
                  <a:pt x="1099105" y="5719915"/>
                  <a:pt x="1051664" y="5551968"/>
                  <a:pt x="1200566" y="5527036"/>
                </a:cubicBezTo>
                <a:cubicBezTo>
                  <a:pt x="1352931" y="5564088"/>
                  <a:pt x="1336655" y="5453970"/>
                  <a:pt x="1348083" y="5363590"/>
                </a:cubicBezTo>
                <a:cubicBezTo>
                  <a:pt x="1370938" y="5149586"/>
                  <a:pt x="1389291" y="5009687"/>
                  <a:pt x="1425997" y="4800532"/>
                </a:cubicBezTo>
                <a:cubicBezTo>
                  <a:pt x="1436385" y="4748243"/>
                  <a:pt x="1415608" y="4628775"/>
                  <a:pt x="1517416" y="4640549"/>
                </a:cubicBezTo>
                <a:cubicBezTo>
                  <a:pt x="1596022" y="4651976"/>
                  <a:pt x="1566242" y="4746512"/>
                  <a:pt x="1569705" y="4803995"/>
                </a:cubicBezTo>
                <a:cubicBezTo>
                  <a:pt x="1600177" y="5128809"/>
                  <a:pt x="1532998" y="5109763"/>
                  <a:pt x="1530921" y="5433885"/>
                </a:cubicBezTo>
                <a:cubicBezTo>
                  <a:pt x="1530574" y="5446697"/>
                  <a:pt x="1580786" y="5458125"/>
                  <a:pt x="1614721" y="5319957"/>
                </a:cubicBezTo>
                <a:cubicBezTo>
                  <a:pt x="1681208" y="5047432"/>
                  <a:pt x="1760507" y="4832736"/>
                  <a:pt x="1800676" y="4608691"/>
                </a:cubicBezTo>
                <a:cubicBezTo>
                  <a:pt x="1848463" y="4656824"/>
                  <a:pt x="1889671" y="4439704"/>
                  <a:pt x="1918759" y="4486799"/>
                </a:cubicBezTo>
                <a:cubicBezTo>
                  <a:pt x="1932264" y="4566098"/>
                  <a:pt x="1956503" y="4642626"/>
                  <a:pt x="2009139" y="4715000"/>
                </a:cubicBezTo>
                <a:cubicBezTo>
                  <a:pt x="2054502" y="4933851"/>
                  <a:pt x="2004983" y="5137812"/>
                  <a:pt x="2135532" y="5321689"/>
                </a:cubicBezTo>
                <a:cubicBezTo>
                  <a:pt x="2135532" y="5321689"/>
                  <a:pt x="2137610" y="5265245"/>
                  <a:pt x="2209291" y="5028733"/>
                </a:cubicBezTo>
                <a:cubicBezTo>
                  <a:pt x="2267120" y="4838277"/>
                  <a:pt x="2341225" y="4936622"/>
                  <a:pt x="2501208" y="4457711"/>
                </a:cubicBezTo>
                <a:cubicBezTo>
                  <a:pt x="2545186" y="4641934"/>
                  <a:pt x="2446495" y="4877753"/>
                  <a:pt x="2695127" y="4973674"/>
                </a:cubicBezTo>
                <a:cubicBezTo>
                  <a:pt x="2743260" y="4833775"/>
                  <a:pt x="2706208" y="4662365"/>
                  <a:pt x="2825329" y="4563328"/>
                </a:cubicBezTo>
                <a:cubicBezTo>
                  <a:pt x="2859958" y="4534586"/>
                  <a:pt x="2884890" y="4501689"/>
                  <a:pt x="2904628" y="4466368"/>
                </a:cubicBezTo>
                <a:cubicBezTo>
                  <a:pt x="2910515" y="4484375"/>
                  <a:pt x="2916749" y="4503074"/>
                  <a:pt x="2922635" y="4519696"/>
                </a:cubicBezTo>
                <a:cubicBezTo>
                  <a:pt x="2946529" y="4491647"/>
                  <a:pt x="3082618" y="3784882"/>
                  <a:pt x="3089544" y="3606545"/>
                </a:cubicBezTo>
                <a:cubicBezTo>
                  <a:pt x="3124172" y="3733285"/>
                  <a:pt x="3150490" y="3989882"/>
                  <a:pt x="3150490" y="3989882"/>
                </a:cubicBezTo>
                <a:cubicBezTo>
                  <a:pt x="3150490" y="3989882"/>
                  <a:pt x="3300085" y="3936900"/>
                  <a:pt x="3755448" y="1538193"/>
                </a:cubicBezTo>
                <a:cubicBezTo>
                  <a:pt x="3791461" y="1348775"/>
                  <a:pt x="3824704" y="697762"/>
                  <a:pt x="3850330" y="0"/>
                </a:cubicBezTo>
                <a:lnTo>
                  <a:pt x="0" y="0"/>
                </a:lnTo>
                <a:close/>
              </a:path>
            </a:pathLst>
          </a:custGeom>
          <a:solidFill>
            <a:schemeClr val="accent1">
              <a:alpha val="20000"/>
            </a:schemeClr>
          </a:solidFill>
          <a:ln w="32707"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xmlns="" id="{64AD5705-B027-4C44-B38A-60296E29EB12}"/>
              </a:ext>
            </a:extLst>
          </p:cNvPr>
          <p:cNvSpPr>
            <a:spLocks noGrp="1"/>
          </p:cNvSpPr>
          <p:nvPr>
            <p:ph type="title"/>
          </p:nvPr>
        </p:nvSpPr>
        <p:spPr>
          <a:xfrm>
            <a:off x="831850" y="1078991"/>
            <a:ext cx="5266944" cy="3136392"/>
          </a:xfrm>
        </p:spPr>
        <p:txBody>
          <a:bodyPr anchor="b">
            <a:normAutofit/>
          </a:bodyPr>
          <a:lstStyle>
            <a:lvl1pPr>
              <a:defRPr sz="48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xmlns="" id="{BE8BBAC4-9088-44CF-BA2D-B8DD24FB5274}"/>
              </a:ext>
            </a:extLst>
          </p:cNvPr>
          <p:cNvSpPr>
            <a:spLocks noGrp="1"/>
          </p:cNvSpPr>
          <p:nvPr>
            <p:ph type="body" idx="1"/>
          </p:nvPr>
        </p:nvSpPr>
        <p:spPr>
          <a:xfrm>
            <a:off x="831850" y="4279392"/>
            <a:ext cx="5266944" cy="1500187"/>
          </a:xfrm>
        </p:spPr>
        <p:txBody>
          <a:bodyPr/>
          <a:lstStyle>
            <a:lvl1pPr marL="0" indent="0">
              <a:buNone/>
              <a:defRPr sz="2400" cap="all" baseline="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3793FB3F-D2A6-4919-B57B-C08861D46303}"/>
              </a:ext>
            </a:extLst>
          </p:cNvPr>
          <p:cNvSpPr>
            <a:spLocks noGrp="1"/>
          </p:cNvSpPr>
          <p:nvPr>
            <p:ph type="dt" sz="half" idx="10"/>
          </p:nvPr>
        </p:nvSpPr>
        <p:spPr/>
        <p:txBody>
          <a:bodyPr/>
          <a:lstStyle/>
          <a:p>
            <a:fld id="{3C04E684-10F4-4CC3-A0B9-F03AA7BE37CF}" type="datetimeFigureOut">
              <a:rPr lang="en-US" smtClean="0"/>
              <a:t>5/7/2020</a:t>
            </a:fld>
            <a:endParaRPr lang="en-US"/>
          </a:p>
        </p:txBody>
      </p:sp>
      <p:sp>
        <p:nvSpPr>
          <p:cNvPr id="5" name="Footer Placeholder 4">
            <a:extLst>
              <a:ext uri="{FF2B5EF4-FFF2-40B4-BE49-F238E27FC236}">
                <a16:creationId xmlns:a16="http://schemas.microsoft.com/office/drawing/2014/main" xmlns="" id="{989049E0-6BE5-43FA-A4D4-ACAFC871A7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ADF8C28D-1479-4F15-B906-0AEBBCCA8CFA}"/>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3725053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Shape 7" descr="Tag=AccentColor&#10;Flavor=Light&#10;Target=Fill">
            <a:extLst>
              <a:ext uri="{FF2B5EF4-FFF2-40B4-BE49-F238E27FC236}">
                <a16:creationId xmlns:a16="http://schemas.microsoft.com/office/drawing/2014/main" xmlns="" id="{FD51F360-8860-4FB5-A0A5-773473DD8B39}"/>
              </a:ext>
            </a:extLst>
          </p:cNvPr>
          <p:cNvSpPr/>
          <p:nvPr/>
        </p:nvSpPr>
        <p:spPr>
          <a:xfrm flipH="1">
            <a:off x="1" y="315111"/>
            <a:ext cx="3021543" cy="1435442"/>
          </a:xfrm>
          <a:custGeom>
            <a:avLst/>
            <a:gdLst>
              <a:gd name="connsiteX0" fmla="*/ 3021543 w 3021543"/>
              <a:gd name="connsiteY0" fmla="*/ 0 h 1435442"/>
              <a:gd name="connsiteX1" fmla="*/ 2963800 w 3021543"/>
              <a:gd name="connsiteY1" fmla="*/ 7242 h 1435442"/>
              <a:gd name="connsiteX2" fmla="*/ 2793803 w 3021543"/>
              <a:gd name="connsiteY2" fmla="*/ 24082 h 1435442"/>
              <a:gd name="connsiteX3" fmla="*/ 2414348 w 3021543"/>
              <a:gd name="connsiteY3" fmla="*/ 29696 h 1435442"/>
              <a:gd name="connsiteX4" fmla="*/ 2091558 w 3021543"/>
              <a:gd name="connsiteY4" fmla="*/ 27450 h 1435442"/>
              <a:gd name="connsiteX5" fmla="*/ 1645319 w 3021543"/>
              <a:gd name="connsiteY5" fmla="*/ 28573 h 1435442"/>
              <a:gd name="connsiteX6" fmla="*/ 1243602 w 3021543"/>
              <a:gd name="connsiteY6" fmla="*/ 60008 h 1435442"/>
              <a:gd name="connsiteX7" fmla="*/ 753851 w 3021543"/>
              <a:gd name="connsiteY7" fmla="*/ 57763 h 1435442"/>
              <a:gd name="connsiteX8" fmla="*/ 465465 w 3021543"/>
              <a:gd name="connsiteY8" fmla="*/ 116142 h 1435442"/>
              <a:gd name="connsiteX9" fmla="*/ 546416 w 3021543"/>
              <a:gd name="connsiteY9" fmla="*/ 136351 h 1435442"/>
              <a:gd name="connsiteX10" fmla="*/ 689091 w 3021543"/>
              <a:gd name="connsiteY10" fmla="*/ 180136 h 1435442"/>
              <a:gd name="connsiteX11" fmla="*/ 704269 w 3021543"/>
              <a:gd name="connsiteY11" fmla="*/ 208203 h 1435442"/>
              <a:gd name="connsiteX12" fmla="*/ 683020 w 3021543"/>
              <a:gd name="connsiteY12" fmla="*/ 221675 h 1435442"/>
              <a:gd name="connsiteX13" fmla="*/ 621295 w 3021543"/>
              <a:gd name="connsiteY13" fmla="*/ 247496 h 1435442"/>
              <a:gd name="connsiteX14" fmla="*/ 848968 w 3021543"/>
              <a:gd name="connsiteY14" fmla="*/ 285668 h 1435442"/>
              <a:gd name="connsiteX15" fmla="*/ 768018 w 3021543"/>
              <a:gd name="connsiteY15" fmla="*/ 309244 h 1435442"/>
              <a:gd name="connsiteX16" fmla="*/ 684032 w 3021543"/>
              <a:gd name="connsiteY16" fmla="*/ 326085 h 1435442"/>
              <a:gd name="connsiteX17" fmla="*/ 592962 w 3021543"/>
              <a:gd name="connsiteY17" fmla="*/ 338434 h 1435442"/>
              <a:gd name="connsiteX18" fmla="*/ 509988 w 3021543"/>
              <a:gd name="connsiteY18" fmla="*/ 363133 h 1435442"/>
              <a:gd name="connsiteX19" fmla="*/ 726531 w 3021543"/>
              <a:gd name="connsiteY19" fmla="*/ 373237 h 1435442"/>
              <a:gd name="connsiteX20" fmla="*/ 614212 w 3021543"/>
              <a:gd name="connsiteY20" fmla="*/ 395691 h 1435442"/>
              <a:gd name="connsiteX21" fmla="*/ 522131 w 3021543"/>
              <a:gd name="connsiteY21" fmla="*/ 424881 h 1435442"/>
              <a:gd name="connsiteX22" fmla="*/ 457370 w 3021543"/>
              <a:gd name="connsiteY22" fmla="*/ 438353 h 1435442"/>
              <a:gd name="connsiteX23" fmla="*/ 388562 w 3021543"/>
              <a:gd name="connsiteY23" fmla="*/ 441721 h 1435442"/>
              <a:gd name="connsiteX24" fmla="*/ 372372 w 3021543"/>
              <a:gd name="connsiteY24" fmla="*/ 463052 h 1435442"/>
              <a:gd name="connsiteX25" fmla="*/ 393622 w 3021543"/>
              <a:gd name="connsiteY25" fmla="*/ 485506 h 1435442"/>
              <a:gd name="connsiteX26" fmla="*/ 426002 w 3021543"/>
              <a:gd name="connsiteY26" fmla="*/ 487751 h 1435442"/>
              <a:gd name="connsiteX27" fmla="*/ 619271 w 3021543"/>
              <a:gd name="connsiteY27" fmla="*/ 493365 h 1435442"/>
              <a:gd name="connsiteX28" fmla="*/ 0 w 3021543"/>
              <a:gd name="connsiteY28" fmla="*/ 542762 h 1435442"/>
              <a:gd name="connsiteX29" fmla="*/ 83986 w 3021543"/>
              <a:gd name="connsiteY29" fmla="*/ 573075 h 1435442"/>
              <a:gd name="connsiteX30" fmla="*/ 112319 w 3021543"/>
              <a:gd name="connsiteY30" fmla="*/ 656154 h 1435442"/>
              <a:gd name="connsiteX31" fmla="*/ 215531 w 3021543"/>
              <a:gd name="connsiteY31" fmla="*/ 703306 h 1435442"/>
              <a:gd name="connsiteX32" fmla="*/ 282315 w 3021543"/>
              <a:gd name="connsiteY32" fmla="*/ 720147 h 1435442"/>
              <a:gd name="connsiteX33" fmla="*/ 435109 w 3021543"/>
              <a:gd name="connsiteY33" fmla="*/ 744846 h 1435442"/>
              <a:gd name="connsiteX34" fmla="*/ 457370 w 3021543"/>
              <a:gd name="connsiteY34" fmla="*/ 785263 h 1435442"/>
              <a:gd name="connsiteX35" fmla="*/ 476596 w 3021543"/>
              <a:gd name="connsiteY35" fmla="*/ 830170 h 1435442"/>
              <a:gd name="connsiteX36" fmla="*/ 517071 w 3021543"/>
              <a:gd name="connsiteY36" fmla="*/ 859360 h 1435442"/>
              <a:gd name="connsiteX37" fmla="*/ 202377 w 3021543"/>
              <a:gd name="connsiteY37" fmla="*/ 854869 h 1435442"/>
              <a:gd name="connsiteX38" fmla="*/ 557546 w 3021543"/>
              <a:gd name="connsiteY38" fmla="*/ 949175 h 1435442"/>
              <a:gd name="connsiteX39" fmla="*/ 526178 w 3021543"/>
              <a:gd name="connsiteY39" fmla="*/ 986223 h 1435442"/>
              <a:gd name="connsiteX40" fmla="*/ 720459 w 3021543"/>
              <a:gd name="connsiteY40" fmla="*/ 1036744 h 1435442"/>
              <a:gd name="connsiteX41" fmla="*/ 616236 w 3021543"/>
              <a:gd name="connsiteY41" fmla="*/ 1042357 h 1435442"/>
              <a:gd name="connsiteX42" fmla="*/ 1222353 w 3021543"/>
              <a:gd name="connsiteY42" fmla="*/ 1253422 h 1435442"/>
              <a:gd name="connsiteX43" fmla="*/ 2087511 w 3021543"/>
              <a:gd name="connsiteY43" fmla="*/ 1406107 h 1435442"/>
              <a:gd name="connsiteX44" fmla="*/ 2425479 w 3021543"/>
              <a:gd name="connsiteY44" fmla="*/ 1435297 h 1435442"/>
              <a:gd name="connsiteX45" fmla="*/ 2809994 w 3021543"/>
              <a:gd name="connsiteY45" fmla="*/ 1426315 h 1435442"/>
              <a:gd name="connsiteX46" fmla="*/ 2953618 w 3021543"/>
              <a:gd name="connsiteY46" fmla="*/ 1417071 h 1435442"/>
              <a:gd name="connsiteX47" fmla="*/ 3021543 w 3021543"/>
              <a:gd name="connsiteY47" fmla="*/ 1407897 h 1435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435442">
                <a:moveTo>
                  <a:pt x="3021543" y="0"/>
                </a:moveTo>
                <a:lnTo>
                  <a:pt x="2963800" y="7242"/>
                </a:lnTo>
                <a:cubicBezTo>
                  <a:pt x="2907134" y="13978"/>
                  <a:pt x="2850469" y="22960"/>
                  <a:pt x="2793803" y="24082"/>
                </a:cubicBezTo>
                <a:cubicBezTo>
                  <a:pt x="2667318" y="27450"/>
                  <a:pt x="2539821" y="19592"/>
                  <a:pt x="2414348" y="29696"/>
                </a:cubicBezTo>
                <a:cubicBezTo>
                  <a:pt x="2307089" y="38677"/>
                  <a:pt x="2198818" y="28573"/>
                  <a:pt x="2091558" y="27450"/>
                </a:cubicBezTo>
                <a:cubicBezTo>
                  <a:pt x="1942812" y="26328"/>
                  <a:pt x="1793053" y="18469"/>
                  <a:pt x="1645319" y="28573"/>
                </a:cubicBezTo>
                <a:cubicBezTo>
                  <a:pt x="1510738" y="36432"/>
                  <a:pt x="1376158" y="38677"/>
                  <a:pt x="1243602" y="60008"/>
                </a:cubicBezTo>
                <a:cubicBezTo>
                  <a:pt x="1079677" y="71235"/>
                  <a:pt x="916765" y="64499"/>
                  <a:pt x="753851" y="57763"/>
                </a:cubicBezTo>
                <a:cubicBezTo>
                  <a:pt x="653675" y="53272"/>
                  <a:pt x="554511" y="38677"/>
                  <a:pt x="465465" y="116142"/>
                </a:cubicBezTo>
                <a:cubicBezTo>
                  <a:pt x="489751" y="134105"/>
                  <a:pt x="519095" y="130737"/>
                  <a:pt x="546416" y="136351"/>
                </a:cubicBezTo>
                <a:cubicBezTo>
                  <a:pt x="594986" y="147578"/>
                  <a:pt x="643557" y="158804"/>
                  <a:pt x="689091" y="180136"/>
                </a:cubicBezTo>
                <a:cubicBezTo>
                  <a:pt x="699210" y="184626"/>
                  <a:pt x="708317" y="193608"/>
                  <a:pt x="704269" y="208203"/>
                </a:cubicBezTo>
                <a:cubicBezTo>
                  <a:pt x="701234" y="219430"/>
                  <a:pt x="691115" y="219430"/>
                  <a:pt x="683020" y="221675"/>
                </a:cubicBezTo>
                <a:cubicBezTo>
                  <a:pt x="664806" y="228411"/>
                  <a:pt x="642545" y="223920"/>
                  <a:pt x="621295" y="247496"/>
                </a:cubicBezTo>
                <a:cubicBezTo>
                  <a:pt x="702245" y="259846"/>
                  <a:pt x="780160" y="236270"/>
                  <a:pt x="848968" y="285668"/>
                </a:cubicBezTo>
                <a:cubicBezTo>
                  <a:pt x="823671" y="310367"/>
                  <a:pt x="795339" y="304753"/>
                  <a:pt x="768018" y="309244"/>
                </a:cubicBezTo>
                <a:cubicBezTo>
                  <a:pt x="739685" y="313735"/>
                  <a:pt x="712365" y="321594"/>
                  <a:pt x="684032" y="326085"/>
                </a:cubicBezTo>
                <a:cubicBezTo>
                  <a:pt x="653675" y="331698"/>
                  <a:pt x="623319" y="332821"/>
                  <a:pt x="592962" y="338434"/>
                </a:cubicBezTo>
                <a:cubicBezTo>
                  <a:pt x="567666" y="342925"/>
                  <a:pt x="540345" y="335066"/>
                  <a:pt x="509988" y="363133"/>
                </a:cubicBezTo>
                <a:cubicBezTo>
                  <a:pt x="584867" y="383342"/>
                  <a:pt x="652663" y="353029"/>
                  <a:pt x="726531" y="373237"/>
                </a:cubicBezTo>
                <a:cubicBezTo>
                  <a:pt x="683020" y="391200"/>
                  <a:pt x="647604" y="385587"/>
                  <a:pt x="614212" y="395691"/>
                </a:cubicBezTo>
                <a:cubicBezTo>
                  <a:pt x="583855" y="405795"/>
                  <a:pt x="547428" y="394568"/>
                  <a:pt x="522131" y="424881"/>
                </a:cubicBezTo>
                <a:cubicBezTo>
                  <a:pt x="502905" y="448457"/>
                  <a:pt x="482668" y="451825"/>
                  <a:pt x="457370" y="438353"/>
                </a:cubicBezTo>
                <a:cubicBezTo>
                  <a:pt x="435109" y="426003"/>
                  <a:pt x="410824" y="429371"/>
                  <a:pt x="388562" y="441721"/>
                </a:cubicBezTo>
                <a:cubicBezTo>
                  <a:pt x="380468" y="446212"/>
                  <a:pt x="372372" y="451825"/>
                  <a:pt x="372372" y="463052"/>
                </a:cubicBezTo>
                <a:cubicBezTo>
                  <a:pt x="372372" y="478770"/>
                  <a:pt x="382491" y="483260"/>
                  <a:pt x="393622" y="485506"/>
                </a:cubicBezTo>
                <a:cubicBezTo>
                  <a:pt x="403741" y="487751"/>
                  <a:pt x="415883" y="489997"/>
                  <a:pt x="426002" y="487751"/>
                </a:cubicBezTo>
                <a:cubicBezTo>
                  <a:pt x="490762" y="475402"/>
                  <a:pt x="554511" y="495610"/>
                  <a:pt x="619271" y="493365"/>
                </a:cubicBezTo>
                <a:cubicBezTo>
                  <a:pt x="415883" y="541640"/>
                  <a:pt x="210471" y="525922"/>
                  <a:pt x="0" y="542762"/>
                </a:cubicBezTo>
                <a:cubicBezTo>
                  <a:pt x="27321" y="576443"/>
                  <a:pt x="62737" y="548376"/>
                  <a:pt x="83986" y="573075"/>
                </a:cubicBezTo>
                <a:cubicBezTo>
                  <a:pt x="63748" y="624719"/>
                  <a:pt x="71844" y="652785"/>
                  <a:pt x="112319" y="656154"/>
                </a:cubicBezTo>
                <a:cubicBezTo>
                  <a:pt x="151782" y="659522"/>
                  <a:pt x="194281" y="641559"/>
                  <a:pt x="215531" y="703306"/>
                </a:cubicBezTo>
                <a:cubicBezTo>
                  <a:pt x="221602" y="722392"/>
                  <a:pt x="259042" y="716779"/>
                  <a:pt x="282315" y="720147"/>
                </a:cubicBezTo>
                <a:cubicBezTo>
                  <a:pt x="332909" y="728005"/>
                  <a:pt x="386539" y="720147"/>
                  <a:pt x="435109" y="744846"/>
                </a:cubicBezTo>
                <a:cubicBezTo>
                  <a:pt x="454335" y="753827"/>
                  <a:pt x="467489" y="760563"/>
                  <a:pt x="457370" y="785263"/>
                </a:cubicBezTo>
                <a:cubicBezTo>
                  <a:pt x="447252" y="811084"/>
                  <a:pt x="460406" y="820066"/>
                  <a:pt x="476596" y="830170"/>
                </a:cubicBezTo>
                <a:cubicBezTo>
                  <a:pt x="488739" y="838028"/>
                  <a:pt x="506953" y="835783"/>
                  <a:pt x="517071" y="859360"/>
                </a:cubicBezTo>
                <a:cubicBezTo>
                  <a:pt x="410824" y="855992"/>
                  <a:pt x="307612" y="836906"/>
                  <a:pt x="202377" y="854869"/>
                </a:cubicBezTo>
                <a:cubicBezTo>
                  <a:pt x="317731" y="899776"/>
                  <a:pt x="444216" y="897531"/>
                  <a:pt x="557546" y="949175"/>
                </a:cubicBezTo>
                <a:cubicBezTo>
                  <a:pt x="553499" y="967137"/>
                  <a:pt x="527190" y="959278"/>
                  <a:pt x="526178" y="986223"/>
                </a:cubicBezTo>
                <a:cubicBezTo>
                  <a:pt x="585879" y="1014290"/>
                  <a:pt x="657723" y="995204"/>
                  <a:pt x="720459" y="1036744"/>
                </a:cubicBezTo>
                <a:cubicBezTo>
                  <a:pt x="684032" y="1055829"/>
                  <a:pt x="650640" y="1024394"/>
                  <a:pt x="616236" y="1042357"/>
                </a:cubicBezTo>
                <a:cubicBezTo>
                  <a:pt x="627367" y="1069302"/>
                  <a:pt x="1131283" y="1235459"/>
                  <a:pt x="1222353" y="1253422"/>
                </a:cubicBezTo>
                <a:cubicBezTo>
                  <a:pt x="1407527" y="1290470"/>
                  <a:pt x="1940788" y="1384776"/>
                  <a:pt x="2087511" y="1406107"/>
                </a:cubicBezTo>
                <a:cubicBezTo>
                  <a:pt x="2200841" y="1421824"/>
                  <a:pt x="2313160" y="1434174"/>
                  <a:pt x="2425479" y="1435297"/>
                </a:cubicBezTo>
                <a:cubicBezTo>
                  <a:pt x="2553988" y="1436419"/>
                  <a:pt x="2681485" y="1430806"/>
                  <a:pt x="2809994" y="1426315"/>
                </a:cubicBezTo>
                <a:cubicBezTo>
                  <a:pt x="2858058" y="1424631"/>
                  <a:pt x="2905933" y="1421684"/>
                  <a:pt x="2953618" y="1417071"/>
                </a:cubicBezTo>
                <a:lnTo>
                  <a:pt x="3021543" y="1407897"/>
                </a:lnTo>
                <a:close/>
              </a:path>
            </a:pathLst>
          </a:custGeom>
          <a:solidFill>
            <a:schemeClr val="accent1">
              <a:alpha val="20000"/>
            </a:schemeClr>
          </a:solidFill>
          <a:ln w="32707"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xmlns="" id="{D2A77EC9-372A-4ECA-9088-780532AF057F}"/>
              </a:ext>
            </a:extLst>
          </p:cNvPr>
          <p:cNvSpPr>
            <a:spLocks noGrp="1"/>
          </p:cNvSpPr>
          <p:nvPr>
            <p:ph type="title"/>
          </p:nvPr>
        </p:nvSpPr>
        <p:spPr/>
        <p:txBody>
          <a:bodyPr>
            <a:normAutofit/>
          </a:bodyPr>
          <a:lstStyle>
            <a:lvl1pPr>
              <a:defRPr sz="40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xmlns="" id="{57C882CE-1B27-414A-9B06-AA5D2DB683BA}"/>
              </a:ext>
            </a:extLst>
          </p:cNvPr>
          <p:cNvSpPr>
            <a:spLocks noGrp="1"/>
          </p:cNvSpPr>
          <p:nvPr>
            <p:ph sz="half" idx="1"/>
          </p:nvPr>
        </p:nvSpPr>
        <p:spPr>
          <a:xfrm>
            <a:off x="838200" y="2011680"/>
            <a:ext cx="4937760" cy="4160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xmlns="" id="{A0397E60-5D92-4530-96D1-FC09AF3C2742}"/>
              </a:ext>
            </a:extLst>
          </p:cNvPr>
          <p:cNvSpPr>
            <a:spLocks noGrp="1"/>
          </p:cNvSpPr>
          <p:nvPr>
            <p:ph sz="half" idx="2"/>
          </p:nvPr>
        </p:nvSpPr>
        <p:spPr>
          <a:xfrm>
            <a:off x="6419088" y="2011680"/>
            <a:ext cx="4937760" cy="4160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xmlns="" id="{034240FE-0C6A-47E9-9B0A-7B3C60877372}"/>
              </a:ext>
            </a:extLst>
          </p:cNvPr>
          <p:cNvSpPr>
            <a:spLocks noGrp="1"/>
          </p:cNvSpPr>
          <p:nvPr>
            <p:ph type="dt" sz="half" idx="10"/>
          </p:nvPr>
        </p:nvSpPr>
        <p:spPr/>
        <p:txBody>
          <a:bodyPr/>
          <a:lstStyle/>
          <a:p>
            <a:fld id="{3C04E684-10F4-4CC3-A0B9-F03AA7BE37CF}" type="datetimeFigureOut">
              <a:rPr lang="en-US" smtClean="0"/>
              <a:t>5/7/2020</a:t>
            </a:fld>
            <a:endParaRPr lang="en-US"/>
          </a:p>
        </p:txBody>
      </p:sp>
      <p:sp>
        <p:nvSpPr>
          <p:cNvPr id="6" name="Footer Placeholder 5">
            <a:extLst>
              <a:ext uri="{FF2B5EF4-FFF2-40B4-BE49-F238E27FC236}">
                <a16:creationId xmlns:a16="http://schemas.microsoft.com/office/drawing/2014/main" xmlns="" id="{8671AE1B-BB18-4C7E-AA77-3A4D401A5F3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76FA7B1D-FEDD-4E29-A352-29E5F498B323}"/>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35064749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Shape 9" descr="Tag=AccentColor&#10;Flavor=Light&#10;Target=Fill">
            <a:extLst>
              <a:ext uri="{FF2B5EF4-FFF2-40B4-BE49-F238E27FC236}">
                <a16:creationId xmlns:a16="http://schemas.microsoft.com/office/drawing/2014/main" xmlns="" id="{527D753D-3426-457C-9082-B92894509EC0}"/>
              </a:ext>
            </a:extLst>
          </p:cNvPr>
          <p:cNvSpPr/>
          <p:nvPr/>
        </p:nvSpPr>
        <p:spPr>
          <a:xfrm flipH="1">
            <a:off x="1" y="315111"/>
            <a:ext cx="3021543" cy="1435442"/>
          </a:xfrm>
          <a:custGeom>
            <a:avLst/>
            <a:gdLst>
              <a:gd name="connsiteX0" fmla="*/ 3021543 w 3021543"/>
              <a:gd name="connsiteY0" fmla="*/ 0 h 1435442"/>
              <a:gd name="connsiteX1" fmla="*/ 2963800 w 3021543"/>
              <a:gd name="connsiteY1" fmla="*/ 7242 h 1435442"/>
              <a:gd name="connsiteX2" fmla="*/ 2793803 w 3021543"/>
              <a:gd name="connsiteY2" fmla="*/ 24082 h 1435442"/>
              <a:gd name="connsiteX3" fmla="*/ 2414348 w 3021543"/>
              <a:gd name="connsiteY3" fmla="*/ 29696 h 1435442"/>
              <a:gd name="connsiteX4" fmla="*/ 2091558 w 3021543"/>
              <a:gd name="connsiteY4" fmla="*/ 27450 h 1435442"/>
              <a:gd name="connsiteX5" fmla="*/ 1645319 w 3021543"/>
              <a:gd name="connsiteY5" fmla="*/ 28573 h 1435442"/>
              <a:gd name="connsiteX6" fmla="*/ 1243602 w 3021543"/>
              <a:gd name="connsiteY6" fmla="*/ 60008 h 1435442"/>
              <a:gd name="connsiteX7" fmla="*/ 753851 w 3021543"/>
              <a:gd name="connsiteY7" fmla="*/ 57763 h 1435442"/>
              <a:gd name="connsiteX8" fmla="*/ 465465 w 3021543"/>
              <a:gd name="connsiteY8" fmla="*/ 116142 h 1435442"/>
              <a:gd name="connsiteX9" fmla="*/ 546416 w 3021543"/>
              <a:gd name="connsiteY9" fmla="*/ 136351 h 1435442"/>
              <a:gd name="connsiteX10" fmla="*/ 689091 w 3021543"/>
              <a:gd name="connsiteY10" fmla="*/ 180136 h 1435442"/>
              <a:gd name="connsiteX11" fmla="*/ 704269 w 3021543"/>
              <a:gd name="connsiteY11" fmla="*/ 208203 h 1435442"/>
              <a:gd name="connsiteX12" fmla="*/ 683020 w 3021543"/>
              <a:gd name="connsiteY12" fmla="*/ 221675 h 1435442"/>
              <a:gd name="connsiteX13" fmla="*/ 621295 w 3021543"/>
              <a:gd name="connsiteY13" fmla="*/ 247496 h 1435442"/>
              <a:gd name="connsiteX14" fmla="*/ 848968 w 3021543"/>
              <a:gd name="connsiteY14" fmla="*/ 285668 h 1435442"/>
              <a:gd name="connsiteX15" fmla="*/ 768018 w 3021543"/>
              <a:gd name="connsiteY15" fmla="*/ 309244 h 1435442"/>
              <a:gd name="connsiteX16" fmla="*/ 684032 w 3021543"/>
              <a:gd name="connsiteY16" fmla="*/ 326085 h 1435442"/>
              <a:gd name="connsiteX17" fmla="*/ 592962 w 3021543"/>
              <a:gd name="connsiteY17" fmla="*/ 338434 h 1435442"/>
              <a:gd name="connsiteX18" fmla="*/ 509988 w 3021543"/>
              <a:gd name="connsiteY18" fmla="*/ 363133 h 1435442"/>
              <a:gd name="connsiteX19" fmla="*/ 726531 w 3021543"/>
              <a:gd name="connsiteY19" fmla="*/ 373237 h 1435442"/>
              <a:gd name="connsiteX20" fmla="*/ 614212 w 3021543"/>
              <a:gd name="connsiteY20" fmla="*/ 395691 h 1435442"/>
              <a:gd name="connsiteX21" fmla="*/ 522131 w 3021543"/>
              <a:gd name="connsiteY21" fmla="*/ 424881 h 1435442"/>
              <a:gd name="connsiteX22" fmla="*/ 457370 w 3021543"/>
              <a:gd name="connsiteY22" fmla="*/ 438353 h 1435442"/>
              <a:gd name="connsiteX23" fmla="*/ 388562 w 3021543"/>
              <a:gd name="connsiteY23" fmla="*/ 441721 h 1435442"/>
              <a:gd name="connsiteX24" fmla="*/ 372372 w 3021543"/>
              <a:gd name="connsiteY24" fmla="*/ 463052 h 1435442"/>
              <a:gd name="connsiteX25" fmla="*/ 393622 w 3021543"/>
              <a:gd name="connsiteY25" fmla="*/ 485506 h 1435442"/>
              <a:gd name="connsiteX26" fmla="*/ 426002 w 3021543"/>
              <a:gd name="connsiteY26" fmla="*/ 487751 h 1435442"/>
              <a:gd name="connsiteX27" fmla="*/ 619271 w 3021543"/>
              <a:gd name="connsiteY27" fmla="*/ 493365 h 1435442"/>
              <a:gd name="connsiteX28" fmla="*/ 0 w 3021543"/>
              <a:gd name="connsiteY28" fmla="*/ 542762 h 1435442"/>
              <a:gd name="connsiteX29" fmla="*/ 83986 w 3021543"/>
              <a:gd name="connsiteY29" fmla="*/ 573075 h 1435442"/>
              <a:gd name="connsiteX30" fmla="*/ 112319 w 3021543"/>
              <a:gd name="connsiteY30" fmla="*/ 656154 h 1435442"/>
              <a:gd name="connsiteX31" fmla="*/ 215531 w 3021543"/>
              <a:gd name="connsiteY31" fmla="*/ 703306 h 1435442"/>
              <a:gd name="connsiteX32" fmla="*/ 282315 w 3021543"/>
              <a:gd name="connsiteY32" fmla="*/ 720147 h 1435442"/>
              <a:gd name="connsiteX33" fmla="*/ 435109 w 3021543"/>
              <a:gd name="connsiteY33" fmla="*/ 744846 h 1435442"/>
              <a:gd name="connsiteX34" fmla="*/ 457370 w 3021543"/>
              <a:gd name="connsiteY34" fmla="*/ 785263 h 1435442"/>
              <a:gd name="connsiteX35" fmla="*/ 476596 w 3021543"/>
              <a:gd name="connsiteY35" fmla="*/ 830170 h 1435442"/>
              <a:gd name="connsiteX36" fmla="*/ 517071 w 3021543"/>
              <a:gd name="connsiteY36" fmla="*/ 859360 h 1435442"/>
              <a:gd name="connsiteX37" fmla="*/ 202377 w 3021543"/>
              <a:gd name="connsiteY37" fmla="*/ 854869 h 1435442"/>
              <a:gd name="connsiteX38" fmla="*/ 557546 w 3021543"/>
              <a:gd name="connsiteY38" fmla="*/ 949175 h 1435442"/>
              <a:gd name="connsiteX39" fmla="*/ 526178 w 3021543"/>
              <a:gd name="connsiteY39" fmla="*/ 986223 h 1435442"/>
              <a:gd name="connsiteX40" fmla="*/ 720459 w 3021543"/>
              <a:gd name="connsiteY40" fmla="*/ 1036744 h 1435442"/>
              <a:gd name="connsiteX41" fmla="*/ 616236 w 3021543"/>
              <a:gd name="connsiteY41" fmla="*/ 1042357 h 1435442"/>
              <a:gd name="connsiteX42" fmla="*/ 1222353 w 3021543"/>
              <a:gd name="connsiteY42" fmla="*/ 1253422 h 1435442"/>
              <a:gd name="connsiteX43" fmla="*/ 2087511 w 3021543"/>
              <a:gd name="connsiteY43" fmla="*/ 1406107 h 1435442"/>
              <a:gd name="connsiteX44" fmla="*/ 2425479 w 3021543"/>
              <a:gd name="connsiteY44" fmla="*/ 1435297 h 1435442"/>
              <a:gd name="connsiteX45" fmla="*/ 2809994 w 3021543"/>
              <a:gd name="connsiteY45" fmla="*/ 1426315 h 1435442"/>
              <a:gd name="connsiteX46" fmla="*/ 2953618 w 3021543"/>
              <a:gd name="connsiteY46" fmla="*/ 1417071 h 1435442"/>
              <a:gd name="connsiteX47" fmla="*/ 3021543 w 3021543"/>
              <a:gd name="connsiteY47" fmla="*/ 1407897 h 1435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435442">
                <a:moveTo>
                  <a:pt x="3021543" y="0"/>
                </a:moveTo>
                <a:lnTo>
                  <a:pt x="2963800" y="7242"/>
                </a:lnTo>
                <a:cubicBezTo>
                  <a:pt x="2907134" y="13978"/>
                  <a:pt x="2850469" y="22960"/>
                  <a:pt x="2793803" y="24082"/>
                </a:cubicBezTo>
                <a:cubicBezTo>
                  <a:pt x="2667318" y="27450"/>
                  <a:pt x="2539821" y="19592"/>
                  <a:pt x="2414348" y="29696"/>
                </a:cubicBezTo>
                <a:cubicBezTo>
                  <a:pt x="2307089" y="38677"/>
                  <a:pt x="2198818" y="28573"/>
                  <a:pt x="2091558" y="27450"/>
                </a:cubicBezTo>
                <a:cubicBezTo>
                  <a:pt x="1942812" y="26328"/>
                  <a:pt x="1793053" y="18469"/>
                  <a:pt x="1645319" y="28573"/>
                </a:cubicBezTo>
                <a:cubicBezTo>
                  <a:pt x="1510738" y="36432"/>
                  <a:pt x="1376158" y="38677"/>
                  <a:pt x="1243602" y="60008"/>
                </a:cubicBezTo>
                <a:cubicBezTo>
                  <a:pt x="1079677" y="71235"/>
                  <a:pt x="916765" y="64499"/>
                  <a:pt x="753851" y="57763"/>
                </a:cubicBezTo>
                <a:cubicBezTo>
                  <a:pt x="653675" y="53272"/>
                  <a:pt x="554511" y="38677"/>
                  <a:pt x="465465" y="116142"/>
                </a:cubicBezTo>
                <a:cubicBezTo>
                  <a:pt x="489751" y="134105"/>
                  <a:pt x="519095" y="130737"/>
                  <a:pt x="546416" y="136351"/>
                </a:cubicBezTo>
                <a:cubicBezTo>
                  <a:pt x="594986" y="147578"/>
                  <a:pt x="643557" y="158804"/>
                  <a:pt x="689091" y="180136"/>
                </a:cubicBezTo>
                <a:cubicBezTo>
                  <a:pt x="699210" y="184626"/>
                  <a:pt x="708317" y="193608"/>
                  <a:pt x="704269" y="208203"/>
                </a:cubicBezTo>
                <a:cubicBezTo>
                  <a:pt x="701234" y="219430"/>
                  <a:pt x="691115" y="219430"/>
                  <a:pt x="683020" y="221675"/>
                </a:cubicBezTo>
                <a:cubicBezTo>
                  <a:pt x="664806" y="228411"/>
                  <a:pt x="642545" y="223920"/>
                  <a:pt x="621295" y="247496"/>
                </a:cubicBezTo>
                <a:cubicBezTo>
                  <a:pt x="702245" y="259846"/>
                  <a:pt x="780160" y="236270"/>
                  <a:pt x="848968" y="285668"/>
                </a:cubicBezTo>
                <a:cubicBezTo>
                  <a:pt x="823671" y="310367"/>
                  <a:pt x="795339" y="304753"/>
                  <a:pt x="768018" y="309244"/>
                </a:cubicBezTo>
                <a:cubicBezTo>
                  <a:pt x="739685" y="313735"/>
                  <a:pt x="712365" y="321594"/>
                  <a:pt x="684032" y="326085"/>
                </a:cubicBezTo>
                <a:cubicBezTo>
                  <a:pt x="653675" y="331698"/>
                  <a:pt x="623319" y="332821"/>
                  <a:pt x="592962" y="338434"/>
                </a:cubicBezTo>
                <a:cubicBezTo>
                  <a:pt x="567666" y="342925"/>
                  <a:pt x="540345" y="335066"/>
                  <a:pt x="509988" y="363133"/>
                </a:cubicBezTo>
                <a:cubicBezTo>
                  <a:pt x="584867" y="383342"/>
                  <a:pt x="652663" y="353029"/>
                  <a:pt x="726531" y="373237"/>
                </a:cubicBezTo>
                <a:cubicBezTo>
                  <a:pt x="683020" y="391200"/>
                  <a:pt x="647604" y="385587"/>
                  <a:pt x="614212" y="395691"/>
                </a:cubicBezTo>
                <a:cubicBezTo>
                  <a:pt x="583855" y="405795"/>
                  <a:pt x="547428" y="394568"/>
                  <a:pt x="522131" y="424881"/>
                </a:cubicBezTo>
                <a:cubicBezTo>
                  <a:pt x="502905" y="448457"/>
                  <a:pt x="482668" y="451825"/>
                  <a:pt x="457370" y="438353"/>
                </a:cubicBezTo>
                <a:cubicBezTo>
                  <a:pt x="435109" y="426003"/>
                  <a:pt x="410824" y="429371"/>
                  <a:pt x="388562" y="441721"/>
                </a:cubicBezTo>
                <a:cubicBezTo>
                  <a:pt x="380468" y="446212"/>
                  <a:pt x="372372" y="451825"/>
                  <a:pt x="372372" y="463052"/>
                </a:cubicBezTo>
                <a:cubicBezTo>
                  <a:pt x="372372" y="478770"/>
                  <a:pt x="382491" y="483260"/>
                  <a:pt x="393622" y="485506"/>
                </a:cubicBezTo>
                <a:cubicBezTo>
                  <a:pt x="403741" y="487751"/>
                  <a:pt x="415883" y="489997"/>
                  <a:pt x="426002" y="487751"/>
                </a:cubicBezTo>
                <a:cubicBezTo>
                  <a:pt x="490762" y="475402"/>
                  <a:pt x="554511" y="495610"/>
                  <a:pt x="619271" y="493365"/>
                </a:cubicBezTo>
                <a:cubicBezTo>
                  <a:pt x="415883" y="541640"/>
                  <a:pt x="210471" y="525922"/>
                  <a:pt x="0" y="542762"/>
                </a:cubicBezTo>
                <a:cubicBezTo>
                  <a:pt x="27321" y="576443"/>
                  <a:pt x="62737" y="548376"/>
                  <a:pt x="83986" y="573075"/>
                </a:cubicBezTo>
                <a:cubicBezTo>
                  <a:pt x="63748" y="624719"/>
                  <a:pt x="71844" y="652785"/>
                  <a:pt x="112319" y="656154"/>
                </a:cubicBezTo>
                <a:cubicBezTo>
                  <a:pt x="151782" y="659522"/>
                  <a:pt x="194281" y="641559"/>
                  <a:pt x="215531" y="703306"/>
                </a:cubicBezTo>
                <a:cubicBezTo>
                  <a:pt x="221602" y="722392"/>
                  <a:pt x="259042" y="716779"/>
                  <a:pt x="282315" y="720147"/>
                </a:cubicBezTo>
                <a:cubicBezTo>
                  <a:pt x="332909" y="728005"/>
                  <a:pt x="386539" y="720147"/>
                  <a:pt x="435109" y="744846"/>
                </a:cubicBezTo>
                <a:cubicBezTo>
                  <a:pt x="454335" y="753827"/>
                  <a:pt x="467489" y="760563"/>
                  <a:pt x="457370" y="785263"/>
                </a:cubicBezTo>
                <a:cubicBezTo>
                  <a:pt x="447252" y="811084"/>
                  <a:pt x="460406" y="820066"/>
                  <a:pt x="476596" y="830170"/>
                </a:cubicBezTo>
                <a:cubicBezTo>
                  <a:pt x="488739" y="838028"/>
                  <a:pt x="506953" y="835783"/>
                  <a:pt x="517071" y="859360"/>
                </a:cubicBezTo>
                <a:cubicBezTo>
                  <a:pt x="410824" y="855992"/>
                  <a:pt x="307612" y="836906"/>
                  <a:pt x="202377" y="854869"/>
                </a:cubicBezTo>
                <a:cubicBezTo>
                  <a:pt x="317731" y="899776"/>
                  <a:pt x="444216" y="897531"/>
                  <a:pt x="557546" y="949175"/>
                </a:cubicBezTo>
                <a:cubicBezTo>
                  <a:pt x="553499" y="967137"/>
                  <a:pt x="527190" y="959278"/>
                  <a:pt x="526178" y="986223"/>
                </a:cubicBezTo>
                <a:cubicBezTo>
                  <a:pt x="585879" y="1014290"/>
                  <a:pt x="657723" y="995204"/>
                  <a:pt x="720459" y="1036744"/>
                </a:cubicBezTo>
                <a:cubicBezTo>
                  <a:pt x="684032" y="1055829"/>
                  <a:pt x="650640" y="1024394"/>
                  <a:pt x="616236" y="1042357"/>
                </a:cubicBezTo>
                <a:cubicBezTo>
                  <a:pt x="627367" y="1069302"/>
                  <a:pt x="1131283" y="1235459"/>
                  <a:pt x="1222353" y="1253422"/>
                </a:cubicBezTo>
                <a:cubicBezTo>
                  <a:pt x="1407527" y="1290470"/>
                  <a:pt x="1940788" y="1384776"/>
                  <a:pt x="2087511" y="1406107"/>
                </a:cubicBezTo>
                <a:cubicBezTo>
                  <a:pt x="2200841" y="1421824"/>
                  <a:pt x="2313160" y="1434174"/>
                  <a:pt x="2425479" y="1435297"/>
                </a:cubicBezTo>
                <a:cubicBezTo>
                  <a:pt x="2553988" y="1436419"/>
                  <a:pt x="2681485" y="1430806"/>
                  <a:pt x="2809994" y="1426315"/>
                </a:cubicBezTo>
                <a:cubicBezTo>
                  <a:pt x="2858058" y="1424631"/>
                  <a:pt x="2905933" y="1421684"/>
                  <a:pt x="2953618" y="1417071"/>
                </a:cubicBezTo>
                <a:lnTo>
                  <a:pt x="3021543" y="1407897"/>
                </a:lnTo>
                <a:close/>
              </a:path>
            </a:pathLst>
          </a:custGeom>
          <a:solidFill>
            <a:schemeClr val="accent1">
              <a:alpha val="20000"/>
            </a:schemeClr>
          </a:solidFill>
          <a:ln w="32707"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xmlns="" id="{164D2B94-0682-4185-BCE3-89AF214A4FA8}"/>
              </a:ext>
            </a:extLst>
          </p:cNvPr>
          <p:cNvSpPr>
            <a:spLocks noGrp="1"/>
          </p:cNvSpPr>
          <p:nvPr>
            <p:ph type="title"/>
          </p:nvPr>
        </p:nvSpPr>
        <p:spPr>
          <a:xfrm>
            <a:off x="839788" y="365125"/>
            <a:ext cx="10515600" cy="1325563"/>
          </a:xfrm>
        </p:spPr>
        <p:txBody>
          <a:bodyPr>
            <a:normAutofit/>
          </a:bodyPr>
          <a:lstStyle>
            <a:lvl1pPr>
              <a:defRPr sz="4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xmlns="" id="{8D65C47E-B85E-4B3E-A669-DEEC7F5DF2FB}"/>
              </a:ext>
            </a:extLst>
          </p:cNvPr>
          <p:cNvSpPr>
            <a:spLocks noGrp="1"/>
          </p:cNvSpPr>
          <p:nvPr>
            <p:ph type="body" idx="1"/>
          </p:nvPr>
        </p:nvSpPr>
        <p:spPr>
          <a:xfrm>
            <a:off x="839788" y="2011680"/>
            <a:ext cx="4937760" cy="950976"/>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E324517F-FE8C-49AD-9A52-0F4301052699}"/>
              </a:ext>
            </a:extLst>
          </p:cNvPr>
          <p:cNvSpPr>
            <a:spLocks noGrp="1"/>
          </p:cNvSpPr>
          <p:nvPr>
            <p:ph sz="half" idx="2"/>
          </p:nvPr>
        </p:nvSpPr>
        <p:spPr>
          <a:xfrm>
            <a:off x="839788" y="3127248"/>
            <a:ext cx="4937760" cy="30632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xmlns="" id="{C80C73EC-7117-4DC2-9075-14102F2E282B}"/>
              </a:ext>
            </a:extLst>
          </p:cNvPr>
          <p:cNvSpPr>
            <a:spLocks noGrp="1"/>
          </p:cNvSpPr>
          <p:nvPr>
            <p:ph type="body" sz="quarter" idx="3"/>
          </p:nvPr>
        </p:nvSpPr>
        <p:spPr>
          <a:xfrm>
            <a:off x="6419088" y="2011680"/>
            <a:ext cx="4937760" cy="950976"/>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7DD9A323-865B-4177-8F98-9BA304E022E0}"/>
              </a:ext>
            </a:extLst>
          </p:cNvPr>
          <p:cNvSpPr>
            <a:spLocks noGrp="1"/>
          </p:cNvSpPr>
          <p:nvPr>
            <p:ph sz="quarter" idx="4"/>
          </p:nvPr>
        </p:nvSpPr>
        <p:spPr>
          <a:xfrm>
            <a:off x="6419088" y="3127248"/>
            <a:ext cx="4937760" cy="30632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xmlns="" id="{2AA4E5D6-7075-4584-BD43-D966F0B58E6D}"/>
              </a:ext>
            </a:extLst>
          </p:cNvPr>
          <p:cNvSpPr>
            <a:spLocks noGrp="1"/>
          </p:cNvSpPr>
          <p:nvPr>
            <p:ph type="dt" sz="half" idx="10"/>
          </p:nvPr>
        </p:nvSpPr>
        <p:spPr/>
        <p:txBody>
          <a:bodyPr/>
          <a:lstStyle/>
          <a:p>
            <a:fld id="{3C04E684-10F4-4CC3-A0B9-F03AA7BE37CF}" type="datetimeFigureOut">
              <a:rPr lang="en-US" smtClean="0"/>
              <a:t>5/7/2020</a:t>
            </a:fld>
            <a:endParaRPr lang="en-US"/>
          </a:p>
        </p:txBody>
      </p:sp>
      <p:sp>
        <p:nvSpPr>
          <p:cNvPr id="8" name="Footer Placeholder 7">
            <a:extLst>
              <a:ext uri="{FF2B5EF4-FFF2-40B4-BE49-F238E27FC236}">
                <a16:creationId xmlns:a16="http://schemas.microsoft.com/office/drawing/2014/main" xmlns="" id="{8C38B83D-8A05-4F3C-A409-1602C963075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BAD250E7-8A73-449C-A140-A2A2582D7F33}"/>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8811378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Graphic 1" descr="Tag=AccentColor&#10;Flavor=Light&#10;Target=Fill">
            <a:extLst>
              <a:ext uri="{FF2B5EF4-FFF2-40B4-BE49-F238E27FC236}">
                <a16:creationId xmlns:a16="http://schemas.microsoft.com/office/drawing/2014/main" xmlns="" id="{AAFBE1F6-FC6D-4C3D-9AC3-97028E6F18C7}"/>
              </a:ext>
            </a:extLst>
          </p:cNvPr>
          <p:cNvSpPr/>
          <p:nvPr/>
        </p:nvSpPr>
        <p:spPr>
          <a:xfrm rot="10800000" flipV="1">
            <a:off x="1969639" y="181596"/>
            <a:ext cx="8252722" cy="6022258"/>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accent1">
              <a:alpha val="20000"/>
            </a:schemeClr>
          </a:solidFill>
          <a:ln w="32707"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xmlns="" id="{192825A4-268B-4301-8432-F9E9B2661AEC}"/>
              </a:ext>
            </a:extLst>
          </p:cNvPr>
          <p:cNvSpPr>
            <a:spLocks noGrp="1"/>
          </p:cNvSpPr>
          <p:nvPr>
            <p:ph type="title"/>
          </p:nvPr>
        </p:nvSpPr>
        <p:spPr>
          <a:xfrm>
            <a:off x="2843784" y="1572768"/>
            <a:ext cx="6501384" cy="4096512"/>
          </a:xfrm>
        </p:spPr>
        <p:txBody>
          <a:bodyPr>
            <a:normAutofit/>
          </a:bodyPr>
          <a:lstStyle>
            <a:lvl1pPr algn="ctr">
              <a:defRPr sz="4000"/>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xmlns="" id="{DA33410F-8A90-47F6-BD39-4AC0E4358351}"/>
              </a:ext>
            </a:extLst>
          </p:cNvPr>
          <p:cNvSpPr>
            <a:spLocks noGrp="1"/>
          </p:cNvSpPr>
          <p:nvPr>
            <p:ph type="dt" sz="half" idx="10"/>
          </p:nvPr>
        </p:nvSpPr>
        <p:spPr/>
        <p:txBody>
          <a:bodyPr/>
          <a:lstStyle/>
          <a:p>
            <a:fld id="{3C04E684-10F4-4CC3-A0B9-F03AA7BE37CF}" type="datetimeFigureOut">
              <a:rPr lang="en-US" smtClean="0"/>
              <a:t>5/7/2020</a:t>
            </a:fld>
            <a:endParaRPr lang="en-US"/>
          </a:p>
        </p:txBody>
      </p:sp>
      <p:sp>
        <p:nvSpPr>
          <p:cNvPr id="4" name="Footer Placeholder 3">
            <a:extLst>
              <a:ext uri="{FF2B5EF4-FFF2-40B4-BE49-F238E27FC236}">
                <a16:creationId xmlns:a16="http://schemas.microsoft.com/office/drawing/2014/main" xmlns="" id="{D1D819A9-F8DE-4E5C-AFC3-E0105ACD829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A4E25320-A12F-4F3E-8EC9-11292FF36BEA}"/>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8716791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1">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71C9756B-145D-4BA8-AA43-904C1E7CB86D}"/>
              </a:ext>
            </a:extLst>
          </p:cNvPr>
          <p:cNvSpPr>
            <a:spLocks noGrp="1"/>
          </p:cNvSpPr>
          <p:nvPr>
            <p:ph type="dt" sz="half" idx="10"/>
          </p:nvPr>
        </p:nvSpPr>
        <p:spPr/>
        <p:txBody>
          <a:bodyPr/>
          <a:lstStyle/>
          <a:p>
            <a:fld id="{3C04E684-10F4-4CC3-A0B9-F03AA7BE37CF}" type="datetimeFigureOut">
              <a:rPr lang="en-US" smtClean="0"/>
              <a:t>5/7/2020</a:t>
            </a:fld>
            <a:endParaRPr lang="en-US"/>
          </a:p>
        </p:txBody>
      </p:sp>
      <p:sp>
        <p:nvSpPr>
          <p:cNvPr id="3" name="Footer Placeholder 2">
            <a:extLst>
              <a:ext uri="{FF2B5EF4-FFF2-40B4-BE49-F238E27FC236}">
                <a16:creationId xmlns:a16="http://schemas.microsoft.com/office/drawing/2014/main" xmlns="" id="{B21DB60F-139E-4C44-89AF-3F8F5EC241F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388226C9-C193-4B47-9717-4BC86C9092C7}"/>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3301944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2">
    <p:spTree>
      <p:nvGrpSpPr>
        <p:cNvPr id="1" name=""/>
        <p:cNvGrpSpPr/>
        <p:nvPr/>
      </p:nvGrpSpPr>
      <p:grpSpPr>
        <a:xfrm>
          <a:off x="0" y="0"/>
          <a:ext cx="0" cy="0"/>
          <a:chOff x="0" y="0"/>
          <a:chExt cx="0" cy="0"/>
        </a:xfrm>
      </p:grpSpPr>
      <p:sp>
        <p:nvSpPr>
          <p:cNvPr id="6" name="Freeform: Shape 5" descr="Mask ID=&#10;Mask position=bottom, center&#10;Mask family= brushstroke, landscape, wide">
            <a:extLst>
              <a:ext uri="{FF2B5EF4-FFF2-40B4-BE49-F238E27FC236}">
                <a16:creationId xmlns:a16="http://schemas.microsoft.com/office/drawing/2014/main" xmlns="" id="{736BF44D-E8DD-45FA-931D-CBCC67D57944}"/>
              </a:ext>
            </a:extLst>
          </p:cNvPr>
          <p:cNvSpPr/>
          <p:nvPr/>
        </p:nvSpPr>
        <p:spPr>
          <a:xfrm>
            <a:off x="1768100" y="-1"/>
            <a:ext cx="10423900" cy="5920155"/>
          </a:xfrm>
          <a:custGeom>
            <a:avLst/>
            <a:gdLst>
              <a:gd name="connsiteX0" fmla="*/ 10423900 w 10423900"/>
              <a:gd name="connsiteY0" fmla="*/ 0 h 5491534"/>
              <a:gd name="connsiteX1" fmla="*/ 3493157 w 10423900"/>
              <a:gd name="connsiteY1" fmla="*/ 0 h 5491534"/>
              <a:gd name="connsiteX2" fmla="*/ 3493018 w 10423900"/>
              <a:gd name="connsiteY2" fmla="*/ 31 h 5491534"/>
              <a:gd name="connsiteX3" fmla="*/ 3245493 w 10423900"/>
              <a:gd name="connsiteY3" fmla="*/ 104839 h 5491534"/>
              <a:gd name="connsiteX4" fmla="*/ 4434802 w 10423900"/>
              <a:gd name="connsiteY4" fmla="*/ 284558 h 5491534"/>
              <a:gd name="connsiteX5" fmla="*/ 4011937 w 10423900"/>
              <a:gd name="connsiteY5" fmla="*/ 395559 h 5491534"/>
              <a:gd name="connsiteX6" fmla="*/ 3573213 w 10423900"/>
              <a:gd name="connsiteY6" fmla="*/ 474847 h 5491534"/>
              <a:gd name="connsiteX7" fmla="*/ 3097489 w 10423900"/>
              <a:gd name="connsiteY7" fmla="*/ 532990 h 5491534"/>
              <a:gd name="connsiteX8" fmla="*/ 2664052 w 10423900"/>
              <a:gd name="connsiteY8" fmla="*/ 649279 h 5491534"/>
              <a:gd name="connsiteX9" fmla="*/ 3795218 w 10423900"/>
              <a:gd name="connsiteY9" fmla="*/ 696852 h 5491534"/>
              <a:gd name="connsiteX10" fmla="*/ 3208492 w 10423900"/>
              <a:gd name="connsiteY10" fmla="*/ 802568 h 5491534"/>
              <a:gd name="connsiteX11" fmla="*/ 2727483 w 10423900"/>
              <a:gd name="connsiteY11" fmla="*/ 939999 h 5491534"/>
              <a:gd name="connsiteX12" fmla="*/ 2389190 w 10423900"/>
              <a:gd name="connsiteY12" fmla="*/ 1003429 h 5491534"/>
              <a:gd name="connsiteX13" fmla="*/ 2029754 w 10423900"/>
              <a:gd name="connsiteY13" fmla="*/ 1019287 h 5491534"/>
              <a:gd name="connsiteX14" fmla="*/ 1945181 w 10423900"/>
              <a:gd name="connsiteY14" fmla="*/ 1119716 h 5491534"/>
              <a:gd name="connsiteX15" fmla="*/ 2056184 w 10423900"/>
              <a:gd name="connsiteY15" fmla="*/ 1225434 h 5491534"/>
              <a:gd name="connsiteX16" fmla="*/ 2225329 w 10423900"/>
              <a:gd name="connsiteY16" fmla="*/ 1236004 h 5491534"/>
              <a:gd name="connsiteX17" fmla="*/ 3234920 w 10423900"/>
              <a:gd name="connsiteY17" fmla="*/ 1262435 h 5491534"/>
              <a:gd name="connsiteX18" fmla="*/ 0 w 10423900"/>
              <a:gd name="connsiteY18" fmla="*/ 1495009 h 5491534"/>
              <a:gd name="connsiteX19" fmla="*/ 438724 w 10423900"/>
              <a:gd name="connsiteY19" fmla="*/ 1637728 h 5491534"/>
              <a:gd name="connsiteX20" fmla="*/ 586726 w 10423900"/>
              <a:gd name="connsiteY20" fmla="*/ 2028877 h 5491534"/>
              <a:gd name="connsiteX21" fmla="*/ 1125878 w 10423900"/>
              <a:gd name="connsiteY21" fmla="*/ 2250882 h 5491534"/>
              <a:gd name="connsiteX22" fmla="*/ 1474744 w 10423900"/>
              <a:gd name="connsiteY22" fmla="*/ 2330169 h 5491534"/>
              <a:gd name="connsiteX23" fmla="*/ 2272901 w 10423900"/>
              <a:gd name="connsiteY23" fmla="*/ 2446458 h 5491534"/>
              <a:gd name="connsiteX24" fmla="*/ 2389190 w 10423900"/>
              <a:gd name="connsiteY24" fmla="*/ 2636747 h 5491534"/>
              <a:gd name="connsiteX25" fmla="*/ 2489621 w 10423900"/>
              <a:gd name="connsiteY25" fmla="*/ 2848179 h 5491534"/>
              <a:gd name="connsiteX26" fmla="*/ 2701053 w 10423900"/>
              <a:gd name="connsiteY26" fmla="*/ 2985611 h 5491534"/>
              <a:gd name="connsiteX27" fmla="*/ 1057165 w 10423900"/>
              <a:gd name="connsiteY27" fmla="*/ 2964468 h 5491534"/>
              <a:gd name="connsiteX28" fmla="*/ 2912485 w 10423900"/>
              <a:gd name="connsiteY28" fmla="*/ 3408477 h 5491534"/>
              <a:gd name="connsiteX29" fmla="*/ 2748626 w 10423900"/>
              <a:gd name="connsiteY29" fmla="*/ 3582909 h 5491534"/>
              <a:gd name="connsiteX30" fmla="*/ 3763503 w 10423900"/>
              <a:gd name="connsiteY30" fmla="*/ 3820771 h 5491534"/>
              <a:gd name="connsiteX31" fmla="*/ 3219063 w 10423900"/>
              <a:gd name="connsiteY31" fmla="*/ 3847199 h 5491534"/>
              <a:gd name="connsiteX32" fmla="*/ 6385269 w 10423900"/>
              <a:gd name="connsiteY32" fmla="*/ 4840933 h 5491534"/>
              <a:gd name="connsiteX33" fmla="*/ 10285854 w 10423900"/>
              <a:gd name="connsiteY33" fmla="*/ 5471118 h 5491534"/>
              <a:gd name="connsiteX34" fmla="*/ 10423900 w 10423900"/>
              <a:gd name="connsiteY34" fmla="*/ 5491534 h 5491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3900" h="5491534">
                <a:moveTo>
                  <a:pt x="10423900" y="0"/>
                </a:moveTo>
                <a:lnTo>
                  <a:pt x="3493157" y="0"/>
                </a:lnTo>
                <a:lnTo>
                  <a:pt x="3493018" y="31"/>
                </a:lnTo>
                <a:cubicBezTo>
                  <a:pt x="3414969" y="12668"/>
                  <a:pt x="3328744" y="21588"/>
                  <a:pt x="3245493" y="104839"/>
                </a:cubicBezTo>
                <a:cubicBezTo>
                  <a:pt x="3668357" y="162984"/>
                  <a:pt x="4075366" y="51981"/>
                  <a:pt x="4434802" y="284558"/>
                </a:cubicBezTo>
                <a:cubicBezTo>
                  <a:pt x="4302656" y="400846"/>
                  <a:pt x="4154654" y="374416"/>
                  <a:pt x="4011937" y="395559"/>
                </a:cubicBezTo>
                <a:cubicBezTo>
                  <a:pt x="3863934" y="416704"/>
                  <a:pt x="3721217" y="453704"/>
                  <a:pt x="3573213" y="474847"/>
                </a:cubicBezTo>
                <a:cubicBezTo>
                  <a:pt x="3414639" y="501275"/>
                  <a:pt x="3256063" y="506562"/>
                  <a:pt x="3097489" y="532990"/>
                </a:cubicBezTo>
                <a:cubicBezTo>
                  <a:pt x="2965345" y="554135"/>
                  <a:pt x="2822627" y="517133"/>
                  <a:pt x="2664052" y="649279"/>
                </a:cubicBezTo>
                <a:cubicBezTo>
                  <a:pt x="3055203" y="744424"/>
                  <a:pt x="3409352" y="601706"/>
                  <a:pt x="3795218" y="696852"/>
                </a:cubicBezTo>
                <a:cubicBezTo>
                  <a:pt x="3567928" y="781425"/>
                  <a:pt x="3382924" y="754995"/>
                  <a:pt x="3208492" y="802568"/>
                </a:cubicBezTo>
                <a:cubicBezTo>
                  <a:pt x="3049916" y="850140"/>
                  <a:pt x="2859627" y="797282"/>
                  <a:pt x="2727483" y="939999"/>
                </a:cubicBezTo>
                <a:cubicBezTo>
                  <a:pt x="2627052" y="1051000"/>
                  <a:pt x="2521336" y="1066858"/>
                  <a:pt x="2389190" y="1003429"/>
                </a:cubicBezTo>
                <a:cubicBezTo>
                  <a:pt x="2272901" y="945284"/>
                  <a:pt x="2146043" y="961142"/>
                  <a:pt x="2029754" y="1019287"/>
                </a:cubicBezTo>
                <a:cubicBezTo>
                  <a:pt x="1987468" y="1040430"/>
                  <a:pt x="1945181" y="1066858"/>
                  <a:pt x="1945181" y="1119716"/>
                </a:cubicBezTo>
                <a:cubicBezTo>
                  <a:pt x="1945181" y="1193719"/>
                  <a:pt x="1998039" y="1214862"/>
                  <a:pt x="2056184" y="1225434"/>
                </a:cubicBezTo>
                <a:cubicBezTo>
                  <a:pt x="2109042" y="1236004"/>
                  <a:pt x="2172471" y="1246577"/>
                  <a:pt x="2225329" y="1236004"/>
                </a:cubicBezTo>
                <a:cubicBezTo>
                  <a:pt x="2563622" y="1177861"/>
                  <a:pt x="2896629" y="1273005"/>
                  <a:pt x="3234920" y="1262435"/>
                </a:cubicBezTo>
                <a:cubicBezTo>
                  <a:pt x="2172471" y="1489724"/>
                  <a:pt x="1099450" y="1415723"/>
                  <a:pt x="0" y="1495009"/>
                </a:cubicBezTo>
                <a:cubicBezTo>
                  <a:pt x="142717" y="1653583"/>
                  <a:pt x="327721" y="1521439"/>
                  <a:pt x="438724" y="1637728"/>
                </a:cubicBezTo>
                <a:cubicBezTo>
                  <a:pt x="333006" y="1880875"/>
                  <a:pt x="375293" y="2013020"/>
                  <a:pt x="586726" y="2028877"/>
                </a:cubicBezTo>
                <a:cubicBezTo>
                  <a:pt x="792873" y="2044734"/>
                  <a:pt x="1014877" y="1960161"/>
                  <a:pt x="1125878" y="2250882"/>
                </a:cubicBezTo>
                <a:cubicBezTo>
                  <a:pt x="1157593" y="2340740"/>
                  <a:pt x="1353170" y="2314312"/>
                  <a:pt x="1474744" y="2330169"/>
                </a:cubicBezTo>
                <a:cubicBezTo>
                  <a:pt x="1739034" y="2367170"/>
                  <a:pt x="2019183" y="2330169"/>
                  <a:pt x="2272901" y="2446458"/>
                </a:cubicBezTo>
                <a:cubicBezTo>
                  <a:pt x="2373332" y="2488744"/>
                  <a:pt x="2442048" y="2520459"/>
                  <a:pt x="2389190" y="2636747"/>
                </a:cubicBezTo>
                <a:cubicBezTo>
                  <a:pt x="2336332" y="2758321"/>
                  <a:pt x="2405048" y="2800607"/>
                  <a:pt x="2489621" y="2848179"/>
                </a:cubicBezTo>
                <a:cubicBezTo>
                  <a:pt x="2553051" y="2885180"/>
                  <a:pt x="2648195" y="2874609"/>
                  <a:pt x="2701053" y="2985611"/>
                </a:cubicBezTo>
                <a:cubicBezTo>
                  <a:pt x="2146043" y="2969753"/>
                  <a:pt x="1606888" y="2879895"/>
                  <a:pt x="1057165" y="2964468"/>
                </a:cubicBezTo>
                <a:cubicBezTo>
                  <a:pt x="1659748" y="3175900"/>
                  <a:pt x="2320474" y="3165328"/>
                  <a:pt x="2912485" y="3408477"/>
                </a:cubicBezTo>
                <a:cubicBezTo>
                  <a:pt x="2891342" y="3493050"/>
                  <a:pt x="2753911" y="3456048"/>
                  <a:pt x="2748626" y="3582909"/>
                </a:cubicBezTo>
                <a:cubicBezTo>
                  <a:pt x="3060489" y="3715055"/>
                  <a:pt x="3435782" y="3625195"/>
                  <a:pt x="3763503" y="3820771"/>
                </a:cubicBezTo>
                <a:cubicBezTo>
                  <a:pt x="3573213" y="3910629"/>
                  <a:pt x="3398782" y="3762626"/>
                  <a:pt x="3219063" y="3847199"/>
                </a:cubicBezTo>
                <a:cubicBezTo>
                  <a:pt x="3277208" y="3974060"/>
                  <a:pt x="5909545" y="4756360"/>
                  <a:pt x="6385269" y="4840933"/>
                </a:cubicBezTo>
                <a:cubicBezTo>
                  <a:pt x="7171204" y="4982659"/>
                  <a:pt x="9157515" y="5302348"/>
                  <a:pt x="10285854" y="5471118"/>
                </a:cubicBezTo>
                <a:lnTo>
                  <a:pt x="10423900" y="5491534"/>
                </a:lnTo>
                <a:close/>
              </a:path>
            </a:pathLst>
          </a:custGeom>
          <a:solidFill>
            <a:schemeClr val="accent1">
              <a:alpha val="20000"/>
            </a:schemeClr>
          </a:solidFill>
          <a:ln w="32707" cap="flat">
            <a:noFill/>
            <a:prstDash val="solid"/>
            <a:miter/>
          </a:ln>
        </p:spPr>
        <p:txBody>
          <a:bodyPr wrap="square" rtlCol="0" anchor="ctr">
            <a:noAutofit/>
          </a:bodyPr>
          <a:lstStyle/>
          <a:p>
            <a:endParaRPr lang="en-US"/>
          </a:p>
        </p:txBody>
      </p:sp>
      <p:sp>
        <p:nvSpPr>
          <p:cNvPr id="2" name="Date Placeholder 1">
            <a:extLst>
              <a:ext uri="{FF2B5EF4-FFF2-40B4-BE49-F238E27FC236}">
                <a16:creationId xmlns:a16="http://schemas.microsoft.com/office/drawing/2014/main" xmlns="" id="{71C9756B-145D-4BA8-AA43-904C1E7CB86D}"/>
              </a:ext>
            </a:extLst>
          </p:cNvPr>
          <p:cNvSpPr>
            <a:spLocks noGrp="1"/>
          </p:cNvSpPr>
          <p:nvPr>
            <p:ph type="dt" sz="half" idx="10"/>
          </p:nvPr>
        </p:nvSpPr>
        <p:spPr/>
        <p:txBody>
          <a:bodyPr/>
          <a:lstStyle/>
          <a:p>
            <a:fld id="{3C04E684-10F4-4CC3-A0B9-F03AA7BE37CF}" type="datetimeFigureOut">
              <a:rPr lang="en-US" smtClean="0"/>
              <a:t>5/7/2020</a:t>
            </a:fld>
            <a:endParaRPr lang="en-US"/>
          </a:p>
        </p:txBody>
      </p:sp>
      <p:sp>
        <p:nvSpPr>
          <p:cNvPr id="3" name="Footer Placeholder 2">
            <a:extLst>
              <a:ext uri="{FF2B5EF4-FFF2-40B4-BE49-F238E27FC236}">
                <a16:creationId xmlns:a16="http://schemas.microsoft.com/office/drawing/2014/main" xmlns="" id="{B21DB60F-139E-4C44-89AF-3F8F5EC241F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388226C9-C193-4B47-9717-4BC86C9092C7}"/>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18388098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78C94063-DF36-4330-A365-08DA1FA5B7D6}" type="datetimeFigureOut">
              <a:rPr lang="en-US" dirty="0"/>
              <a:t>5/7/2020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8395318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Freeform: Shape 7" descr="Tag=AccentColor&#10;Flavor=Light&#10;Target=Fill">
            <a:extLst>
              <a:ext uri="{FF2B5EF4-FFF2-40B4-BE49-F238E27FC236}">
                <a16:creationId xmlns:a16="http://schemas.microsoft.com/office/drawing/2014/main" xmlns="" id="{76C5A8FA-6B61-4934-AF55-C595090CA5DC}"/>
              </a:ext>
            </a:extLst>
          </p:cNvPr>
          <p:cNvSpPr/>
          <p:nvPr/>
        </p:nvSpPr>
        <p:spPr>
          <a:xfrm>
            <a:off x="4726728" y="0"/>
            <a:ext cx="7472381" cy="6858000"/>
          </a:xfrm>
          <a:custGeom>
            <a:avLst/>
            <a:gdLst>
              <a:gd name="connsiteX0" fmla="*/ 1232666 w 7472381"/>
              <a:gd name="connsiteY0" fmla="*/ 0 h 6886575"/>
              <a:gd name="connsiteX1" fmla="*/ 7472381 w 7472381"/>
              <a:gd name="connsiteY1" fmla="*/ 0 h 6886575"/>
              <a:gd name="connsiteX2" fmla="*/ 7472381 w 7472381"/>
              <a:gd name="connsiteY2" fmla="*/ 814388 h 6886575"/>
              <a:gd name="connsiteX3" fmla="*/ 7472381 w 7472381"/>
              <a:gd name="connsiteY3" fmla="*/ 6411516 h 6886575"/>
              <a:gd name="connsiteX4" fmla="*/ 7472381 w 7472381"/>
              <a:gd name="connsiteY4" fmla="*/ 6886575 h 6886575"/>
              <a:gd name="connsiteX5" fmla="*/ 6992676 w 7472381"/>
              <a:gd name="connsiteY5" fmla="*/ 6886575 h 6886575"/>
              <a:gd name="connsiteX6" fmla="*/ 1946893 w 7472381"/>
              <a:gd name="connsiteY6" fmla="*/ 6886575 h 6886575"/>
              <a:gd name="connsiteX7" fmla="*/ 1506276 w 7472381"/>
              <a:gd name="connsiteY7" fmla="*/ 6686550 h 6886575"/>
              <a:gd name="connsiteX8" fmla="*/ 1314394 w 7472381"/>
              <a:gd name="connsiteY8" fmla="*/ 6457949 h 6886575"/>
              <a:gd name="connsiteX9" fmla="*/ 1246880 w 7472381"/>
              <a:gd name="connsiteY9" fmla="*/ 6393656 h 6886575"/>
              <a:gd name="connsiteX10" fmla="*/ 1079872 w 7472381"/>
              <a:gd name="connsiteY10" fmla="*/ 6307931 h 6886575"/>
              <a:gd name="connsiteX11" fmla="*/ 788495 w 7472381"/>
              <a:gd name="connsiteY11" fmla="*/ 6125765 h 6886575"/>
              <a:gd name="connsiteX12" fmla="*/ 895097 w 7472381"/>
              <a:gd name="connsiteY12" fmla="*/ 6082903 h 6886575"/>
              <a:gd name="connsiteX13" fmla="*/ 1204239 w 7472381"/>
              <a:gd name="connsiteY13" fmla="*/ 6193631 h 6886575"/>
              <a:gd name="connsiteX14" fmla="*/ 1428102 w 7472381"/>
              <a:gd name="connsiteY14" fmla="*/ 6222206 h 6886575"/>
              <a:gd name="connsiteX15" fmla="*/ 1111852 w 7472381"/>
              <a:gd name="connsiteY15" fmla="*/ 6029325 h 6886575"/>
              <a:gd name="connsiteX16" fmla="*/ 806262 w 7472381"/>
              <a:gd name="connsiteY16" fmla="*/ 5779294 h 6886575"/>
              <a:gd name="connsiteX17" fmla="*/ 1040785 w 7472381"/>
              <a:gd name="connsiteY17" fmla="*/ 5825728 h 6886575"/>
              <a:gd name="connsiteX18" fmla="*/ 1051445 w 7472381"/>
              <a:gd name="connsiteY18" fmla="*/ 5793581 h 6886575"/>
              <a:gd name="connsiteX19" fmla="*/ 845349 w 7472381"/>
              <a:gd name="connsiteY19" fmla="*/ 5497115 h 6886575"/>
              <a:gd name="connsiteX20" fmla="*/ 745855 w 7472381"/>
              <a:gd name="connsiteY20" fmla="*/ 5375672 h 6886575"/>
              <a:gd name="connsiteX21" fmla="*/ 291024 w 7472381"/>
              <a:gd name="connsiteY21" fmla="*/ 5014913 h 6886575"/>
              <a:gd name="connsiteX22" fmla="*/ 724535 w 7472381"/>
              <a:gd name="connsiteY22" fmla="*/ 5175647 h 6886575"/>
              <a:gd name="connsiteX23" fmla="*/ 276811 w 7472381"/>
              <a:gd name="connsiteY23" fmla="*/ 4825603 h 6886575"/>
              <a:gd name="connsiteX24" fmla="*/ 60055 w 7472381"/>
              <a:gd name="connsiteY24" fmla="*/ 4697016 h 6886575"/>
              <a:gd name="connsiteX25" fmla="*/ 6755 w 7472381"/>
              <a:gd name="connsiteY25" fmla="*/ 4622006 h 6886575"/>
              <a:gd name="connsiteX26" fmla="*/ 102696 w 7472381"/>
              <a:gd name="connsiteY26" fmla="*/ 4604146 h 6886575"/>
              <a:gd name="connsiteX27" fmla="*/ 397625 w 7472381"/>
              <a:gd name="connsiteY27" fmla="*/ 4632722 h 6886575"/>
              <a:gd name="connsiteX28" fmla="*/ 31628 w 7472381"/>
              <a:gd name="connsiteY28" fmla="*/ 4396978 h 6886575"/>
              <a:gd name="connsiteX29" fmla="*/ 305237 w 7472381"/>
              <a:gd name="connsiteY29" fmla="*/ 4432697 h 6886575"/>
              <a:gd name="connsiteX30" fmla="*/ 383412 w 7472381"/>
              <a:gd name="connsiteY30" fmla="*/ 4339828 h 6886575"/>
              <a:gd name="connsiteX31" fmla="*/ 511333 w 7472381"/>
              <a:gd name="connsiteY31" fmla="*/ 4189810 h 6886575"/>
              <a:gd name="connsiteX32" fmla="*/ 600167 w 7472381"/>
              <a:gd name="connsiteY32" fmla="*/ 4107656 h 6886575"/>
              <a:gd name="connsiteX33" fmla="*/ 635701 w 7472381"/>
              <a:gd name="connsiteY33" fmla="*/ 3843337 h 6886575"/>
              <a:gd name="connsiteX34" fmla="*/ 561080 w 7472381"/>
              <a:gd name="connsiteY34" fmla="*/ 3554015 h 6886575"/>
              <a:gd name="connsiteX35" fmla="*/ 354985 w 7472381"/>
              <a:gd name="connsiteY35" fmla="*/ 3407569 h 6886575"/>
              <a:gd name="connsiteX36" fmla="*/ 415392 w 7472381"/>
              <a:gd name="connsiteY36" fmla="*/ 3243263 h 6886575"/>
              <a:gd name="connsiteX37" fmla="*/ 852456 w 7472381"/>
              <a:gd name="connsiteY37" fmla="*/ 3343275 h 6886575"/>
              <a:gd name="connsiteX38" fmla="*/ 202190 w 7472381"/>
              <a:gd name="connsiteY38" fmla="*/ 2953940 h 6886575"/>
              <a:gd name="connsiteX39" fmla="*/ 312344 w 7472381"/>
              <a:gd name="connsiteY39" fmla="*/ 2936081 h 6886575"/>
              <a:gd name="connsiteX40" fmla="*/ 706768 w 7472381"/>
              <a:gd name="connsiteY40" fmla="*/ 2714625 h 6886575"/>
              <a:gd name="connsiteX41" fmla="*/ 728088 w 7472381"/>
              <a:gd name="connsiteY41" fmla="*/ 2703909 h 6886575"/>
              <a:gd name="connsiteX42" fmla="*/ 795602 w 7472381"/>
              <a:gd name="connsiteY42" fmla="*/ 2564606 h 6886575"/>
              <a:gd name="connsiteX43" fmla="*/ 1008804 w 7472381"/>
              <a:gd name="connsiteY43" fmla="*/ 2543175 h 6886575"/>
              <a:gd name="connsiteX44" fmla="*/ 1186473 w 7472381"/>
              <a:gd name="connsiteY44" fmla="*/ 2575322 h 6886575"/>
              <a:gd name="connsiteX45" fmla="*/ 1378355 w 7472381"/>
              <a:gd name="connsiteY45" fmla="*/ 2536031 h 6886575"/>
              <a:gd name="connsiteX46" fmla="*/ 1548916 w 7472381"/>
              <a:gd name="connsiteY46" fmla="*/ 2553891 h 6886575"/>
              <a:gd name="connsiteX47" fmla="*/ 1694604 w 7472381"/>
              <a:gd name="connsiteY47" fmla="*/ 2528888 h 6886575"/>
              <a:gd name="connsiteX48" fmla="*/ 1552469 w 7472381"/>
              <a:gd name="connsiteY48" fmla="*/ 2411015 h 6886575"/>
              <a:gd name="connsiteX49" fmla="*/ 1353481 w 7472381"/>
              <a:gd name="connsiteY49" fmla="*/ 2411015 h 6886575"/>
              <a:gd name="connsiteX50" fmla="*/ 1211346 w 7472381"/>
              <a:gd name="connsiteY50" fmla="*/ 2336007 h 6886575"/>
              <a:gd name="connsiteX51" fmla="*/ 1076318 w 7472381"/>
              <a:gd name="connsiteY51" fmla="*/ 2200275 h 6886575"/>
              <a:gd name="connsiteX52" fmla="*/ 600167 w 7472381"/>
              <a:gd name="connsiteY52" fmla="*/ 1982390 h 6886575"/>
              <a:gd name="connsiteX53" fmla="*/ 514886 w 7472381"/>
              <a:gd name="connsiteY53" fmla="*/ 1900238 h 6886575"/>
              <a:gd name="connsiteX54" fmla="*/ 1872273 w 7472381"/>
              <a:gd name="connsiteY54" fmla="*/ 2218135 h 6886575"/>
              <a:gd name="connsiteX55" fmla="*/ 1452975 w 7472381"/>
              <a:gd name="connsiteY55" fmla="*/ 2085975 h 6886575"/>
              <a:gd name="connsiteX56" fmla="*/ 1737245 w 7472381"/>
              <a:gd name="connsiteY56" fmla="*/ 2110978 h 6886575"/>
              <a:gd name="connsiteX57" fmla="*/ 1893593 w 7472381"/>
              <a:gd name="connsiteY57" fmla="*/ 2021681 h 6886575"/>
              <a:gd name="connsiteX58" fmla="*/ 1893593 w 7472381"/>
              <a:gd name="connsiteY58" fmla="*/ 1993106 h 6886575"/>
              <a:gd name="connsiteX59" fmla="*/ 1776332 w 7472381"/>
              <a:gd name="connsiteY59" fmla="*/ 1910953 h 6886575"/>
              <a:gd name="connsiteX60" fmla="*/ 1708818 w 7472381"/>
              <a:gd name="connsiteY60" fmla="*/ 1857375 h 6886575"/>
              <a:gd name="connsiteX61" fmla="*/ 1524043 w 7472381"/>
              <a:gd name="connsiteY61" fmla="*/ 1664493 h 6886575"/>
              <a:gd name="connsiteX62" fmla="*/ 1655517 w 7472381"/>
              <a:gd name="connsiteY62" fmla="*/ 1643062 h 6886575"/>
              <a:gd name="connsiteX63" fmla="*/ 1705264 w 7472381"/>
              <a:gd name="connsiteY63" fmla="*/ 1603772 h 6886575"/>
              <a:gd name="connsiteX64" fmla="*/ 1669731 w 7472381"/>
              <a:gd name="connsiteY64" fmla="*/ 1546622 h 6886575"/>
              <a:gd name="connsiteX65" fmla="*/ 1261093 w 7472381"/>
              <a:gd name="connsiteY65" fmla="*/ 1371600 h 6886575"/>
              <a:gd name="connsiteX66" fmla="*/ 1229113 w 7472381"/>
              <a:gd name="connsiteY66" fmla="*/ 1235869 h 6886575"/>
              <a:gd name="connsiteX67" fmla="*/ 1307287 w 7472381"/>
              <a:gd name="connsiteY67" fmla="*/ 1214437 h 6886575"/>
              <a:gd name="connsiteX68" fmla="*/ 1396121 w 7472381"/>
              <a:gd name="connsiteY68" fmla="*/ 1225153 h 6886575"/>
              <a:gd name="connsiteX69" fmla="*/ 1325054 w 7472381"/>
              <a:gd name="connsiteY69" fmla="*/ 1117997 h 6886575"/>
              <a:gd name="connsiteX70" fmla="*/ 1037231 w 7472381"/>
              <a:gd name="connsiteY70" fmla="*/ 1010841 h 6886575"/>
              <a:gd name="connsiteX71" fmla="*/ 983931 w 7472381"/>
              <a:gd name="connsiteY71" fmla="*/ 953690 h 6886575"/>
              <a:gd name="connsiteX72" fmla="*/ 1054998 w 7472381"/>
              <a:gd name="connsiteY72" fmla="*/ 925115 h 6886575"/>
              <a:gd name="connsiteX73" fmla="*/ 1108299 w 7472381"/>
              <a:gd name="connsiteY73" fmla="*/ 914400 h 6886575"/>
              <a:gd name="connsiteX74" fmla="*/ 6755 w 7472381"/>
              <a:gd name="connsiteY74" fmla="*/ 467915 h 6886575"/>
              <a:gd name="connsiteX75" fmla="*/ 255490 w 7472381"/>
              <a:gd name="connsiteY75" fmla="*/ 464344 h 6886575"/>
              <a:gd name="connsiteX76" fmla="*/ 500673 w 7472381"/>
              <a:gd name="connsiteY76" fmla="*/ 535781 h 6886575"/>
              <a:gd name="connsiteX77" fmla="*/ 760069 w 7472381"/>
              <a:gd name="connsiteY77" fmla="*/ 525066 h 6886575"/>
              <a:gd name="connsiteX78" fmla="*/ 1005251 w 7472381"/>
              <a:gd name="connsiteY78" fmla="*/ 560785 h 6886575"/>
              <a:gd name="connsiteX79" fmla="*/ 1218453 w 7472381"/>
              <a:gd name="connsiteY79" fmla="*/ 560785 h 6886575"/>
              <a:gd name="connsiteX80" fmla="*/ 1019464 w 7472381"/>
              <a:gd name="connsiteY80" fmla="*/ 507206 h 6886575"/>
              <a:gd name="connsiteX81" fmla="*/ 944844 w 7472381"/>
              <a:gd name="connsiteY81" fmla="*/ 417909 h 6886575"/>
              <a:gd name="connsiteX82" fmla="*/ 969717 w 7472381"/>
              <a:gd name="connsiteY82" fmla="*/ 335757 h 6886575"/>
              <a:gd name="connsiteX83" fmla="*/ 1051445 w 7472381"/>
              <a:gd name="connsiteY83" fmla="*/ 360759 h 6886575"/>
              <a:gd name="connsiteX84" fmla="*/ 1147386 w 7472381"/>
              <a:gd name="connsiteY84" fmla="*/ 453629 h 6886575"/>
              <a:gd name="connsiteX85" fmla="*/ 1168706 w 7472381"/>
              <a:gd name="connsiteY85" fmla="*/ 396478 h 6886575"/>
              <a:gd name="connsiteX86" fmla="*/ 1225560 w 7472381"/>
              <a:gd name="connsiteY86" fmla="*/ 353615 h 6886575"/>
              <a:gd name="connsiteX87" fmla="*/ 1552469 w 7472381"/>
              <a:gd name="connsiteY87" fmla="*/ 375047 h 6886575"/>
              <a:gd name="connsiteX88" fmla="*/ 1335714 w 7472381"/>
              <a:gd name="connsiteY88" fmla="*/ 192881 h 6886575"/>
              <a:gd name="connsiteX89" fmla="*/ 1197133 w 7472381"/>
              <a:gd name="connsiteY89" fmla="*/ 164306 h 6886575"/>
              <a:gd name="connsiteX90" fmla="*/ 1165153 w 7472381"/>
              <a:gd name="connsiteY90" fmla="*/ 89297 h 6886575"/>
              <a:gd name="connsiteX91" fmla="*/ 1229113 w 7472381"/>
              <a:gd name="connsiteY91" fmla="*/ 71437 h 6886575"/>
              <a:gd name="connsiteX92" fmla="*/ 1548916 w 7472381"/>
              <a:gd name="connsiteY92" fmla="*/ 135731 h 6886575"/>
              <a:gd name="connsiteX93" fmla="*/ 1602217 w 7472381"/>
              <a:gd name="connsiteY93" fmla="*/ 110728 h 6886575"/>
              <a:gd name="connsiteX94" fmla="*/ 1232666 w 7472381"/>
              <a:gd name="connsiteY94" fmla="*/ 0 h 688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7472381" h="6886575">
                <a:moveTo>
                  <a:pt x="1232666" y="0"/>
                </a:moveTo>
                <a:lnTo>
                  <a:pt x="7472381" y="0"/>
                </a:lnTo>
                <a:lnTo>
                  <a:pt x="7472381" y="814388"/>
                </a:lnTo>
                <a:lnTo>
                  <a:pt x="7472381" y="6411516"/>
                </a:lnTo>
                <a:lnTo>
                  <a:pt x="7472381" y="6886575"/>
                </a:lnTo>
                <a:lnTo>
                  <a:pt x="6992676" y="6886575"/>
                </a:lnTo>
                <a:lnTo>
                  <a:pt x="1946893" y="6886575"/>
                </a:lnTo>
                <a:cubicBezTo>
                  <a:pt x="1801205" y="6815137"/>
                  <a:pt x="1662624" y="6729412"/>
                  <a:pt x="1506276" y="6686550"/>
                </a:cubicBezTo>
                <a:cubicBezTo>
                  <a:pt x="1399675" y="6657975"/>
                  <a:pt x="1296627" y="6607969"/>
                  <a:pt x="1314394" y="6457949"/>
                </a:cubicBezTo>
                <a:cubicBezTo>
                  <a:pt x="1317947" y="6415087"/>
                  <a:pt x="1289520" y="6382941"/>
                  <a:pt x="1246880" y="6393656"/>
                </a:cubicBezTo>
                <a:cubicBezTo>
                  <a:pt x="1165153" y="6415087"/>
                  <a:pt x="1126065" y="6354365"/>
                  <a:pt x="1079872" y="6307931"/>
                </a:cubicBezTo>
                <a:cubicBezTo>
                  <a:pt x="998144" y="6225779"/>
                  <a:pt x="919970" y="6140052"/>
                  <a:pt x="788495" y="6125765"/>
                </a:cubicBezTo>
                <a:cubicBezTo>
                  <a:pt x="813369" y="6061471"/>
                  <a:pt x="856009" y="6068615"/>
                  <a:pt x="895097" y="6082903"/>
                </a:cubicBezTo>
                <a:cubicBezTo>
                  <a:pt x="998144" y="6118622"/>
                  <a:pt x="1101192" y="6157912"/>
                  <a:pt x="1204239" y="6193631"/>
                </a:cubicBezTo>
                <a:cubicBezTo>
                  <a:pt x="1271754" y="6215062"/>
                  <a:pt x="1339267" y="6247209"/>
                  <a:pt x="1428102" y="6222206"/>
                </a:cubicBezTo>
                <a:cubicBezTo>
                  <a:pt x="1349928" y="6093619"/>
                  <a:pt x="1218453" y="6068615"/>
                  <a:pt x="1111852" y="6029325"/>
                </a:cubicBezTo>
                <a:cubicBezTo>
                  <a:pt x="980377" y="5979319"/>
                  <a:pt x="902203" y="5886450"/>
                  <a:pt x="806262" y="5779294"/>
                </a:cubicBezTo>
                <a:cubicBezTo>
                  <a:pt x="902203" y="5750719"/>
                  <a:pt x="962610" y="5829300"/>
                  <a:pt x="1040785" y="5825728"/>
                </a:cubicBezTo>
                <a:cubicBezTo>
                  <a:pt x="1044338" y="5815012"/>
                  <a:pt x="1051445" y="5793581"/>
                  <a:pt x="1051445" y="5793581"/>
                </a:cubicBezTo>
                <a:cubicBezTo>
                  <a:pt x="923523" y="5736431"/>
                  <a:pt x="866670" y="5629275"/>
                  <a:pt x="845349" y="5497115"/>
                </a:cubicBezTo>
                <a:cubicBezTo>
                  <a:pt x="838243" y="5429250"/>
                  <a:pt x="792049" y="5407819"/>
                  <a:pt x="745855" y="5375672"/>
                </a:cubicBezTo>
                <a:cubicBezTo>
                  <a:pt x="589507" y="5264943"/>
                  <a:pt x="422499" y="5164931"/>
                  <a:pt x="291024" y="5014913"/>
                </a:cubicBezTo>
                <a:cubicBezTo>
                  <a:pt x="443819" y="5032771"/>
                  <a:pt x="564633" y="5132784"/>
                  <a:pt x="724535" y="5175647"/>
                </a:cubicBezTo>
                <a:cubicBezTo>
                  <a:pt x="596614" y="5011340"/>
                  <a:pt x="429605" y="4925615"/>
                  <a:pt x="276811" y="4825603"/>
                </a:cubicBezTo>
                <a:cubicBezTo>
                  <a:pt x="205743" y="4779169"/>
                  <a:pt x="141783" y="4722018"/>
                  <a:pt x="60055" y="4697016"/>
                </a:cubicBezTo>
                <a:cubicBezTo>
                  <a:pt x="31628" y="4689872"/>
                  <a:pt x="-18119" y="4672013"/>
                  <a:pt x="6755" y="4622006"/>
                </a:cubicBezTo>
                <a:cubicBezTo>
                  <a:pt x="28075" y="4579144"/>
                  <a:pt x="67162" y="4593432"/>
                  <a:pt x="102696" y="4604146"/>
                </a:cubicBezTo>
                <a:cubicBezTo>
                  <a:pt x="187976" y="4632722"/>
                  <a:pt x="280364" y="4632722"/>
                  <a:pt x="397625" y="4632722"/>
                </a:cubicBezTo>
                <a:cubicBezTo>
                  <a:pt x="298131" y="4496990"/>
                  <a:pt x="116909" y="4539853"/>
                  <a:pt x="31628" y="4396978"/>
                </a:cubicBezTo>
                <a:cubicBezTo>
                  <a:pt x="138229" y="4371976"/>
                  <a:pt x="219957" y="4421982"/>
                  <a:pt x="305237" y="4432697"/>
                </a:cubicBezTo>
                <a:cubicBezTo>
                  <a:pt x="383412" y="4443413"/>
                  <a:pt x="401178" y="4418409"/>
                  <a:pt x="383412" y="4339828"/>
                </a:cubicBezTo>
                <a:cubicBezTo>
                  <a:pt x="354985" y="4218385"/>
                  <a:pt x="397625" y="4157662"/>
                  <a:pt x="511333" y="4189810"/>
                </a:cubicBezTo>
                <a:cubicBezTo>
                  <a:pt x="617934" y="4221956"/>
                  <a:pt x="628594" y="4175522"/>
                  <a:pt x="600167" y="4107656"/>
                </a:cubicBezTo>
                <a:cubicBezTo>
                  <a:pt x="557527" y="4007644"/>
                  <a:pt x="603720" y="3929063"/>
                  <a:pt x="635701" y="3843337"/>
                </a:cubicBezTo>
                <a:cubicBezTo>
                  <a:pt x="685448" y="3714750"/>
                  <a:pt x="664128" y="3650456"/>
                  <a:pt x="561080" y="3554015"/>
                </a:cubicBezTo>
                <a:cubicBezTo>
                  <a:pt x="500673" y="3500438"/>
                  <a:pt x="440265" y="3454003"/>
                  <a:pt x="354985" y="3407569"/>
                </a:cubicBezTo>
                <a:cubicBezTo>
                  <a:pt x="550420" y="3382565"/>
                  <a:pt x="347878" y="3296841"/>
                  <a:pt x="415392" y="3243263"/>
                </a:cubicBezTo>
                <a:cubicBezTo>
                  <a:pt x="553973" y="3221831"/>
                  <a:pt x="664128" y="3393282"/>
                  <a:pt x="852456" y="3343275"/>
                </a:cubicBezTo>
                <a:cubicBezTo>
                  <a:pt x="625041" y="3196828"/>
                  <a:pt x="369198" y="3150393"/>
                  <a:pt x="202190" y="2953940"/>
                </a:cubicBezTo>
                <a:cubicBezTo>
                  <a:pt x="241277" y="2911078"/>
                  <a:pt x="280364" y="2953940"/>
                  <a:pt x="312344" y="2936081"/>
                </a:cubicBezTo>
                <a:cubicBezTo>
                  <a:pt x="312344" y="2925365"/>
                  <a:pt x="685448" y="2993232"/>
                  <a:pt x="706768" y="2714625"/>
                </a:cubicBezTo>
                <a:cubicBezTo>
                  <a:pt x="713875" y="2714625"/>
                  <a:pt x="720982" y="2714625"/>
                  <a:pt x="728088" y="2703909"/>
                </a:cubicBezTo>
                <a:cubicBezTo>
                  <a:pt x="767175" y="2664619"/>
                  <a:pt x="731642" y="2571750"/>
                  <a:pt x="795602" y="2564606"/>
                </a:cubicBezTo>
                <a:cubicBezTo>
                  <a:pt x="866670" y="2557462"/>
                  <a:pt x="934184" y="2525315"/>
                  <a:pt x="1008804" y="2543175"/>
                </a:cubicBezTo>
                <a:cubicBezTo>
                  <a:pt x="1065658" y="2557462"/>
                  <a:pt x="1126065" y="2575322"/>
                  <a:pt x="1186473" y="2575322"/>
                </a:cubicBezTo>
                <a:cubicBezTo>
                  <a:pt x="1250433" y="2575322"/>
                  <a:pt x="1339267" y="2696766"/>
                  <a:pt x="1378355" y="2536031"/>
                </a:cubicBezTo>
                <a:cubicBezTo>
                  <a:pt x="1378355" y="2528888"/>
                  <a:pt x="1488509" y="2546747"/>
                  <a:pt x="1548916" y="2553891"/>
                </a:cubicBezTo>
                <a:cubicBezTo>
                  <a:pt x="1598663" y="2561035"/>
                  <a:pt x="1659071" y="2593181"/>
                  <a:pt x="1694604" y="2528888"/>
                </a:cubicBezTo>
                <a:cubicBezTo>
                  <a:pt x="1712371" y="2489596"/>
                  <a:pt x="1627090" y="2418159"/>
                  <a:pt x="1552469" y="2411015"/>
                </a:cubicBezTo>
                <a:cubicBezTo>
                  <a:pt x="1484956" y="2403872"/>
                  <a:pt x="1417442" y="2396728"/>
                  <a:pt x="1353481" y="2411015"/>
                </a:cubicBezTo>
                <a:cubicBezTo>
                  <a:pt x="1275307" y="2428875"/>
                  <a:pt x="1232666" y="2400300"/>
                  <a:pt x="1211346" y="2336007"/>
                </a:cubicBezTo>
                <a:cubicBezTo>
                  <a:pt x="1186473" y="2268141"/>
                  <a:pt x="1140279" y="2232422"/>
                  <a:pt x="1076318" y="2200275"/>
                </a:cubicBezTo>
                <a:cubicBezTo>
                  <a:pt x="919970" y="2121694"/>
                  <a:pt x="770729" y="2028825"/>
                  <a:pt x="600167" y="1982390"/>
                </a:cubicBezTo>
                <a:cubicBezTo>
                  <a:pt x="568187" y="1975246"/>
                  <a:pt x="529100" y="1960959"/>
                  <a:pt x="514886" y="1900238"/>
                </a:cubicBezTo>
                <a:cubicBezTo>
                  <a:pt x="976824" y="1993106"/>
                  <a:pt x="1396121" y="2232422"/>
                  <a:pt x="1872273" y="2218135"/>
                </a:cubicBezTo>
                <a:cubicBezTo>
                  <a:pt x="1744351" y="2143125"/>
                  <a:pt x="1591557" y="2139554"/>
                  <a:pt x="1452975" y="2085975"/>
                </a:cubicBezTo>
                <a:cubicBezTo>
                  <a:pt x="1552469" y="2046685"/>
                  <a:pt x="1644857" y="2089547"/>
                  <a:pt x="1737245" y="2110978"/>
                </a:cubicBezTo>
                <a:cubicBezTo>
                  <a:pt x="1815419" y="2128837"/>
                  <a:pt x="1886486" y="2132410"/>
                  <a:pt x="1893593" y="2021681"/>
                </a:cubicBezTo>
                <a:cubicBezTo>
                  <a:pt x="1893593" y="2010965"/>
                  <a:pt x="1893593" y="2003821"/>
                  <a:pt x="1893593" y="1993106"/>
                </a:cubicBezTo>
                <a:cubicBezTo>
                  <a:pt x="1865166" y="1946672"/>
                  <a:pt x="1826079" y="1925240"/>
                  <a:pt x="1776332" y="1910953"/>
                </a:cubicBezTo>
                <a:cubicBezTo>
                  <a:pt x="1747905" y="1903809"/>
                  <a:pt x="1708818" y="1889522"/>
                  <a:pt x="1708818" y="1857375"/>
                </a:cubicBezTo>
                <a:cubicBezTo>
                  <a:pt x="1712371" y="1735931"/>
                  <a:pt x="1616430" y="1700212"/>
                  <a:pt x="1524043" y="1664493"/>
                </a:cubicBezTo>
                <a:cubicBezTo>
                  <a:pt x="1573790" y="1603772"/>
                  <a:pt x="1616430" y="1646635"/>
                  <a:pt x="1655517" y="1643062"/>
                </a:cubicBezTo>
                <a:cubicBezTo>
                  <a:pt x="1680391" y="1639491"/>
                  <a:pt x="1705264" y="1635919"/>
                  <a:pt x="1705264" y="1603772"/>
                </a:cubicBezTo>
                <a:cubicBezTo>
                  <a:pt x="1705264" y="1578769"/>
                  <a:pt x="1694604" y="1546622"/>
                  <a:pt x="1669731" y="1546622"/>
                </a:cubicBezTo>
                <a:cubicBezTo>
                  <a:pt x="1513383" y="1543050"/>
                  <a:pt x="1424548" y="1371600"/>
                  <a:pt x="1261093" y="1371600"/>
                </a:cubicBezTo>
                <a:cubicBezTo>
                  <a:pt x="1161599" y="1371600"/>
                  <a:pt x="1310841" y="1275159"/>
                  <a:pt x="1229113" y="1235869"/>
                </a:cubicBezTo>
                <a:cubicBezTo>
                  <a:pt x="1211346" y="1225153"/>
                  <a:pt x="1278860" y="1210866"/>
                  <a:pt x="1307287" y="1214437"/>
                </a:cubicBezTo>
                <a:cubicBezTo>
                  <a:pt x="1335714" y="1218009"/>
                  <a:pt x="1360588" y="1243013"/>
                  <a:pt x="1396121" y="1225153"/>
                </a:cubicBezTo>
                <a:cubicBezTo>
                  <a:pt x="1413888" y="1160860"/>
                  <a:pt x="1367694" y="1135856"/>
                  <a:pt x="1325054" y="1117997"/>
                </a:cubicBezTo>
                <a:cubicBezTo>
                  <a:pt x="1232666" y="1075135"/>
                  <a:pt x="1140279" y="1025129"/>
                  <a:pt x="1037231" y="1010841"/>
                </a:cubicBezTo>
                <a:cubicBezTo>
                  <a:pt x="1001698" y="1007269"/>
                  <a:pt x="980377" y="989409"/>
                  <a:pt x="983931" y="953690"/>
                </a:cubicBezTo>
                <a:cubicBezTo>
                  <a:pt x="991037" y="907256"/>
                  <a:pt x="1026571" y="921544"/>
                  <a:pt x="1054998" y="925115"/>
                </a:cubicBezTo>
                <a:cubicBezTo>
                  <a:pt x="1072765" y="928688"/>
                  <a:pt x="1090532" y="939403"/>
                  <a:pt x="1108299" y="914400"/>
                </a:cubicBezTo>
                <a:cubicBezTo>
                  <a:pt x="692555" y="660797"/>
                  <a:pt x="472246" y="675085"/>
                  <a:pt x="6755" y="467915"/>
                </a:cubicBezTo>
                <a:cubicBezTo>
                  <a:pt x="109802" y="428625"/>
                  <a:pt x="184423" y="457200"/>
                  <a:pt x="255490" y="464344"/>
                </a:cubicBezTo>
                <a:cubicBezTo>
                  <a:pt x="433159" y="482203"/>
                  <a:pt x="323004" y="514350"/>
                  <a:pt x="500673" y="535781"/>
                </a:cubicBezTo>
                <a:cubicBezTo>
                  <a:pt x="585954" y="546497"/>
                  <a:pt x="664128" y="582216"/>
                  <a:pt x="760069" y="525066"/>
                </a:cubicBezTo>
                <a:cubicBezTo>
                  <a:pt x="824029" y="485775"/>
                  <a:pt x="927077" y="528637"/>
                  <a:pt x="1005251" y="560785"/>
                </a:cubicBezTo>
                <a:cubicBezTo>
                  <a:pt x="1069212" y="589360"/>
                  <a:pt x="1133172" y="596503"/>
                  <a:pt x="1218453" y="560785"/>
                </a:cubicBezTo>
                <a:cubicBezTo>
                  <a:pt x="1140279" y="539354"/>
                  <a:pt x="1079872" y="521494"/>
                  <a:pt x="1019464" y="507206"/>
                </a:cubicBezTo>
                <a:cubicBezTo>
                  <a:pt x="969717" y="496491"/>
                  <a:pt x="941290" y="471488"/>
                  <a:pt x="944844" y="417909"/>
                </a:cubicBezTo>
                <a:cubicBezTo>
                  <a:pt x="944844" y="389334"/>
                  <a:pt x="934184" y="350044"/>
                  <a:pt x="969717" y="335757"/>
                </a:cubicBezTo>
                <a:cubicBezTo>
                  <a:pt x="998144" y="321469"/>
                  <a:pt x="1037231" y="335757"/>
                  <a:pt x="1051445" y="360759"/>
                </a:cubicBezTo>
                <a:cubicBezTo>
                  <a:pt x="1069212" y="407194"/>
                  <a:pt x="1086978" y="450056"/>
                  <a:pt x="1147386" y="453629"/>
                </a:cubicBezTo>
                <a:cubicBezTo>
                  <a:pt x="1229113" y="460771"/>
                  <a:pt x="1182919" y="432197"/>
                  <a:pt x="1168706" y="396478"/>
                </a:cubicBezTo>
                <a:cubicBezTo>
                  <a:pt x="1154492" y="357188"/>
                  <a:pt x="1197133" y="346472"/>
                  <a:pt x="1225560" y="353615"/>
                </a:cubicBezTo>
                <a:cubicBezTo>
                  <a:pt x="1332161" y="385763"/>
                  <a:pt x="1442315" y="328613"/>
                  <a:pt x="1552469" y="375047"/>
                </a:cubicBezTo>
                <a:cubicBezTo>
                  <a:pt x="1524043" y="260747"/>
                  <a:pt x="1463635" y="210741"/>
                  <a:pt x="1335714" y="192881"/>
                </a:cubicBezTo>
                <a:cubicBezTo>
                  <a:pt x="1289520" y="189310"/>
                  <a:pt x="1239773" y="196453"/>
                  <a:pt x="1197133" y="164306"/>
                </a:cubicBezTo>
                <a:cubicBezTo>
                  <a:pt x="1172259" y="146447"/>
                  <a:pt x="1147386" y="125016"/>
                  <a:pt x="1165153" y="89297"/>
                </a:cubicBezTo>
                <a:cubicBezTo>
                  <a:pt x="1175813" y="64294"/>
                  <a:pt x="1204239" y="64294"/>
                  <a:pt x="1229113" y="71437"/>
                </a:cubicBezTo>
                <a:cubicBezTo>
                  <a:pt x="1332161" y="110728"/>
                  <a:pt x="1442315" y="121444"/>
                  <a:pt x="1548916" y="135731"/>
                </a:cubicBezTo>
                <a:cubicBezTo>
                  <a:pt x="1566683" y="139303"/>
                  <a:pt x="1584450" y="146447"/>
                  <a:pt x="1602217" y="110728"/>
                </a:cubicBezTo>
                <a:cubicBezTo>
                  <a:pt x="1477849" y="78581"/>
                  <a:pt x="1357034" y="35719"/>
                  <a:pt x="1232666" y="0"/>
                </a:cubicBezTo>
                <a:close/>
              </a:path>
            </a:pathLst>
          </a:custGeom>
          <a:solidFill>
            <a:schemeClr val="accent1">
              <a:alpha val="20000"/>
            </a:schemeClr>
          </a:solidFill>
          <a:ln w="32707" cap="flat">
            <a:noFill/>
            <a:prstDash val="solid"/>
            <a:miter/>
          </a:ln>
        </p:spPr>
        <p:txBody>
          <a:bodyPr rtlCol="0" anchor="ctr"/>
          <a:lstStyle/>
          <a:p>
            <a:endParaRPr lang="en-US">
              <a:solidFill>
                <a:schemeClr val="tx1"/>
              </a:solidFill>
            </a:endParaRPr>
          </a:p>
        </p:txBody>
      </p:sp>
      <p:sp>
        <p:nvSpPr>
          <p:cNvPr id="2" name="Title 1">
            <a:extLst>
              <a:ext uri="{FF2B5EF4-FFF2-40B4-BE49-F238E27FC236}">
                <a16:creationId xmlns:a16="http://schemas.microsoft.com/office/drawing/2014/main" xmlns="" id="{146AD042-DE90-4088-8A07-B9A64C2CE03E}"/>
              </a:ext>
            </a:extLst>
          </p:cNvPr>
          <p:cNvSpPr>
            <a:spLocks noGrp="1"/>
          </p:cNvSpPr>
          <p:nvPr>
            <p:ph type="title"/>
          </p:nvPr>
        </p:nvSpPr>
        <p:spPr>
          <a:xfrm>
            <a:off x="839788" y="640080"/>
            <a:ext cx="3886200" cy="2953512"/>
          </a:xfrm>
        </p:spPr>
        <p:txBody>
          <a:bodyPr anchor="b"/>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xmlns="" id="{BF2FFC98-62A0-445A-BEDA-785BE925A1D8}"/>
              </a:ext>
            </a:extLst>
          </p:cNvPr>
          <p:cNvSpPr>
            <a:spLocks noGrp="1"/>
          </p:cNvSpPr>
          <p:nvPr>
            <p:ph idx="1"/>
          </p:nvPr>
        </p:nvSpPr>
        <p:spPr>
          <a:xfrm>
            <a:off x="7059168" y="640080"/>
            <a:ext cx="4489704" cy="5596128"/>
          </a:xfrm>
        </p:spPr>
        <p:txBody>
          <a:bodyPr anchor="ct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xmlns="" id="{DB4D7827-8489-4EE4-88EE-16685FE6DE8A}"/>
              </a:ext>
            </a:extLst>
          </p:cNvPr>
          <p:cNvSpPr>
            <a:spLocks noGrp="1"/>
          </p:cNvSpPr>
          <p:nvPr>
            <p:ph type="body" sz="half" idx="2"/>
          </p:nvPr>
        </p:nvSpPr>
        <p:spPr>
          <a:xfrm>
            <a:off x="839788" y="3776472"/>
            <a:ext cx="3886200" cy="246888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8C33534F-EA91-4A50-B0F6-10D689E458EF}"/>
              </a:ext>
            </a:extLst>
          </p:cNvPr>
          <p:cNvSpPr>
            <a:spLocks noGrp="1"/>
          </p:cNvSpPr>
          <p:nvPr>
            <p:ph type="dt" sz="half" idx="10"/>
          </p:nvPr>
        </p:nvSpPr>
        <p:spPr/>
        <p:txBody>
          <a:bodyPr/>
          <a:lstStyle/>
          <a:p>
            <a:fld id="{3C04E684-10F4-4CC3-A0B9-F03AA7BE37CF}" type="datetimeFigureOut">
              <a:rPr lang="en-US" smtClean="0"/>
              <a:t>5/7/2020</a:t>
            </a:fld>
            <a:endParaRPr lang="en-US"/>
          </a:p>
        </p:txBody>
      </p:sp>
      <p:sp>
        <p:nvSpPr>
          <p:cNvPr id="6" name="Footer Placeholder 5">
            <a:extLst>
              <a:ext uri="{FF2B5EF4-FFF2-40B4-BE49-F238E27FC236}">
                <a16:creationId xmlns:a16="http://schemas.microsoft.com/office/drawing/2014/main" xmlns="" id="{6C20F3F7-8B4B-4015-AA9C-109D05B2F146}"/>
              </a:ext>
            </a:extLst>
          </p:cNvPr>
          <p:cNvSpPr>
            <a:spLocks noGrp="1"/>
          </p:cNvSpPr>
          <p:nvPr>
            <p:ph type="ftr" sz="quarter" idx="11"/>
          </p:nvPr>
        </p:nvSpPr>
        <p:spPr/>
        <p:txBody>
          <a:bodyPr/>
          <a:lstStyle>
            <a:lvl1pPr algn="l">
              <a:defRPr/>
            </a:lvl1pPr>
          </a:lstStyle>
          <a:p>
            <a:endParaRPr lang="en-US"/>
          </a:p>
        </p:txBody>
      </p:sp>
      <p:sp>
        <p:nvSpPr>
          <p:cNvPr id="7" name="Slide Number Placeholder 6">
            <a:extLst>
              <a:ext uri="{FF2B5EF4-FFF2-40B4-BE49-F238E27FC236}">
                <a16:creationId xmlns:a16="http://schemas.microsoft.com/office/drawing/2014/main" xmlns="" id="{910B6EE2-78A1-4D01-87BE-A1487FBD271F}"/>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198043710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Graphic 1" descr="Tag=AccentColor&#10;Flavor=Light&#10;Target=Fill">
            <a:extLst>
              <a:ext uri="{FF2B5EF4-FFF2-40B4-BE49-F238E27FC236}">
                <a16:creationId xmlns:a16="http://schemas.microsoft.com/office/drawing/2014/main" xmlns="" id="{0EE21C0F-70D8-4F3C-9392-07559C90EE6E}"/>
              </a:ext>
            </a:extLst>
          </p:cNvPr>
          <p:cNvSpPr/>
          <p:nvPr/>
        </p:nvSpPr>
        <p:spPr>
          <a:xfrm rot="10800000" flipH="1" flipV="1">
            <a:off x="684965" y="1332237"/>
            <a:ext cx="5263732" cy="3841102"/>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accent1">
              <a:alpha val="20000"/>
            </a:schemeClr>
          </a:solidFill>
          <a:ln w="32707"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xmlns="" id="{48DB1DFE-8154-440D-93CF-FEF7860E897F}"/>
              </a:ext>
            </a:extLst>
          </p:cNvPr>
          <p:cNvSpPr>
            <a:spLocks noGrp="1"/>
          </p:cNvSpPr>
          <p:nvPr>
            <p:ph type="title"/>
          </p:nvPr>
        </p:nvSpPr>
        <p:spPr>
          <a:xfrm>
            <a:off x="1399032" y="2523744"/>
            <a:ext cx="3831336" cy="1453896"/>
          </a:xfrm>
        </p:spPr>
        <p:txBody>
          <a:bodyPr anchor="b"/>
          <a:lstStyle>
            <a:lvl1pPr algn="ctr">
              <a:defRPr sz="32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xmlns="" id="{9CD9D1F5-05CC-48F3-A314-315EF1703043}"/>
              </a:ext>
            </a:extLst>
          </p:cNvPr>
          <p:cNvSpPr>
            <a:spLocks noGrp="1"/>
          </p:cNvSpPr>
          <p:nvPr>
            <p:ph type="pic" idx="1"/>
          </p:nvPr>
        </p:nvSpPr>
        <p:spPr>
          <a:xfrm>
            <a:off x="6711696" y="640079"/>
            <a:ext cx="4837176" cy="556869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xmlns="" id="{211807DE-1178-4BBB-89D8-9046239C2DE9}"/>
              </a:ext>
            </a:extLst>
          </p:cNvPr>
          <p:cNvSpPr>
            <a:spLocks noGrp="1"/>
          </p:cNvSpPr>
          <p:nvPr>
            <p:ph type="body" sz="half" idx="2"/>
          </p:nvPr>
        </p:nvSpPr>
        <p:spPr>
          <a:xfrm>
            <a:off x="1655064" y="4087368"/>
            <a:ext cx="3319272" cy="649224"/>
          </a:xfrm>
        </p:spPr>
        <p:txBody>
          <a:bodyPr>
            <a:noAutofit/>
          </a:bodyPr>
          <a:lstStyle>
            <a:lvl1pPr marL="0" indent="0" algn="ctr">
              <a:buNone/>
              <a:defRPr sz="2000" cap="all" baseline="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3D48EA59-A1BC-48B7-9495-6D5C6035B14B}"/>
              </a:ext>
            </a:extLst>
          </p:cNvPr>
          <p:cNvSpPr>
            <a:spLocks noGrp="1"/>
          </p:cNvSpPr>
          <p:nvPr>
            <p:ph type="dt" sz="half" idx="10"/>
          </p:nvPr>
        </p:nvSpPr>
        <p:spPr/>
        <p:txBody>
          <a:bodyPr/>
          <a:lstStyle/>
          <a:p>
            <a:fld id="{3C04E684-10F4-4CC3-A0B9-F03AA7BE37CF}" type="datetimeFigureOut">
              <a:rPr lang="en-US" smtClean="0"/>
              <a:t>5/7/2020</a:t>
            </a:fld>
            <a:endParaRPr lang="en-US"/>
          </a:p>
        </p:txBody>
      </p:sp>
      <p:sp>
        <p:nvSpPr>
          <p:cNvPr id="6" name="Footer Placeholder 5">
            <a:extLst>
              <a:ext uri="{FF2B5EF4-FFF2-40B4-BE49-F238E27FC236}">
                <a16:creationId xmlns:a16="http://schemas.microsoft.com/office/drawing/2014/main" xmlns="" id="{49F85A72-B50F-440E-AAD3-53C099F6D9B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72C2D00B-4207-4720-8C68-605CAFDD5CA2}"/>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25296855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01C888B-58B8-4428-8B1D-4E26FC5DD59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3314F67B-D516-42FA-A2CA-2DCD37CFE8D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F82BA5FF-4919-4FF8-9C04-06CE156B762F}"/>
              </a:ext>
            </a:extLst>
          </p:cNvPr>
          <p:cNvSpPr>
            <a:spLocks noGrp="1"/>
          </p:cNvSpPr>
          <p:nvPr>
            <p:ph type="dt" sz="half" idx="10"/>
          </p:nvPr>
        </p:nvSpPr>
        <p:spPr/>
        <p:txBody>
          <a:bodyPr/>
          <a:lstStyle/>
          <a:p>
            <a:fld id="{3C04E684-10F4-4CC3-A0B9-F03AA7BE37CF}" type="datetimeFigureOut">
              <a:rPr lang="en-US" smtClean="0"/>
              <a:t>5/7/2020</a:t>
            </a:fld>
            <a:endParaRPr lang="en-US"/>
          </a:p>
        </p:txBody>
      </p:sp>
      <p:sp>
        <p:nvSpPr>
          <p:cNvPr id="5" name="Footer Placeholder 4">
            <a:extLst>
              <a:ext uri="{FF2B5EF4-FFF2-40B4-BE49-F238E27FC236}">
                <a16:creationId xmlns:a16="http://schemas.microsoft.com/office/drawing/2014/main" xmlns="" id="{CBEDA970-128E-4150-8E5A-A1B056E835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EAEC6CD1-EE5E-42EF-B76D-BB803BA6AB5E}"/>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35245900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550C2A1B-34CA-4877-9435-D77DF325757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4F255E5E-4A81-44CC-8D99-F56E625D463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19CEECF-A221-4ECC-AD9C-E197D516D24C}"/>
              </a:ext>
            </a:extLst>
          </p:cNvPr>
          <p:cNvSpPr>
            <a:spLocks noGrp="1"/>
          </p:cNvSpPr>
          <p:nvPr>
            <p:ph type="dt" sz="half" idx="10"/>
          </p:nvPr>
        </p:nvSpPr>
        <p:spPr/>
        <p:txBody>
          <a:bodyPr/>
          <a:lstStyle/>
          <a:p>
            <a:fld id="{3C04E684-10F4-4CC3-A0B9-F03AA7BE37CF}" type="datetimeFigureOut">
              <a:rPr lang="en-US" smtClean="0"/>
              <a:t>5/7/2020</a:t>
            </a:fld>
            <a:endParaRPr lang="en-US"/>
          </a:p>
        </p:txBody>
      </p:sp>
      <p:sp>
        <p:nvSpPr>
          <p:cNvPr id="5" name="Footer Placeholder 4">
            <a:extLst>
              <a:ext uri="{FF2B5EF4-FFF2-40B4-BE49-F238E27FC236}">
                <a16:creationId xmlns:a16="http://schemas.microsoft.com/office/drawing/2014/main" xmlns="" id="{018F41AE-0DDE-49ED-9F0C-E0E16F599A0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B7B47FB7-77F0-4C43-B81E-D04B31C953DA}"/>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117241936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Graphic 1" descr="Tag=AccentColor&#10;Flavor=Light&#10;Target=Fill">
            <a:extLst>
              <a:ext uri="{FF2B5EF4-FFF2-40B4-BE49-F238E27FC236}">
                <a16:creationId xmlns:a16="http://schemas.microsoft.com/office/drawing/2014/main" xmlns="" id="{0D57E7FA-E8FC-45AC-868F-CDC8144939D6}"/>
              </a:ext>
            </a:extLst>
          </p:cNvPr>
          <p:cNvSpPr/>
          <p:nvPr/>
        </p:nvSpPr>
        <p:spPr>
          <a:xfrm rot="10800000" flipV="1">
            <a:off x="2599854" y="527562"/>
            <a:ext cx="6992292" cy="5102484"/>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accent1">
              <a:alpha val="20000"/>
            </a:schemeClr>
          </a:solidFill>
          <a:ln w="32707"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xmlns="" id="{807094A5-EB6F-441D-88F8-CD7A30C84707}"/>
              </a:ext>
            </a:extLst>
          </p:cNvPr>
          <p:cNvSpPr>
            <a:spLocks noGrp="1"/>
          </p:cNvSpPr>
          <p:nvPr>
            <p:ph type="ctrTitle"/>
          </p:nvPr>
        </p:nvSpPr>
        <p:spPr>
          <a:xfrm>
            <a:off x="1508760" y="1591056"/>
            <a:ext cx="5705856" cy="3264408"/>
          </a:xfrm>
        </p:spPr>
        <p:txBody>
          <a:bodyPr anchor="b">
            <a:normAutofit/>
          </a:bodyPr>
          <a:lstStyle>
            <a:lvl1pPr algn="l">
              <a:defRPr sz="4800"/>
            </a:lvl1pPr>
          </a:lstStyle>
          <a:p>
            <a:r>
              <a:rPr lang="en-US"/>
              <a:t>Click to edit Master title style</a:t>
            </a:r>
            <a:endParaRPr lang="en-US" dirty="0"/>
          </a:p>
        </p:txBody>
      </p:sp>
      <p:sp>
        <p:nvSpPr>
          <p:cNvPr id="3" name="Subtitle 2">
            <a:extLst>
              <a:ext uri="{FF2B5EF4-FFF2-40B4-BE49-F238E27FC236}">
                <a16:creationId xmlns:a16="http://schemas.microsoft.com/office/drawing/2014/main" xmlns="" id="{1C7CE1E3-3929-42A6-81B7-056BD88EF353}"/>
              </a:ext>
            </a:extLst>
          </p:cNvPr>
          <p:cNvSpPr>
            <a:spLocks noGrp="1"/>
          </p:cNvSpPr>
          <p:nvPr>
            <p:ph type="subTitle" idx="1"/>
          </p:nvPr>
        </p:nvSpPr>
        <p:spPr>
          <a:xfrm>
            <a:off x="1524000" y="4928616"/>
            <a:ext cx="5705856" cy="996696"/>
          </a:xfrm>
        </p:spPr>
        <p:txBody>
          <a:bodyPr/>
          <a:lstStyle>
            <a:lvl1pPr marL="0" indent="0" algn="l">
              <a:buNone/>
              <a:defRPr sz="2400" cap="all"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xmlns="" id="{5CE951E3-0794-422C-AF76-0AD4A7FB19EB}"/>
              </a:ext>
            </a:extLst>
          </p:cNvPr>
          <p:cNvSpPr>
            <a:spLocks noGrp="1"/>
          </p:cNvSpPr>
          <p:nvPr>
            <p:ph type="dt" sz="half" idx="10"/>
          </p:nvPr>
        </p:nvSpPr>
        <p:spPr/>
        <p:txBody>
          <a:bodyPr/>
          <a:lstStyle/>
          <a:p>
            <a:fld id="{3C04E684-10F4-4CC3-A0B9-F03AA7BE37CF}" type="datetimeFigureOut">
              <a:rPr lang="en-US" smtClean="0"/>
              <a:t>5/7/2020</a:t>
            </a:fld>
            <a:endParaRPr lang="en-US"/>
          </a:p>
        </p:txBody>
      </p:sp>
      <p:sp>
        <p:nvSpPr>
          <p:cNvPr id="5" name="Footer Placeholder 4">
            <a:extLst>
              <a:ext uri="{FF2B5EF4-FFF2-40B4-BE49-F238E27FC236}">
                <a16:creationId xmlns:a16="http://schemas.microsoft.com/office/drawing/2014/main" xmlns="" id="{114EBFA8-0291-4D77-A9D9-B17FC2382A8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357AC4D4-C4EE-4624-A329-C608A1D5AFE1}"/>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252048385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Freeform: Shape 6" descr="Tag=AccentColor&#10;Flavor=Light&#10;Target=Fill">
            <a:extLst>
              <a:ext uri="{FF2B5EF4-FFF2-40B4-BE49-F238E27FC236}">
                <a16:creationId xmlns:a16="http://schemas.microsoft.com/office/drawing/2014/main" xmlns="" id="{13B7BB51-92B8-4089-8DAB-1202A4D1C6A3}"/>
              </a:ext>
            </a:extLst>
          </p:cNvPr>
          <p:cNvSpPr/>
          <p:nvPr/>
        </p:nvSpPr>
        <p:spPr>
          <a:xfrm flipH="1">
            <a:off x="1" y="315111"/>
            <a:ext cx="3021543" cy="1435442"/>
          </a:xfrm>
          <a:custGeom>
            <a:avLst/>
            <a:gdLst>
              <a:gd name="connsiteX0" fmla="*/ 3021543 w 3021543"/>
              <a:gd name="connsiteY0" fmla="*/ 0 h 1435442"/>
              <a:gd name="connsiteX1" fmla="*/ 2963800 w 3021543"/>
              <a:gd name="connsiteY1" fmla="*/ 7242 h 1435442"/>
              <a:gd name="connsiteX2" fmla="*/ 2793803 w 3021543"/>
              <a:gd name="connsiteY2" fmla="*/ 24082 h 1435442"/>
              <a:gd name="connsiteX3" fmla="*/ 2414348 w 3021543"/>
              <a:gd name="connsiteY3" fmla="*/ 29696 h 1435442"/>
              <a:gd name="connsiteX4" fmla="*/ 2091558 w 3021543"/>
              <a:gd name="connsiteY4" fmla="*/ 27450 h 1435442"/>
              <a:gd name="connsiteX5" fmla="*/ 1645319 w 3021543"/>
              <a:gd name="connsiteY5" fmla="*/ 28573 h 1435442"/>
              <a:gd name="connsiteX6" fmla="*/ 1243602 w 3021543"/>
              <a:gd name="connsiteY6" fmla="*/ 60008 h 1435442"/>
              <a:gd name="connsiteX7" fmla="*/ 753851 w 3021543"/>
              <a:gd name="connsiteY7" fmla="*/ 57763 h 1435442"/>
              <a:gd name="connsiteX8" fmla="*/ 465465 w 3021543"/>
              <a:gd name="connsiteY8" fmla="*/ 116142 h 1435442"/>
              <a:gd name="connsiteX9" fmla="*/ 546416 w 3021543"/>
              <a:gd name="connsiteY9" fmla="*/ 136351 h 1435442"/>
              <a:gd name="connsiteX10" fmla="*/ 689091 w 3021543"/>
              <a:gd name="connsiteY10" fmla="*/ 180136 h 1435442"/>
              <a:gd name="connsiteX11" fmla="*/ 704269 w 3021543"/>
              <a:gd name="connsiteY11" fmla="*/ 208203 h 1435442"/>
              <a:gd name="connsiteX12" fmla="*/ 683020 w 3021543"/>
              <a:gd name="connsiteY12" fmla="*/ 221675 h 1435442"/>
              <a:gd name="connsiteX13" fmla="*/ 621295 w 3021543"/>
              <a:gd name="connsiteY13" fmla="*/ 247496 h 1435442"/>
              <a:gd name="connsiteX14" fmla="*/ 848968 w 3021543"/>
              <a:gd name="connsiteY14" fmla="*/ 285668 h 1435442"/>
              <a:gd name="connsiteX15" fmla="*/ 768018 w 3021543"/>
              <a:gd name="connsiteY15" fmla="*/ 309244 h 1435442"/>
              <a:gd name="connsiteX16" fmla="*/ 684032 w 3021543"/>
              <a:gd name="connsiteY16" fmla="*/ 326085 h 1435442"/>
              <a:gd name="connsiteX17" fmla="*/ 592962 w 3021543"/>
              <a:gd name="connsiteY17" fmla="*/ 338434 h 1435442"/>
              <a:gd name="connsiteX18" fmla="*/ 509988 w 3021543"/>
              <a:gd name="connsiteY18" fmla="*/ 363133 h 1435442"/>
              <a:gd name="connsiteX19" fmla="*/ 726531 w 3021543"/>
              <a:gd name="connsiteY19" fmla="*/ 373237 h 1435442"/>
              <a:gd name="connsiteX20" fmla="*/ 614212 w 3021543"/>
              <a:gd name="connsiteY20" fmla="*/ 395691 h 1435442"/>
              <a:gd name="connsiteX21" fmla="*/ 522131 w 3021543"/>
              <a:gd name="connsiteY21" fmla="*/ 424881 h 1435442"/>
              <a:gd name="connsiteX22" fmla="*/ 457370 w 3021543"/>
              <a:gd name="connsiteY22" fmla="*/ 438353 h 1435442"/>
              <a:gd name="connsiteX23" fmla="*/ 388562 w 3021543"/>
              <a:gd name="connsiteY23" fmla="*/ 441721 h 1435442"/>
              <a:gd name="connsiteX24" fmla="*/ 372372 w 3021543"/>
              <a:gd name="connsiteY24" fmla="*/ 463052 h 1435442"/>
              <a:gd name="connsiteX25" fmla="*/ 393622 w 3021543"/>
              <a:gd name="connsiteY25" fmla="*/ 485506 h 1435442"/>
              <a:gd name="connsiteX26" fmla="*/ 426002 w 3021543"/>
              <a:gd name="connsiteY26" fmla="*/ 487751 h 1435442"/>
              <a:gd name="connsiteX27" fmla="*/ 619271 w 3021543"/>
              <a:gd name="connsiteY27" fmla="*/ 493365 h 1435442"/>
              <a:gd name="connsiteX28" fmla="*/ 0 w 3021543"/>
              <a:gd name="connsiteY28" fmla="*/ 542762 h 1435442"/>
              <a:gd name="connsiteX29" fmla="*/ 83986 w 3021543"/>
              <a:gd name="connsiteY29" fmla="*/ 573075 h 1435442"/>
              <a:gd name="connsiteX30" fmla="*/ 112319 w 3021543"/>
              <a:gd name="connsiteY30" fmla="*/ 656154 h 1435442"/>
              <a:gd name="connsiteX31" fmla="*/ 215531 w 3021543"/>
              <a:gd name="connsiteY31" fmla="*/ 703306 h 1435442"/>
              <a:gd name="connsiteX32" fmla="*/ 282315 w 3021543"/>
              <a:gd name="connsiteY32" fmla="*/ 720147 h 1435442"/>
              <a:gd name="connsiteX33" fmla="*/ 435109 w 3021543"/>
              <a:gd name="connsiteY33" fmla="*/ 744846 h 1435442"/>
              <a:gd name="connsiteX34" fmla="*/ 457370 w 3021543"/>
              <a:gd name="connsiteY34" fmla="*/ 785263 h 1435442"/>
              <a:gd name="connsiteX35" fmla="*/ 476596 w 3021543"/>
              <a:gd name="connsiteY35" fmla="*/ 830170 h 1435442"/>
              <a:gd name="connsiteX36" fmla="*/ 517071 w 3021543"/>
              <a:gd name="connsiteY36" fmla="*/ 859360 h 1435442"/>
              <a:gd name="connsiteX37" fmla="*/ 202377 w 3021543"/>
              <a:gd name="connsiteY37" fmla="*/ 854869 h 1435442"/>
              <a:gd name="connsiteX38" fmla="*/ 557546 w 3021543"/>
              <a:gd name="connsiteY38" fmla="*/ 949175 h 1435442"/>
              <a:gd name="connsiteX39" fmla="*/ 526178 w 3021543"/>
              <a:gd name="connsiteY39" fmla="*/ 986223 h 1435442"/>
              <a:gd name="connsiteX40" fmla="*/ 720459 w 3021543"/>
              <a:gd name="connsiteY40" fmla="*/ 1036744 h 1435442"/>
              <a:gd name="connsiteX41" fmla="*/ 616236 w 3021543"/>
              <a:gd name="connsiteY41" fmla="*/ 1042357 h 1435442"/>
              <a:gd name="connsiteX42" fmla="*/ 1222353 w 3021543"/>
              <a:gd name="connsiteY42" fmla="*/ 1253422 h 1435442"/>
              <a:gd name="connsiteX43" fmla="*/ 2087511 w 3021543"/>
              <a:gd name="connsiteY43" fmla="*/ 1406107 h 1435442"/>
              <a:gd name="connsiteX44" fmla="*/ 2425479 w 3021543"/>
              <a:gd name="connsiteY44" fmla="*/ 1435297 h 1435442"/>
              <a:gd name="connsiteX45" fmla="*/ 2809994 w 3021543"/>
              <a:gd name="connsiteY45" fmla="*/ 1426315 h 1435442"/>
              <a:gd name="connsiteX46" fmla="*/ 2953618 w 3021543"/>
              <a:gd name="connsiteY46" fmla="*/ 1417071 h 1435442"/>
              <a:gd name="connsiteX47" fmla="*/ 3021543 w 3021543"/>
              <a:gd name="connsiteY47" fmla="*/ 1407897 h 1435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435442">
                <a:moveTo>
                  <a:pt x="3021543" y="0"/>
                </a:moveTo>
                <a:lnTo>
                  <a:pt x="2963800" y="7242"/>
                </a:lnTo>
                <a:cubicBezTo>
                  <a:pt x="2907134" y="13978"/>
                  <a:pt x="2850469" y="22960"/>
                  <a:pt x="2793803" y="24082"/>
                </a:cubicBezTo>
                <a:cubicBezTo>
                  <a:pt x="2667318" y="27450"/>
                  <a:pt x="2539821" y="19592"/>
                  <a:pt x="2414348" y="29696"/>
                </a:cubicBezTo>
                <a:cubicBezTo>
                  <a:pt x="2307089" y="38677"/>
                  <a:pt x="2198818" y="28573"/>
                  <a:pt x="2091558" y="27450"/>
                </a:cubicBezTo>
                <a:cubicBezTo>
                  <a:pt x="1942812" y="26328"/>
                  <a:pt x="1793053" y="18469"/>
                  <a:pt x="1645319" y="28573"/>
                </a:cubicBezTo>
                <a:cubicBezTo>
                  <a:pt x="1510738" y="36432"/>
                  <a:pt x="1376158" y="38677"/>
                  <a:pt x="1243602" y="60008"/>
                </a:cubicBezTo>
                <a:cubicBezTo>
                  <a:pt x="1079677" y="71235"/>
                  <a:pt x="916765" y="64499"/>
                  <a:pt x="753851" y="57763"/>
                </a:cubicBezTo>
                <a:cubicBezTo>
                  <a:pt x="653675" y="53272"/>
                  <a:pt x="554511" y="38677"/>
                  <a:pt x="465465" y="116142"/>
                </a:cubicBezTo>
                <a:cubicBezTo>
                  <a:pt x="489751" y="134105"/>
                  <a:pt x="519095" y="130737"/>
                  <a:pt x="546416" y="136351"/>
                </a:cubicBezTo>
                <a:cubicBezTo>
                  <a:pt x="594986" y="147578"/>
                  <a:pt x="643557" y="158804"/>
                  <a:pt x="689091" y="180136"/>
                </a:cubicBezTo>
                <a:cubicBezTo>
                  <a:pt x="699210" y="184626"/>
                  <a:pt x="708317" y="193608"/>
                  <a:pt x="704269" y="208203"/>
                </a:cubicBezTo>
                <a:cubicBezTo>
                  <a:pt x="701234" y="219430"/>
                  <a:pt x="691115" y="219430"/>
                  <a:pt x="683020" y="221675"/>
                </a:cubicBezTo>
                <a:cubicBezTo>
                  <a:pt x="664806" y="228411"/>
                  <a:pt x="642545" y="223920"/>
                  <a:pt x="621295" y="247496"/>
                </a:cubicBezTo>
                <a:cubicBezTo>
                  <a:pt x="702245" y="259846"/>
                  <a:pt x="780160" y="236270"/>
                  <a:pt x="848968" y="285668"/>
                </a:cubicBezTo>
                <a:cubicBezTo>
                  <a:pt x="823671" y="310367"/>
                  <a:pt x="795339" y="304753"/>
                  <a:pt x="768018" y="309244"/>
                </a:cubicBezTo>
                <a:cubicBezTo>
                  <a:pt x="739685" y="313735"/>
                  <a:pt x="712365" y="321594"/>
                  <a:pt x="684032" y="326085"/>
                </a:cubicBezTo>
                <a:cubicBezTo>
                  <a:pt x="653675" y="331698"/>
                  <a:pt x="623319" y="332821"/>
                  <a:pt x="592962" y="338434"/>
                </a:cubicBezTo>
                <a:cubicBezTo>
                  <a:pt x="567666" y="342925"/>
                  <a:pt x="540345" y="335066"/>
                  <a:pt x="509988" y="363133"/>
                </a:cubicBezTo>
                <a:cubicBezTo>
                  <a:pt x="584867" y="383342"/>
                  <a:pt x="652663" y="353029"/>
                  <a:pt x="726531" y="373237"/>
                </a:cubicBezTo>
                <a:cubicBezTo>
                  <a:pt x="683020" y="391200"/>
                  <a:pt x="647604" y="385587"/>
                  <a:pt x="614212" y="395691"/>
                </a:cubicBezTo>
                <a:cubicBezTo>
                  <a:pt x="583855" y="405795"/>
                  <a:pt x="547428" y="394568"/>
                  <a:pt x="522131" y="424881"/>
                </a:cubicBezTo>
                <a:cubicBezTo>
                  <a:pt x="502905" y="448457"/>
                  <a:pt x="482668" y="451825"/>
                  <a:pt x="457370" y="438353"/>
                </a:cubicBezTo>
                <a:cubicBezTo>
                  <a:pt x="435109" y="426003"/>
                  <a:pt x="410824" y="429371"/>
                  <a:pt x="388562" y="441721"/>
                </a:cubicBezTo>
                <a:cubicBezTo>
                  <a:pt x="380468" y="446212"/>
                  <a:pt x="372372" y="451825"/>
                  <a:pt x="372372" y="463052"/>
                </a:cubicBezTo>
                <a:cubicBezTo>
                  <a:pt x="372372" y="478770"/>
                  <a:pt x="382491" y="483260"/>
                  <a:pt x="393622" y="485506"/>
                </a:cubicBezTo>
                <a:cubicBezTo>
                  <a:pt x="403741" y="487751"/>
                  <a:pt x="415883" y="489997"/>
                  <a:pt x="426002" y="487751"/>
                </a:cubicBezTo>
                <a:cubicBezTo>
                  <a:pt x="490762" y="475402"/>
                  <a:pt x="554511" y="495610"/>
                  <a:pt x="619271" y="493365"/>
                </a:cubicBezTo>
                <a:cubicBezTo>
                  <a:pt x="415883" y="541640"/>
                  <a:pt x="210471" y="525922"/>
                  <a:pt x="0" y="542762"/>
                </a:cubicBezTo>
                <a:cubicBezTo>
                  <a:pt x="27321" y="576443"/>
                  <a:pt x="62737" y="548376"/>
                  <a:pt x="83986" y="573075"/>
                </a:cubicBezTo>
                <a:cubicBezTo>
                  <a:pt x="63748" y="624719"/>
                  <a:pt x="71844" y="652785"/>
                  <a:pt x="112319" y="656154"/>
                </a:cubicBezTo>
                <a:cubicBezTo>
                  <a:pt x="151782" y="659522"/>
                  <a:pt x="194281" y="641559"/>
                  <a:pt x="215531" y="703306"/>
                </a:cubicBezTo>
                <a:cubicBezTo>
                  <a:pt x="221602" y="722392"/>
                  <a:pt x="259042" y="716779"/>
                  <a:pt x="282315" y="720147"/>
                </a:cubicBezTo>
                <a:cubicBezTo>
                  <a:pt x="332909" y="728005"/>
                  <a:pt x="386539" y="720147"/>
                  <a:pt x="435109" y="744846"/>
                </a:cubicBezTo>
                <a:cubicBezTo>
                  <a:pt x="454335" y="753827"/>
                  <a:pt x="467489" y="760563"/>
                  <a:pt x="457370" y="785263"/>
                </a:cubicBezTo>
                <a:cubicBezTo>
                  <a:pt x="447252" y="811084"/>
                  <a:pt x="460406" y="820066"/>
                  <a:pt x="476596" y="830170"/>
                </a:cubicBezTo>
                <a:cubicBezTo>
                  <a:pt x="488739" y="838028"/>
                  <a:pt x="506953" y="835783"/>
                  <a:pt x="517071" y="859360"/>
                </a:cubicBezTo>
                <a:cubicBezTo>
                  <a:pt x="410824" y="855992"/>
                  <a:pt x="307612" y="836906"/>
                  <a:pt x="202377" y="854869"/>
                </a:cubicBezTo>
                <a:cubicBezTo>
                  <a:pt x="317731" y="899776"/>
                  <a:pt x="444216" y="897531"/>
                  <a:pt x="557546" y="949175"/>
                </a:cubicBezTo>
                <a:cubicBezTo>
                  <a:pt x="553499" y="967137"/>
                  <a:pt x="527190" y="959278"/>
                  <a:pt x="526178" y="986223"/>
                </a:cubicBezTo>
                <a:cubicBezTo>
                  <a:pt x="585879" y="1014290"/>
                  <a:pt x="657723" y="995204"/>
                  <a:pt x="720459" y="1036744"/>
                </a:cubicBezTo>
                <a:cubicBezTo>
                  <a:pt x="684032" y="1055829"/>
                  <a:pt x="650640" y="1024394"/>
                  <a:pt x="616236" y="1042357"/>
                </a:cubicBezTo>
                <a:cubicBezTo>
                  <a:pt x="627367" y="1069302"/>
                  <a:pt x="1131283" y="1235459"/>
                  <a:pt x="1222353" y="1253422"/>
                </a:cubicBezTo>
                <a:cubicBezTo>
                  <a:pt x="1407527" y="1290470"/>
                  <a:pt x="1940788" y="1384776"/>
                  <a:pt x="2087511" y="1406107"/>
                </a:cubicBezTo>
                <a:cubicBezTo>
                  <a:pt x="2200841" y="1421824"/>
                  <a:pt x="2313160" y="1434174"/>
                  <a:pt x="2425479" y="1435297"/>
                </a:cubicBezTo>
                <a:cubicBezTo>
                  <a:pt x="2553988" y="1436419"/>
                  <a:pt x="2681485" y="1430806"/>
                  <a:pt x="2809994" y="1426315"/>
                </a:cubicBezTo>
                <a:cubicBezTo>
                  <a:pt x="2858058" y="1424631"/>
                  <a:pt x="2905933" y="1421684"/>
                  <a:pt x="2953618" y="1417071"/>
                </a:cubicBezTo>
                <a:lnTo>
                  <a:pt x="3021543" y="1407897"/>
                </a:lnTo>
                <a:close/>
              </a:path>
            </a:pathLst>
          </a:custGeom>
          <a:solidFill>
            <a:schemeClr val="accent1">
              <a:alpha val="20000"/>
            </a:schemeClr>
          </a:solidFill>
          <a:ln w="32707"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xmlns="" id="{26030E26-A86A-417A-AA64-699AA8DD3DA5}"/>
              </a:ext>
            </a:extLst>
          </p:cNvPr>
          <p:cNvSpPr>
            <a:spLocks noGrp="1"/>
          </p:cNvSpPr>
          <p:nvPr>
            <p:ph type="title"/>
          </p:nvPr>
        </p:nvSpPr>
        <p:spPr/>
        <p:txBody>
          <a:bodyPr>
            <a:normAutofit/>
          </a:bodyPr>
          <a:lstStyle>
            <a:lvl1pPr>
              <a:defRPr sz="40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xmlns="" id="{D19CF97E-0E6E-41E9-B75B-0371E744D1E8}"/>
              </a:ext>
            </a:extLst>
          </p:cNvPr>
          <p:cNvSpPr>
            <a:spLocks noGrp="1"/>
          </p:cNvSpPr>
          <p:nvPr>
            <p:ph idx="1"/>
          </p:nvPr>
        </p:nvSpPr>
        <p:spPr>
          <a:xfrm>
            <a:off x="838200" y="2011680"/>
            <a:ext cx="10515600" cy="4160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xmlns="" id="{70BAE770-8363-44CD-8A22-AB26C5C5361B}"/>
              </a:ext>
            </a:extLst>
          </p:cNvPr>
          <p:cNvSpPr>
            <a:spLocks noGrp="1"/>
          </p:cNvSpPr>
          <p:nvPr>
            <p:ph type="dt" sz="half" idx="10"/>
          </p:nvPr>
        </p:nvSpPr>
        <p:spPr/>
        <p:txBody>
          <a:bodyPr/>
          <a:lstStyle/>
          <a:p>
            <a:fld id="{3C04E684-10F4-4CC3-A0B9-F03AA7BE37CF}" type="datetimeFigureOut">
              <a:rPr lang="en-US" smtClean="0"/>
              <a:t>5/7/2020</a:t>
            </a:fld>
            <a:endParaRPr lang="en-US"/>
          </a:p>
        </p:txBody>
      </p:sp>
      <p:sp>
        <p:nvSpPr>
          <p:cNvPr id="5" name="Footer Placeholder 4">
            <a:extLst>
              <a:ext uri="{FF2B5EF4-FFF2-40B4-BE49-F238E27FC236}">
                <a16:creationId xmlns:a16="http://schemas.microsoft.com/office/drawing/2014/main" xmlns="" id="{36E618F2-3B8E-4449-91E7-F8AA4960938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063428F0-E5C2-42A1-AB2F-1A19FFAD19CF}"/>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17916680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Graphic 9" descr="Tag=AccentColor&#10;Flavor=Light&#10;Target=Fill">
            <a:extLst>
              <a:ext uri="{FF2B5EF4-FFF2-40B4-BE49-F238E27FC236}">
                <a16:creationId xmlns:a16="http://schemas.microsoft.com/office/drawing/2014/main" xmlns="" id="{DB2CE8D6-5B4E-4EBE-9ED5-A1DA7E2A5CDA}"/>
              </a:ext>
            </a:extLst>
          </p:cNvPr>
          <p:cNvSpPr/>
          <p:nvPr/>
        </p:nvSpPr>
        <p:spPr>
          <a:xfrm>
            <a:off x="7209816" y="0"/>
            <a:ext cx="4143984" cy="5747660"/>
          </a:xfrm>
          <a:custGeom>
            <a:avLst/>
            <a:gdLst>
              <a:gd name="connsiteX0" fmla="*/ 0 w 3843750"/>
              <a:gd name="connsiteY0" fmla="*/ 346 h 5956080"/>
              <a:gd name="connsiteX1" fmla="*/ 72373 w 3843750"/>
              <a:gd name="connsiteY1" fmla="*/ 2447534 h 5956080"/>
              <a:gd name="connsiteX2" fmla="*/ 145093 w 3843750"/>
              <a:gd name="connsiteY2" fmla="*/ 3878724 h 5956080"/>
              <a:gd name="connsiteX3" fmla="*/ 237897 w 3843750"/>
              <a:gd name="connsiteY3" fmla="*/ 4208041 h 5956080"/>
              <a:gd name="connsiteX4" fmla="*/ 281875 w 3843750"/>
              <a:gd name="connsiteY4" fmla="*/ 4677601 h 5956080"/>
              <a:gd name="connsiteX5" fmla="*/ 360135 w 3843750"/>
              <a:gd name="connsiteY5" fmla="*/ 5287407 h 5956080"/>
              <a:gd name="connsiteX6" fmla="*/ 414155 w 3843750"/>
              <a:gd name="connsiteY6" fmla="*/ 5817914 h 5956080"/>
              <a:gd name="connsiteX7" fmla="*/ 681487 w 3843750"/>
              <a:gd name="connsiteY7" fmla="*/ 5914873 h 5956080"/>
              <a:gd name="connsiteX8" fmla="*/ 892373 w 3843750"/>
              <a:gd name="connsiteY8" fmla="*/ 5605295 h 5956080"/>
              <a:gd name="connsiteX9" fmla="*/ 1027770 w 3843750"/>
              <a:gd name="connsiteY9" fmla="*/ 5804063 h 5956080"/>
              <a:gd name="connsiteX10" fmla="*/ 1200566 w 3843750"/>
              <a:gd name="connsiteY10" fmla="*/ 5527036 h 5956080"/>
              <a:gd name="connsiteX11" fmla="*/ 1348083 w 3843750"/>
              <a:gd name="connsiteY11" fmla="*/ 5363590 h 5956080"/>
              <a:gd name="connsiteX12" fmla="*/ 1425997 w 3843750"/>
              <a:gd name="connsiteY12" fmla="*/ 4800532 h 5956080"/>
              <a:gd name="connsiteX13" fmla="*/ 1517416 w 3843750"/>
              <a:gd name="connsiteY13" fmla="*/ 4640549 h 5956080"/>
              <a:gd name="connsiteX14" fmla="*/ 1569705 w 3843750"/>
              <a:gd name="connsiteY14" fmla="*/ 4803995 h 5956080"/>
              <a:gd name="connsiteX15" fmla="*/ 1530921 w 3843750"/>
              <a:gd name="connsiteY15" fmla="*/ 5433885 h 5956080"/>
              <a:gd name="connsiteX16" fmla="*/ 1614721 w 3843750"/>
              <a:gd name="connsiteY16" fmla="*/ 5319957 h 5956080"/>
              <a:gd name="connsiteX17" fmla="*/ 1800676 w 3843750"/>
              <a:gd name="connsiteY17" fmla="*/ 4608691 h 5956080"/>
              <a:gd name="connsiteX18" fmla="*/ 1918759 w 3843750"/>
              <a:gd name="connsiteY18" fmla="*/ 4486799 h 5956080"/>
              <a:gd name="connsiteX19" fmla="*/ 2009139 w 3843750"/>
              <a:gd name="connsiteY19" fmla="*/ 4715000 h 5956080"/>
              <a:gd name="connsiteX20" fmla="*/ 2135532 w 3843750"/>
              <a:gd name="connsiteY20" fmla="*/ 5321689 h 5956080"/>
              <a:gd name="connsiteX21" fmla="*/ 2209291 w 3843750"/>
              <a:gd name="connsiteY21" fmla="*/ 5028733 h 5956080"/>
              <a:gd name="connsiteX22" fmla="*/ 2501208 w 3843750"/>
              <a:gd name="connsiteY22" fmla="*/ 4457711 h 5956080"/>
              <a:gd name="connsiteX23" fmla="*/ 2695127 w 3843750"/>
              <a:gd name="connsiteY23" fmla="*/ 4973674 h 5956080"/>
              <a:gd name="connsiteX24" fmla="*/ 2825329 w 3843750"/>
              <a:gd name="connsiteY24" fmla="*/ 4563328 h 5956080"/>
              <a:gd name="connsiteX25" fmla="*/ 2904628 w 3843750"/>
              <a:gd name="connsiteY25" fmla="*/ 4466368 h 5956080"/>
              <a:gd name="connsiteX26" fmla="*/ 2922635 w 3843750"/>
              <a:gd name="connsiteY26" fmla="*/ 4519696 h 5956080"/>
              <a:gd name="connsiteX27" fmla="*/ 3089544 w 3843750"/>
              <a:gd name="connsiteY27" fmla="*/ 3606545 h 5956080"/>
              <a:gd name="connsiteX28" fmla="*/ 3150490 w 3843750"/>
              <a:gd name="connsiteY28" fmla="*/ 3989882 h 5956080"/>
              <a:gd name="connsiteX29" fmla="*/ 3755448 w 3843750"/>
              <a:gd name="connsiteY29" fmla="*/ 1538193 h 5956080"/>
              <a:gd name="connsiteX30" fmla="*/ 3850330 w 3843750"/>
              <a:gd name="connsiteY30" fmla="*/ 0 h 5956080"/>
              <a:gd name="connsiteX31" fmla="*/ 0 w 3843750"/>
              <a:gd name="connsiteY31" fmla="*/ 0 h 5956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843750" h="5956080">
                <a:moveTo>
                  <a:pt x="0" y="346"/>
                </a:moveTo>
                <a:cubicBezTo>
                  <a:pt x="12120" y="1234155"/>
                  <a:pt x="72720" y="2447534"/>
                  <a:pt x="72373" y="2447534"/>
                </a:cubicBezTo>
                <a:cubicBezTo>
                  <a:pt x="72720" y="2449265"/>
                  <a:pt x="114274" y="3641520"/>
                  <a:pt x="145093" y="3878724"/>
                </a:cubicBezTo>
                <a:cubicBezTo>
                  <a:pt x="176258" y="4119392"/>
                  <a:pt x="210194" y="3969797"/>
                  <a:pt x="237897" y="4208041"/>
                </a:cubicBezTo>
                <a:cubicBezTo>
                  <a:pt x="250017" y="4367677"/>
                  <a:pt x="237204" y="4527661"/>
                  <a:pt x="281875" y="4677601"/>
                </a:cubicBezTo>
                <a:cubicBezTo>
                  <a:pt x="278758" y="4908226"/>
                  <a:pt x="338319" y="5059552"/>
                  <a:pt x="360135" y="5287407"/>
                </a:cubicBezTo>
                <a:cubicBezTo>
                  <a:pt x="370177" y="5468860"/>
                  <a:pt x="348015" y="5649274"/>
                  <a:pt x="414155" y="5817914"/>
                </a:cubicBezTo>
                <a:cubicBezTo>
                  <a:pt x="467137" y="5947770"/>
                  <a:pt x="534662" y="6049578"/>
                  <a:pt x="681487" y="5914873"/>
                </a:cubicBezTo>
                <a:cubicBezTo>
                  <a:pt x="680448" y="5747964"/>
                  <a:pt x="925963" y="5772897"/>
                  <a:pt x="892373" y="5605295"/>
                </a:cubicBezTo>
                <a:cubicBezTo>
                  <a:pt x="1003184" y="5641309"/>
                  <a:pt x="945009" y="5759046"/>
                  <a:pt x="1027770" y="5804063"/>
                </a:cubicBezTo>
                <a:cubicBezTo>
                  <a:pt x="1099105" y="5719915"/>
                  <a:pt x="1051664" y="5551968"/>
                  <a:pt x="1200566" y="5527036"/>
                </a:cubicBezTo>
                <a:cubicBezTo>
                  <a:pt x="1352931" y="5564088"/>
                  <a:pt x="1336655" y="5453970"/>
                  <a:pt x="1348083" y="5363590"/>
                </a:cubicBezTo>
                <a:cubicBezTo>
                  <a:pt x="1370938" y="5149586"/>
                  <a:pt x="1389291" y="5009687"/>
                  <a:pt x="1425997" y="4800532"/>
                </a:cubicBezTo>
                <a:cubicBezTo>
                  <a:pt x="1436385" y="4748243"/>
                  <a:pt x="1415608" y="4628775"/>
                  <a:pt x="1517416" y="4640549"/>
                </a:cubicBezTo>
                <a:cubicBezTo>
                  <a:pt x="1596022" y="4651976"/>
                  <a:pt x="1566242" y="4746512"/>
                  <a:pt x="1569705" y="4803995"/>
                </a:cubicBezTo>
                <a:cubicBezTo>
                  <a:pt x="1600177" y="5128809"/>
                  <a:pt x="1532998" y="5109763"/>
                  <a:pt x="1530921" y="5433885"/>
                </a:cubicBezTo>
                <a:cubicBezTo>
                  <a:pt x="1530574" y="5446697"/>
                  <a:pt x="1580786" y="5458125"/>
                  <a:pt x="1614721" y="5319957"/>
                </a:cubicBezTo>
                <a:cubicBezTo>
                  <a:pt x="1681208" y="5047432"/>
                  <a:pt x="1760507" y="4832736"/>
                  <a:pt x="1800676" y="4608691"/>
                </a:cubicBezTo>
                <a:cubicBezTo>
                  <a:pt x="1848463" y="4656824"/>
                  <a:pt x="1889671" y="4439704"/>
                  <a:pt x="1918759" y="4486799"/>
                </a:cubicBezTo>
                <a:cubicBezTo>
                  <a:pt x="1932264" y="4566098"/>
                  <a:pt x="1956503" y="4642626"/>
                  <a:pt x="2009139" y="4715000"/>
                </a:cubicBezTo>
                <a:cubicBezTo>
                  <a:pt x="2054502" y="4933851"/>
                  <a:pt x="2004983" y="5137812"/>
                  <a:pt x="2135532" y="5321689"/>
                </a:cubicBezTo>
                <a:cubicBezTo>
                  <a:pt x="2135532" y="5321689"/>
                  <a:pt x="2137610" y="5265245"/>
                  <a:pt x="2209291" y="5028733"/>
                </a:cubicBezTo>
                <a:cubicBezTo>
                  <a:pt x="2267120" y="4838277"/>
                  <a:pt x="2341225" y="4936622"/>
                  <a:pt x="2501208" y="4457711"/>
                </a:cubicBezTo>
                <a:cubicBezTo>
                  <a:pt x="2545186" y="4641934"/>
                  <a:pt x="2446495" y="4877753"/>
                  <a:pt x="2695127" y="4973674"/>
                </a:cubicBezTo>
                <a:cubicBezTo>
                  <a:pt x="2743260" y="4833775"/>
                  <a:pt x="2706208" y="4662365"/>
                  <a:pt x="2825329" y="4563328"/>
                </a:cubicBezTo>
                <a:cubicBezTo>
                  <a:pt x="2859958" y="4534586"/>
                  <a:pt x="2884890" y="4501689"/>
                  <a:pt x="2904628" y="4466368"/>
                </a:cubicBezTo>
                <a:cubicBezTo>
                  <a:pt x="2910515" y="4484375"/>
                  <a:pt x="2916749" y="4503074"/>
                  <a:pt x="2922635" y="4519696"/>
                </a:cubicBezTo>
                <a:cubicBezTo>
                  <a:pt x="2946529" y="4491647"/>
                  <a:pt x="3082618" y="3784882"/>
                  <a:pt x="3089544" y="3606545"/>
                </a:cubicBezTo>
                <a:cubicBezTo>
                  <a:pt x="3124172" y="3733285"/>
                  <a:pt x="3150490" y="3989882"/>
                  <a:pt x="3150490" y="3989882"/>
                </a:cubicBezTo>
                <a:cubicBezTo>
                  <a:pt x="3150490" y="3989882"/>
                  <a:pt x="3300085" y="3936900"/>
                  <a:pt x="3755448" y="1538193"/>
                </a:cubicBezTo>
                <a:cubicBezTo>
                  <a:pt x="3791461" y="1348775"/>
                  <a:pt x="3824704" y="697762"/>
                  <a:pt x="3850330" y="0"/>
                </a:cubicBezTo>
                <a:lnTo>
                  <a:pt x="0" y="0"/>
                </a:lnTo>
                <a:close/>
              </a:path>
            </a:pathLst>
          </a:custGeom>
          <a:solidFill>
            <a:schemeClr val="accent1">
              <a:alpha val="20000"/>
            </a:schemeClr>
          </a:solidFill>
          <a:ln w="32707"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xmlns="" id="{64AD5705-B027-4C44-B38A-60296E29EB12}"/>
              </a:ext>
            </a:extLst>
          </p:cNvPr>
          <p:cNvSpPr>
            <a:spLocks noGrp="1"/>
          </p:cNvSpPr>
          <p:nvPr>
            <p:ph type="title"/>
          </p:nvPr>
        </p:nvSpPr>
        <p:spPr>
          <a:xfrm>
            <a:off x="831850" y="1078991"/>
            <a:ext cx="5266944" cy="3136392"/>
          </a:xfrm>
        </p:spPr>
        <p:txBody>
          <a:bodyPr anchor="b">
            <a:normAutofit/>
          </a:bodyPr>
          <a:lstStyle>
            <a:lvl1pPr>
              <a:defRPr sz="48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xmlns="" id="{BE8BBAC4-9088-44CF-BA2D-B8DD24FB5274}"/>
              </a:ext>
            </a:extLst>
          </p:cNvPr>
          <p:cNvSpPr>
            <a:spLocks noGrp="1"/>
          </p:cNvSpPr>
          <p:nvPr>
            <p:ph type="body" idx="1"/>
          </p:nvPr>
        </p:nvSpPr>
        <p:spPr>
          <a:xfrm>
            <a:off x="831850" y="4279392"/>
            <a:ext cx="5266944" cy="1500187"/>
          </a:xfrm>
        </p:spPr>
        <p:txBody>
          <a:bodyPr/>
          <a:lstStyle>
            <a:lvl1pPr marL="0" indent="0">
              <a:buNone/>
              <a:defRPr sz="2400" cap="all" baseline="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3793FB3F-D2A6-4919-B57B-C08861D46303}"/>
              </a:ext>
            </a:extLst>
          </p:cNvPr>
          <p:cNvSpPr>
            <a:spLocks noGrp="1"/>
          </p:cNvSpPr>
          <p:nvPr>
            <p:ph type="dt" sz="half" idx="10"/>
          </p:nvPr>
        </p:nvSpPr>
        <p:spPr/>
        <p:txBody>
          <a:bodyPr/>
          <a:lstStyle/>
          <a:p>
            <a:fld id="{3C04E684-10F4-4CC3-A0B9-F03AA7BE37CF}" type="datetimeFigureOut">
              <a:rPr lang="en-US" smtClean="0"/>
              <a:t>5/7/2020</a:t>
            </a:fld>
            <a:endParaRPr lang="en-US"/>
          </a:p>
        </p:txBody>
      </p:sp>
      <p:sp>
        <p:nvSpPr>
          <p:cNvPr id="5" name="Footer Placeholder 4">
            <a:extLst>
              <a:ext uri="{FF2B5EF4-FFF2-40B4-BE49-F238E27FC236}">
                <a16:creationId xmlns:a16="http://schemas.microsoft.com/office/drawing/2014/main" xmlns="" id="{989049E0-6BE5-43FA-A4D4-ACAFC871A7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ADF8C28D-1479-4F15-B906-0AEBBCCA8CFA}"/>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17912925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Shape 7" descr="Tag=AccentColor&#10;Flavor=Light&#10;Target=Fill">
            <a:extLst>
              <a:ext uri="{FF2B5EF4-FFF2-40B4-BE49-F238E27FC236}">
                <a16:creationId xmlns:a16="http://schemas.microsoft.com/office/drawing/2014/main" xmlns="" id="{FD51F360-8860-4FB5-A0A5-773473DD8B39}"/>
              </a:ext>
            </a:extLst>
          </p:cNvPr>
          <p:cNvSpPr/>
          <p:nvPr/>
        </p:nvSpPr>
        <p:spPr>
          <a:xfrm flipH="1">
            <a:off x="1" y="315111"/>
            <a:ext cx="3021543" cy="1435442"/>
          </a:xfrm>
          <a:custGeom>
            <a:avLst/>
            <a:gdLst>
              <a:gd name="connsiteX0" fmla="*/ 3021543 w 3021543"/>
              <a:gd name="connsiteY0" fmla="*/ 0 h 1435442"/>
              <a:gd name="connsiteX1" fmla="*/ 2963800 w 3021543"/>
              <a:gd name="connsiteY1" fmla="*/ 7242 h 1435442"/>
              <a:gd name="connsiteX2" fmla="*/ 2793803 w 3021543"/>
              <a:gd name="connsiteY2" fmla="*/ 24082 h 1435442"/>
              <a:gd name="connsiteX3" fmla="*/ 2414348 w 3021543"/>
              <a:gd name="connsiteY3" fmla="*/ 29696 h 1435442"/>
              <a:gd name="connsiteX4" fmla="*/ 2091558 w 3021543"/>
              <a:gd name="connsiteY4" fmla="*/ 27450 h 1435442"/>
              <a:gd name="connsiteX5" fmla="*/ 1645319 w 3021543"/>
              <a:gd name="connsiteY5" fmla="*/ 28573 h 1435442"/>
              <a:gd name="connsiteX6" fmla="*/ 1243602 w 3021543"/>
              <a:gd name="connsiteY6" fmla="*/ 60008 h 1435442"/>
              <a:gd name="connsiteX7" fmla="*/ 753851 w 3021543"/>
              <a:gd name="connsiteY7" fmla="*/ 57763 h 1435442"/>
              <a:gd name="connsiteX8" fmla="*/ 465465 w 3021543"/>
              <a:gd name="connsiteY8" fmla="*/ 116142 h 1435442"/>
              <a:gd name="connsiteX9" fmla="*/ 546416 w 3021543"/>
              <a:gd name="connsiteY9" fmla="*/ 136351 h 1435442"/>
              <a:gd name="connsiteX10" fmla="*/ 689091 w 3021543"/>
              <a:gd name="connsiteY10" fmla="*/ 180136 h 1435442"/>
              <a:gd name="connsiteX11" fmla="*/ 704269 w 3021543"/>
              <a:gd name="connsiteY11" fmla="*/ 208203 h 1435442"/>
              <a:gd name="connsiteX12" fmla="*/ 683020 w 3021543"/>
              <a:gd name="connsiteY12" fmla="*/ 221675 h 1435442"/>
              <a:gd name="connsiteX13" fmla="*/ 621295 w 3021543"/>
              <a:gd name="connsiteY13" fmla="*/ 247496 h 1435442"/>
              <a:gd name="connsiteX14" fmla="*/ 848968 w 3021543"/>
              <a:gd name="connsiteY14" fmla="*/ 285668 h 1435442"/>
              <a:gd name="connsiteX15" fmla="*/ 768018 w 3021543"/>
              <a:gd name="connsiteY15" fmla="*/ 309244 h 1435442"/>
              <a:gd name="connsiteX16" fmla="*/ 684032 w 3021543"/>
              <a:gd name="connsiteY16" fmla="*/ 326085 h 1435442"/>
              <a:gd name="connsiteX17" fmla="*/ 592962 w 3021543"/>
              <a:gd name="connsiteY17" fmla="*/ 338434 h 1435442"/>
              <a:gd name="connsiteX18" fmla="*/ 509988 w 3021543"/>
              <a:gd name="connsiteY18" fmla="*/ 363133 h 1435442"/>
              <a:gd name="connsiteX19" fmla="*/ 726531 w 3021543"/>
              <a:gd name="connsiteY19" fmla="*/ 373237 h 1435442"/>
              <a:gd name="connsiteX20" fmla="*/ 614212 w 3021543"/>
              <a:gd name="connsiteY20" fmla="*/ 395691 h 1435442"/>
              <a:gd name="connsiteX21" fmla="*/ 522131 w 3021543"/>
              <a:gd name="connsiteY21" fmla="*/ 424881 h 1435442"/>
              <a:gd name="connsiteX22" fmla="*/ 457370 w 3021543"/>
              <a:gd name="connsiteY22" fmla="*/ 438353 h 1435442"/>
              <a:gd name="connsiteX23" fmla="*/ 388562 w 3021543"/>
              <a:gd name="connsiteY23" fmla="*/ 441721 h 1435442"/>
              <a:gd name="connsiteX24" fmla="*/ 372372 w 3021543"/>
              <a:gd name="connsiteY24" fmla="*/ 463052 h 1435442"/>
              <a:gd name="connsiteX25" fmla="*/ 393622 w 3021543"/>
              <a:gd name="connsiteY25" fmla="*/ 485506 h 1435442"/>
              <a:gd name="connsiteX26" fmla="*/ 426002 w 3021543"/>
              <a:gd name="connsiteY26" fmla="*/ 487751 h 1435442"/>
              <a:gd name="connsiteX27" fmla="*/ 619271 w 3021543"/>
              <a:gd name="connsiteY27" fmla="*/ 493365 h 1435442"/>
              <a:gd name="connsiteX28" fmla="*/ 0 w 3021543"/>
              <a:gd name="connsiteY28" fmla="*/ 542762 h 1435442"/>
              <a:gd name="connsiteX29" fmla="*/ 83986 w 3021543"/>
              <a:gd name="connsiteY29" fmla="*/ 573075 h 1435442"/>
              <a:gd name="connsiteX30" fmla="*/ 112319 w 3021543"/>
              <a:gd name="connsiteY30" fmla="*/ 656154 h 1435442"/>
              <a:gd name="connsiteX31" fmla="*/ 215531 w 3021543"/>
              <a:gd name="connsiteY31" fmla="*/ 703306 h 1435442"/>
              <a:gd name="connsiteX32" fmla="*/ 282315 w 3021543"/>
              <a:gd name="connsiteY32" fmla="*/ 720147 h 1435442"/>
              <a:gd name="connsiteX33" fmla="*/ 435109 w 3021543"/>
              <a:gd name="connsiteY33" fmla="*/ 744846 h 1435442"/>
              <a:gd name="connsiteX34" fmla="*/ 457370 w 3021543"/>
              <a:gd name="connsiteY34" fmla="*/ 785263 h 1435442"/>
              <a:gd name="connsiteX35" fmla="*/ 476596 w 3021543"/>
              <a:gd name="connsiteY35" fmla="*/ 830170 h 1435442"/>
              <a:gd name="connsiteX36" fmla="*/ 517071 w 3021543"/>
              <a:gd name="connsiteY36" fmla="*/ 859360 h 1435442"/>
              <a:gd name="connsiteX37" fmla="*/ 202377 w 3021543"/>
              <a:gd name="connsiteY37" fmla="*/ 854869 h 1435442"/>
              <a:gd name="connsiteX38" fmla="*/ 557546 w 3021543"/>
              <a:gd name="connsiteY38" fmla="*/ 949175 h 1435442"/>
              <a:gd name="connsiteX39" fmla="*/ 526178 w 3021543"/>
              <a:gd name="connsiteY39" fmla="*/ 986223 h 1435442"/>
              <a:gd name="connsiteX40" fmla="*/ 720459 w 3021543"/>
              <a:gd name="connsiteY40" fmla="*/ 1036744 h 1435442"/>
              <a:gd name="connsiteX41" fmla="*/ 616236 w 3021543"/>
              <a:gd name="connsiteY41" fmla="*/ 1042357 h 1435442"/>
              <a:gd name="connsiteX42" fmla="*/ 1222353 w 3021543"/>
              <a:gd name="connsiteY42" fmla="*/ 1253422 h 1435442"/>
              <a:gd name="connsiteX43" fmla="*/ 2087511 w 3021543"/>
              <a:gd name="connsiteY43" fmla="*/ 1406107 h 1435442"/>
              <a:gd name="connsiteX44" fmla="*/ 2425479 w 3021543"/>
              <a:gd name="connsiteY44" fmla="*/ 1435297 h 1435442"/>
              <a:gd name="connsiteX45" fmla="*/ 2809994 w 3021543"/>
              <a:gd name="connsiteY45" fmla="*/ 1426315 h 1435442"/>
              <a:gd name="connsiteX46" fmla="*/ 2953618 w 3021543"/>
              <a:gd name="connsiteY46" fmla="*/ 1417071 h 1435442"/>
              <a:gd name="connsiteX47" fmla="*/ 3021543 w 3021543"/>
              <a:gd name="connsiteY47" fmla="*/ 1407897 h 1435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435442">
                <a:moveTo>
                  <a:pt x="3021543" y="0"/>
                </a:moveTo>
                <a:lnTo>
                  <a:pt x="2963800" y="7242"/>
                </a:lnTo>
                <a:cubicBezTo>
                  <a:pt x="2907134" y="13978"/>
                  <a:pt x="2850469" y="22960"/>
                  <a:pt x="2793803" y="24082"/>
                </a:cubicBezTo>
                <a:cubicBezTo>
                  <a:pt x="2667318" y="27450"/>
                  <a:pt x="2539821" y="19592"/>
                  <a:pt x="2414348" y="29696"/>
                </a:cubicBezTo>
                <a:cubicBezTo>
                  <a:pt x="2307089" y="38677"/>
                  <a:pt x="2198818" y="28573"/>
                  <a:pt x="2091558" y="27450"/>
                </a:cubicBezTo>
                <a:cubicBezTo>
                  <a:pt x="1942812" y="26328"/>
                  <a:pt x="1793053" y="18469"/>
                  <a:pt x="1645319" y="28573"/>
                </a:cubicBezTo>
                <a:cubicBezTo>
                  <a:pt x="1510738" y="36432"/>
                  <a:pt x="1376158" y="38677"/>
                  <a:pt x="1243602" y="60008"/>
                </a:cubicBezTo>
                <a:cubicBezTo>
                  <a:pt x="1079677" y="71235"/>
                  <a:pt x="916765" y="64499"/>
                  <a:pt x="753851" y="57763"/>
                </a:cubicBezTo>
                <a:cubicBezTo>
                  <a:pt x="653675" y="53272"/>
                  <a:pt x="554511" y="38677"/>
                  <a:pt x="465465" y="116142"/>
                </a:cubicBezTo>
                <a:cubicBezTo>
                  <a:pt x="489751" y="134105"/>
                  <a:pt x="519095" y="130737"/>
                  <a:pt x="546416" y="136351"/>
                </a:cubicBezTo>
                <a:cubicBezTo>
                  <a:pt x="594986" y="147578"/>
                  <a:pt x="643557" y="158804"/>
                  <a:pt x="689091" y="180136"/>
                </a:cubicBezTo>
                <a:cubicBezTo>
                  <a:pt x="699210" y="184626"/>
                  <a:pt x="708317" y="193608"/>
                  <a:pt x="704269" y="208203"/>
                </a:cubicBezTo>
                <a:cubicBezTo>
                  <a:pt x="701234" y="219430"/>
                  <a:pt x="691115" y="219430"/>
                  <a:pt x="683020" y="221675"/>
                </a:cubicBezTo>
                <a:cubicBezTo>
                  <a:pt x="664806" y="228411"/>
                  <a:pt x="642545" y="223920"/>
                  <a:pt x="621295" y="247496"/>
                </a:cubicBezTo>
                <a:cubicBezTo>
                  <a:pt x="702245" y="259846"/>
                  <a:pt x="780160" y="236270"/>
                  <a:pt x="848968" y="285668"/>
                </a:cubicBezTo>
                <a:cubicBezTo>
                  <a:pt x="823671" y="310367"/>
                  <a:pt x="795339" y="304753"/>
                  <a:pt x="768018" y="309244"/>
                </a:cubicBezTo>
                <a:cubicBezTo>
                  <a:pt x="739685" y="313735"/>
                  <a:pt x="712365" y="321594"/>
                  <a:pt x="684032" y="326085"/>
                </a:cubicBezTo>
                <a:cubicBezTo>
                  <a:pt x="653675" y="331698"/>
                  <a:pt x="623319" y="332821"/>
                  <a:pt x="592962" y="338434"/>
                </a:cubicBezTo>
                <a:cubicBezTo>
                  <a:pt x="567666" y="342925"/>
                  <a:pt x="540345" y="335066"/>
                  <a:pt x="509988" y="363133"/>
                </a:cubicBezTo>
                <a:cubicBezTo>
                  <a:pt x="584867" y="383342"/>
                  <a:pt x="652663" y="353029"/>
                  <a:pt x="726531" y="373237"/>
                </a:cubicBezTo>
                <a:cubicBezTo>
                  <a:pt x="683020" y="391200"/>
                  <a:pt x="647604" y="385587"/>
                  <a:pt x="614212" y="395691"/>
                </a:cubicBezTo>
                <a:cubicBezTo>
                  <a:pt x="583855" y="405795"/>
                  <a:pt x="547428" y="394568"/>
                  <a:pt x="522131" y="424881"/>
                </a:cubicBezTo>
                <a:cubicBezTo>
                  <a:pt x="502905" y="448457"/>
                  <a:pt x="482668" y="451825"/>
                  <a:pt x="457370" y="438353"/>
                </a:cubicBezTo>
                <a:cubicBezTo>
                  <a:pt x="435109" y="426003"/>
                  <a:pt x="410824" y="429371"/>
                  <a:pt x="388562" y="441721"/>
                </a:cubicBezTo>
                <a:cubicBezTo>
                  <a:pt x="380468" y="446212"/>
                  <a:pt x="372372" y="451825"/>
                  <a:pt x="372372" y="463052"/>
                </a:cubicBezTo>
                <a:cubicBezTo>
                  <a:pt x="372372" y="478770"/>
                  <a:pt x="382491" y="483260"/>
                  <a:pt x="393622" y="485506"/>
                </a:cubicBezTo>
                <a:cubicBezTo>
                  <a:pt x="403741" y="487751"/>
                  <a:pt x="415883" y="489997"/>
                  <a:pt x="426002" y="487751"/>
                </a:cubicBezTo>
                <a:cubicBezTo>
                  <a:pt x="490762" y="475402"/>
                  <a:pt x="554511" y="495610"/>
                  <a:pt x="619271" y="493365"/>
                </a:cubicBezTo>
                <a:cubicBezTo>
                  <a:pt x="415883" y="541640"/>
                  <a:pt x="210471" y="525922"/>
                  <a:pt x="0" y="542762"/>
                </a:cubicBezTo>
                <a:cubicBezTo>
                  <a:pt x="27321" y="576443"/>
                  <a:pt x="62737" y="548376"/>
                  <a:pt x="83986" y="573075"/>
                </a:cubicBezTo>
                <a:cubicBezTo>
                  <a:pt x="63748" y="624719"/>
                  <a:pt x="71844" y="652785"/>
                  <a:pt x="112319" y="656154"/>
                </a:cubicBezTo>
                <a:cubicBezTo>
                  <a:pt x="151782" y="659522"/>
                  <a:pt x="194281" y="641559"/>
                  <a:pt x="215531" y="703306"/>
                </a:cubicBezTo>
                <a:cubicBezTo>
                  <a:pt x="221602" y="722392"/>
                  <a:pt x="259042" y="716779"/>
                  <a:pt x="282315" y="720147"/>
                </a:cubicBezTo>
                <a:cubicBezTo>
                  <a:pt x="332909" y="728005"/>
                  <a:pt x="386539" y="720147"/>
                  <a:pt x="435109" y="744846"/>
                </a:cubicBezTo>
                <a:cubicBezTo>
                  <a:pt x="454335" y="753827"/>
                  <a:pt x="467489" y="760563"/>
                  <a:pt x="457370" y="785263"/>
                </a:cubicBezTo>
                <a:cubicBezTo>
                  <a:pt x="447252" y="811084"/>
                  <a:pt x="460406" y="820066"/>
                  <a:pt x="476596" y="830170"/>
                </a:cubicBezTo>
                <a:cubicBezTo>
                  <a:pt x="488739" y="838028"/>
                  <a:pt x="506953" y="835783"/>
                  <a:pt x="517071" y="859360"/>
                </a:cubicBezTo>
                <a:cubicBezTo>
                  <a:pt x="410824" y="855992"/>
                  <a:pt x="307612" y="836906"/>
                  <a:pt x="202377" y="854869"/>
                </a:cubicBezTo>
                <a:cubicBezTo>
                  <a:pt x="317731" y="899776"/>
                  <a:pt x="444216" y="897531"/>
                  <a:pt x="557546" y="949175"/>
                </a:cubicBezTo>
                <a:cubicBezTo>
                  <a:pt x="553499" y="967137"/>
                  <a:pt x="527190" y="959278"/>
                  <a:pt x="526178" y="986223"/>
                </a:cubicBezTo>
                <a:cubicBezTo>
                  <a:pt x="585879" y="1014290"/>
                  <a:pt x="657723" y="995204"/>
                  <a:pt x="720459" y="1036744"/>
                </a:cubicBezTo>
                <a:cubicBezTo>
                  <a:pt x="684032" y="1055829"/>
                  <a:pt x="650640" y="1024394"/>
                  <a:pt x="616236" y="1042357"/>
                </a:cubicBezTo>
                <a:cubicBezTo>
                  <a:pt x="627367" y="1069302"/>
                  <a:pt x="1131283" y="1235459"/>
                  <a:pt x="1222353" y="1253422"/>
                </a:cubicBezTo>
                <a:cubicBezTo>
                  <a:pt x="1407527" y="1290470"/>
                  <a:pt x="1940788" y="1384776"/>
                  <a:pt x="2087511" y="1406107"/>
                </a:cubicBezTo>
                <a:cubicBezTo>
                  <a:pt x="2200841" y="1421824"/>
                  <a:pt x="2313160" y="1434174"/>
                  <a:pt x="2425479" y="1435297"/>
                </a:cubicBezTo>
                <a:cubicBezTo>
                  <a:pt x="2553988" y="1436419"/>
                  <a:pt x="2681485" y="1430806"/>
                  <a:pt x="2809994" y="1426315"/>
                </a:cubicBezTo>
                <a:cubicBezTo>
                  <a:pt x="2858058" y="1424631"/>
                  <a:pt x="2905933" y="1421684"/>
                  <a:pt x="2953618" y="1417071"/>
                </a:cubicBezTo>
                <a:lnTo>
                  <a:pt x="3021543" y="1407897"/>
                </a:lnTo>
                <a:close/>
              </a:path>
            </a:pathLst>
          </a:custGeom>
          <a:solidFill>
            <a:schemeClr val="accent1">
              <a:alpha val="20000"/>
            </a:schemeClr>
          </a:solidFill>
          <a:ln w="32707"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xmlns="" id="{D2A77EC9-372A-4ECA-9088-780532AF057F}"/>
              </a:ext>
            </a:extLst>
          </p:cNvPr>
          <p:cNvSpPr>
            <a:spLocks noGrp="1"/>
          </p:cNvSpPr>
          <p:nvPr>
            <p:ph type="title"/>
          </p:nvPr>
        </p:nvSpPr>
        <p:spPr/>
        <p:txBody>
          <a:bodyPr>
            <a:normAutofit/>
          </a:bodyPr>
          <a:lstStyle>
            <a:lvl1pPr>
              <a:defRPr sz="40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xmlns="" id="{57C882CE-1B27-414A-9B06-AA5D2DB683BA}"/>
              </a:ext>
            </a:extLst>
          </p:cNvPr>
          <p:cNvSpPr>
            <a:spLocks noGrp="1"/>
          </p:cNvSpPr>
          <p:nvPr>
            <p:ph sz="half" idx="1"/>
          </p:nvPr>
        </p:nvSpPr>
        <p:spPr>
          <a:xfrm>
            <a:off x="838200" y="2011680"/>
            <a:ext cx="4937760" cy="4160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xmlns="" id="{A0397E60-5D92-4530-96D1-FC09AF3C2742}"/>
              </a:ext>
            </a:extLst>
          </p:cNvPr>
          <p:cNvSpPr>
            <a:spLocks noGrp="1"/>
          </p:cNvSpPr>
          <p:nvPr>
            <p:ph sz="half" idx="2"/>
          </p:nvPr>
        </p:nvSpPr>
        <p:spPr>
          <a:xfrm>
            <a:off x="6419088" y="2011680"/>
            <a:ext cx="4937760" cy="4160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xmlns="" id="{034240FE-0C6A-47E9-9B0A-7B3C60877372}"/>
              </a:ext>
            </a:extLst>
          </p:cNvPr>
          <p:cNvSpPr>
            <a:spLocks noGrp="1"/>
          </p:cNvSpPr>
          <p:nvPr>
            <p:ph type="dt" sz="half" idx="10"/>
          </p:nvPr>
        </p:nvSpPr>
        <p:spPr/>
        <p:txBody>
          <a:bodyPr/>
          <a:lstStyle/>
          <a:p>
            <a:fld id="{3C04E684-10F4-4CC3-A0B9-F03AA7BE37CF}" type="datetimeFigureOut">
              <a:rPr lang="en-US" smtClean="0"/>
              <a:t>5/7/2020</a:t>
            </a:fld>
            <a:endParaRPr lang="en-US"/>
          </a:p>
        </p:txBody>
      </p:sp>
      <p:sp>
        <p:nvSpPr>
          <p:cNvPr id="6" name="Footer Placeholder 5">
            <a:extLst>
              <a:ext uri="{FF2B5EF4-FFF2-40B4-BE49-F238E27FC236}">
                <a16:creationId xmlns:a16="http://schemas.microsoft.com/office/drawing/2014/main" xmlns="" id="{8671AE1B-BB18-4C7E-AA77-3A4D401A5F3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76FA7B1D-FEDD-4E29-A352-29E5F498B323}"/>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246479955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Shape 9" descr="Tag=AccentColor&#10;Flavor=Light&#10;Target=Fill">
            <a:extLst>
              <a:ext uri="{FF2B5EF4-FFF2-40B4-BE49-F238E27FC236}">
                <a16:creationId xmlns:a16="http://schemas.microsoft.com/office/drawing/2014/main" xmlns="" id="{527D753D-3426-457C-9082-B92894509EC0}"/>
              </a:ext>
            </a:extLst>
          </p:cNvPr>
          <p:cNvSpPr/>
          <p:nvPr/>
        </p:nvSpPr>
        <p:spPr>
          <a:xfrm flipH="1">
            <a:off x="1" y="315111"/>
            <a:ext cx="3021543" cy="1435442"/>
          </a:xfrm>
          <a:custGeom>
            <a:avLst/>
            <a:gdLst>
              <a:gd name="connsiteX0" fmla="*/ 3021543 w 3021543"/>
              <a:gd name="connsiteY0" fmla="*/ 0 h 1435442"/>
              <a:gd name="connsiteX1" fmla="*/ 2963800 w 3021543"/>
              <a:gd name="connsiteY1" fmla="*/ 7242 h 1435442"/>
              <a:gd name="connsiteX2" fmla="*/ 2793803 w 3021543"/>
              <a:gd name="connsiteY2" fmla="*/ 24082 h 1435442"/>
              <a:gd name="connsiteX3" fmla="*/ 2414348 w 3021543"/>
              <a:gd name="connsiteY3" fmla="*/ 29696 h 1435442"/>
              <a:gd name="connsiteX4" fmla="*/ 2091558 w 3021543"/>
              <a:gd name="connsiteY4" fmla="*/ 27450 h 1435442"/>
              <a:gd name="connsiteX5" fmla="*/ 1645319 w 3021543"/>
              <a:gd name="connsiteY5" fmla="*/ 28573 h 1435442"/>
              <a:gd name="connsiteX6" fmla="*/ 1243602 w 3021543"/>
              <a:gd name="connsiteY6" fmla="*/ 60008 h 1435442"/>
              <a:gd name="connsiteX7" fmla="*/ 753851 w 3021543"/>
              <a:gd name="connsiteY7" fmla="*/ 57763 h 1435442"/>
              <a:gd name="connsiteX8" fmla="*/ 465465 w 3021543"/>
              <a:gd name="connsiteY8" fmla="*/ 116142 h 1435442"/>
              <a:gd name="connsiteX9" fmla="*/ 546416 w 3021543"/>
              <a:gd name="connsiteY9" fmla="*/ 136351 h 1435442"/>
              <a:gd name="connsiteX10" fmla="*/ 689091 w 3021543"/>
              <a:gd name="connsiteY10" fmla="*/ 180136 h 1435442"/>
              <a:gd name="connsiteX11" fmla="*/ 704269 w 3021543"/>
              <a:gd name="connsiteY11" fmla="*/ 208203 h 1435442"/>
              <a:gd name="connsiteX12" fmla="*/ 683020 w 3021543"/>
              <a:gd name="connsiteY12" fmla="*/ 221675 h 1435442"/>
              <a:gd name="connsiteX13" fmla="*/ 621295 w 3021543"/>
              <a:gd name="connsiteY13" fmla="*/ 247496 h 1435442"/>
              <a:gd name="connsiteX14" fmla="*/ 848968 w 3021543"/>
              <a:gd name="connsiteY14" fmla="*/ 285668 h 1435442"/>
              <a:gd name="connsiteX15" fmla="*/ 768018 w 3021543"/>
              <a:gd name="connsiteY15" fmla="*/ 309244 h 1435442"/>
              <a:gd name="connsiteX16" fmla="*/ 684032 w 3021543"/>
              <a:gd name="connsiteY16" fmla="*/ 326085 h 1435442"/>
              <a:gd name="connsiteX17" fmla="*/ 592962 w 3021543"/>
              <a:gd name="connsiteY17" fmla="*/ 338434 h 1435442"/>
              <a:gd name="connsiteX18" fmla="*/ 509988 w 3021543"/>
              <a:gd name="connsiteY18" fmla="*/ 363133 h 1435442"/>
              <a:gd name="connsiteX19" fmla="*/ 726531 w 3021543"/>
              <a:gd name="connsiteY19" fmla="*/ 373237 h 1435442"/>
              <a:gd name="connsiteX20" fmla="*/ 614212 w 3021543"/>
              <a:gd name="connsiteY20" fmla="*/ 395691 h 1435442"/>
              <a:gd name="connsiteX21" fmla="*/ 522131 w 3021543"/>
              <a:gd name="connsiteY21" fmla="*/ 424881 h 1435442"/>
              <a:gd name="connsiteX22" fmla="*/ 457370 w 3021543"/>
              <a:gd name="connsiteY22" fmla="*/ 438353 h 1435442"/>
              <a:gd name="connsiteX23" fmla="*/ 388562 w 3021543"/>
              <a:gd name="connsiteY23" fmla="*/ 441721 h 1435442"/>
              <a:gd name="connsiteX24" fmla="*/ 372372 w 3021543"/>
              <a:gd name="connsiteY24" fmla="*/ 463052 h 1435442"/>
              <a:gd name="connsiteX25" fmla="*/ 393622 w 3021543"/>
              <a:gd name="connsiteY25" fmla="*/ 485506 h 1435442"/>
              <a:gd name="connsiteX26" fmla="*/ 426002 w 3021543"/>
              <a:gd name="connsiteY26" fmla="*/ 487751 h 1435442"/>
              <a:gd name="connsiteX27" fmla="*/ 619271 w 3021543"/>
              <a:gd name="connsiteY27" fmla="*/ 493365 h 1435442"/>
              <a:gd name="connsiteX28" fmla="*/ 0 w 3021543"/>
              <a:gd name="connsiteY28" fmla="*/ 542762 h 1435442"/>
              <a:gd name="connsiteX29" fmla="*/ 83986 w 3021543"/>
              <a:gd name="connsiteY29" fmla="*/ 573075 h 1435442"/>
              <a:gd name="connsiteX30" fmla="*/ 112319 w 3021543"/>
              <a:gd name="connsiteY30" fmla="*/ 656154 h 1435442"/>
              <a:gd name="connsiteX31" fmla="*/ 215531 w 3021543"/>
              <a:gd name="connsiteY31" fmla="*/ 703306 h 1435442"/>
              <a:gd name="connsiteX32" fmla="*/ 282315 w 3021543"/>
              <a:gd name="connsiteY32" fmla="*/ 720147 h 1435442"/>
              <a:gd name="connsiteX33" fmla="*/ 435109 w 3021543"/>
              <a:gd name="connsiteY33" fmla="*/ 744846 h 1435442"/>
              <a:gd name="connsiteX34" fmla="*/ 457370 w 3021543"/>
              <a:gd name="connsiteY34" fmla="*/ 785263 h 1435442"/>
              <a:gd name="connsiteX35" fmla="*/ 476596 w 3021543"/>
              <a:gd name="connsiteY35" fmla="*/ 830170 h 1435442"/>
              <a:gd name="connsiteX36" fmla="*/ 517071 w 3021543"/>
              <a:gd name="connsiteY36" fmla="*/ 859360 h 1435442"/>
              <a:gd name="connsiteX37" fmla="*/ 202377 w 3021543"/>
              <a:gd name="connsiteY37" fmla="*/ 854869 h 1435442"/>
              <a:gd name="connsiteX38" fmla="*/ 557546 w 3021543"/>
              <a:gd name="connsiteY38" fmla="*/ 949175 h 1435442"/>
              <a:gd name="connsiteX39" fmla="*/ 526178 w 3021543"/>
              <a:gd name="connsiteY39" fmla="*/ 986223 h 1435442"/>
              <a:gd name="connsiteX40" fmla="*/ 720459 w 3021543"/>
              <a:gd name="connsiteY40" fmla="*/ 1036744 h 1435442"/>
              <a:gd name="connsiteX41" fmla="*/ 616236 w 3021543"/>
              <a:gd name="connsiteY41" fmla="*/ 1042357 h 1435442"/>
              <a:gd name="connsiteX42" fmla="*/ 1222353 w 3021543"/>
              <a:gd name="connsiteY42" fmla="*/ 1253422 h 1435442"/>
              <a:gd name="connsiteX43" fmla="*/ 2087511 w 3021543"/>
              <a:gd name="connsiteY43" fmla="*/ 1406107 h 1435442"/>
              <a:gd name="connsiteX44" fmla="*/ 2425479 w 3021543"/>
              <a:gd name="connsiteY44" fmla="*/ 1435297 h 1435442"/>
              <a:gd name="connsiteX45" fmla="*/ 2809994 w 3021543"/>
              <a:gd name="connsiteY45" fmla="*/ 1426315 h 1435442"/>
              <a:gd name="connsiteX46" fmla="*/ 2953618 w 3021543"/>
              <a:gd name="connsiteY46" fmla="*/ 1417071 h 1435442"/>
              <a:gd name="connsiteX47" fmla="*/ 3021543 w 3021543"/>
              <a:gd name="connsiteY47" fmla="*/ 1407897 h 1435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435442">
                <a:moveTo>
                  <a:pt x="3021543" y="0"/>
                </a:moveTo>
                <a:lnTo>
                  <a:pt x="2963800" y="7242"/>
                </a:lnTo>
                <a:cubicBezTo>
                  <a:pt x="2907134" y="13978"/>
                  <a:pt x="2850469" y="22960"/>
                  <a:pt x="2793803" y="24082"/>
                </a:cubicBezTo>
                <a:cubicBezTo>
                  <a:pt x="2667318" y="27450"/>
                  <a:pt x="2539821" y="19592"/>
                  <a:pt x="2414348" y="29696"/>
                </a:cubicBezTo>
                <a:cubicBezTo>
                  <a:pt x="2307089" y="38677"/>
                  <a:pt x="2198818" y="28573"/>
                  <a:pt x="2091558" y="27450"/>
                </a:cubicBezTo>
                <a:cubicBezTo>
                  <a:pt x="1942812" y="26328"/>
                  <a:pt x="1793053" y="18469"/>
                  <a:pt x="1645319" y="28573"/>
                </a:cubicBezTo>
                <a:cubicBezTo>
                  <a:pt x="1510738" y="36432"/>
                  <a:pt x="1376158" y="38677"/>
                  <a:pt x="1243602" y="60008"/>
                </a:cubicBezTo>
                <a:cubicBezTo>
                  <a:pt x="1079677" y="71235"/>
                  <a:pt x="916765" y="64499"/>
                  <a:pt x="753851" y="57763"/>
                </a:cubicBezTo>
                <a:cubicBezTo>
                  <a:pt x="653675" y="53272"/>
                  <a:pt x="554511" y="38677"/>
                  <a:pt x="465465" y="116142"/>
                </a:cubicBezTo>
                <a:cubicBezTo>
                  <a:pt x="489751" y="134105"/>
                  <a:pt x="519095" y="130737"/>
                  <a:pt x="546416" y="136351"/>
                </a:cubicBezTo>
                <a:cubicBezTo>
                  <a:pt x="594986" y="147578"/>
                  <a:pt x="643557" y="158804"/>
                  <a:pt x="689091" y="180136"/>
                </a:cubicBezTo>
                <a:cubicBezTo>
                  <a:pt x="699210" y="184626"/>
                  <a:pt x="708317" y="193608"/>
                  <a:pt x="704269" y="208203"/>
                </a:cubicBezTo>
                <a:cubicBezTo>
                  <a:pt x="701234" y="219430"/>
                  <a:pt x="691115" y="219430"/>
                  <a:pt x="683020" y="221675"/>
                </a:cubicBezTo>
                <a:cubicBezTo>
                  <a:pt x="664806" y="228411"/>
                  <a:pt x="642545" y="223920"/>
                  <a:pt x="621295" y="247496"/>
                </a:cubicBezTo>
                <a:cubicBezTo>
                  <a:pt x="702245" y="259846"/>
                  <a:pt x="780160" y="236270"/>
                  <a:pt x="848968" y="285668"/>
                </a:cubicBezTo>
                <a:cubicBezTo>
                  <a:pt x="823671" y="310367"/>
                  <a:pt x="795339" y="304753"/>
                  <a:pt x="768018" y="309244"/>
                </a:cubicBezTo>
                <a:cubicBezTo>
                  <a:pt x="739685" y="313735"/>
                  <a:pt x="712365" y="321594"/>
                  <a:pt x="684032" y="326085"/>
                </a:cubicBezTo>
                <a:cubicBezTo>
                  <a:pt x="653675" y="331698"/>
                  <a:pt x="623319" y="332821"/>
                  <a:pt x="592962" y="338434"/>
                </a:cubicBezTo>
                <a:cubicBezTo>
                  <a:pt x="567666" y="342925"/>
                  <a:pt x="540345" y="335066"/>
                  <a:pt x="509988" y="363133"/>
                </a:cubicBezTo>
                <a:cubicBezTo>
                  <a:pt x="584867" y="383342"/>
                  <a:pt x="652663" y="353029"/>
                  <a:pt x="726531" y="373237"/>
                </a:cubicBezTo>
                <a:cubicBezTo>
                  <a:pt x="683020" y="391200"/>
                  <a:pt x="647604" y="385587"/>
                  <a:pt x="614212" y="395691"/>
                </a:cubicBezTo>
                <a:cubicBezTo>
                  <a:pt x="583855" y="405795"/>
                  <a:pt x="547428" y="394568"/>
                  <a:pt x="522131" y="424881"/>
                </a:cubicBezTo>
                <a:cubicBezTo>
                  <a:pt x="502905" y="448457"/>
                  <a:pt x="482668" y="451825"/>
                  <a:pt x="457370" y="438353"/>
                </a:cubicBezTo>
                <a:cubicBezTo>
                  <a:pt x="435109" y="426003"/>
                  <a:pt x="410824" y="429371"/>
                  <a:pt x="388562" y="441721"/>
                </a:cubicBezTo>
                <a:cubicBezTo>
                  <a:pt x="380468" y="446212"/>
                  <a:pt x="372372" y="451825"/>
                  <a:pt x="372372" y="463052"/>
                </a:cubicBezTo>
                <a:cubicBezTo>
                  <a:pt x="372372" y="478770"/>
                  <a:pt x="382491" y="483260"/>
                  <a:pt x="393622" y="485506"/>
                </a:cubicBezTo>
                <a:cubicBezTo>
                  <a:pt x="403741" y="487751"/>
                  <a:pt x="415883" y="489997"/>
                  <a:pt x="426002" y="487751"/>
                </a:cubicBezTo>
                <a:cubicBezTo>
                  <a:pt x="490762" y="475402"/>
                  <a:pt x="554511" y="495610"/>
                  <a:pt x="619271" y="493365"/>
                </a:cubicBezTo>
                <a:cubicBezTo>
                  <a:pt x="415883" y="541640"/>
                  <a:pt x="210471" y="525922"/>
                  <a:pt x="0" y="542762"/>
                </a:cubicBezTo>
                <a:cubicBezTo>
                  <a:pt x="27321" y="576443"/>
                  <a:pt x="62737" y="548376"/>
                  <a:pt x="83986" y="573075"/>
                </a:cubicBezTo>
                <a:cubicBezTo>
                  <a:pt x="63748" y="624719"/>
                  <a:pt x="71844" y="652785"/>
                  <a:pt x="112319" y="656154"/>
                </a:cubicBezTo>
                <a:cubicBezTo>
                  <a:pt x="151782" y="659522"/>
                  <a:pt x="194281" y="641559"/>
                  <a:pt x="215531" y="703306"/>
                </a:cubicBezTo>
                <a:cubicBezTo>
                  <a:pt x="221602" y="722392"/>
                  <a:pt x="259042" y="716779"/>
                  <a:pt x="282315" y="720147"/>
                </a:cubicBezTo>
                <a:cubicBezTo>
                  <a:pt x="332909" y="728005"/>
                  <a:pt x="386539" y="720147"/>
                  <a:pt x="435109" y="744846"/>
                </a:cubicBezTo>
                <a:cubicBezTo>
                  <a:pt x="454335" y="753827"/>
                  <a:pt x="467489" y="760563"/>
                  <a:pt x="457370" y="785263"/>
                </a:cubicBezTo>
                <a:cubicBezTo>
                  <a:pt x="447252" y="811084"/>
                  <a:pt x="460406" y="820066"/>
                  <a:pt x="476596" y="830170"/>
                </a:cubicBezTo>
                <a:cubicBezTo>
                  <a:pt x="488739" y="838028"/>
                  <a:pt x="506953" y="835783"/>
                  <a:pt x="517071" y="859360"/>
                </a:cubicBezTo>
                <a:cubicBezTo>
                  <a:pt x="410824" y="855992"/>
                  <a:pt x="307612" y="836906"/>
                  <a:pt x="202377" y="854869"/>
                </a:cubicBezTo>
                <a:cubicBezTo>
                  <a:pt x="317731" y="899776"/>
                  <a:pt x="444216" y="897531"/>
                  <a:pt x="557546" y="949175"/>
                </a:cubicBezTo>
                <a:cubicBezTo>
                  <a:pt x="553499" y="967137"/>
                  <a:pt x="527190" y="959278"/>
                  <a:pt x="526178" y="986223"/>
                </a:cubicBezTo>
                <a:cubicBezTo>
                  <a:pt x="585879" y="1014290"/>
                  <a:pt x="657723" y="995204"/>
                  <a:pt x="720459" y="1036744"/>
                </a:cubicBezTo>
                <a:cubicBezTo>
                  <a:pt x="684032" y="1055829"/>
                  <a:pt x="650640" y="1024394"/>
                  <a:pt x="616236" y="1042357"/>
                </a:cubicBezTo>
                <a:cubicBezTo>
                  <a:pt x="627367" y="1069302"/>
                  <a:pt x="1131283" y="1235459"/>
                  <a:pt x="1222353" y="1253422"/>
                </a:cubicBezTo>
                <a:cubicBezTo>
                  <a:pt x="1407527" y="1290470"/>
                  <a:pt x="1940788" y="1384776"/>
                  <a:pt x="2087511" y="1406107"/>
                </a:cubicBezTo>
                <a:cubicBezTo>
                  <a:pt x="2200841" y="1421824"/>
                  <a:pt x="2313160" y="1434174"/>
                  <a:pt x="2425479" y="1435297"/>
                </a:cubicBezTo>
                <a:cubicBezTo>
                  <a:pt x="2553988" y="1436419"/>
                  <a:pt x="2681485" y="1430806"/>
                  <a:pt x="2809994" y="1426315"/>
                </a:cubicBezTo>
                <a:cubicBezTo>
                  <a:pt x="2858058" y="1424631"/>
                  <a:pt x="2905933" y="1421684"/>
                  <a:pt x="2953618" y="1417071"/>
                </a:cubicBezTo>
                <a:lnTo>
                  <a:pt x="3021543" y="1407897"/>
                </a:lnTo>
                <a:close/>
              </a:path>
            </a:pathLst>
          </a:custGeom>
          <a:solidFill>
            <a:schemeClr val="accent1">
              <a:alpha val="20000"/>
            </a:schemeClr>
          </a:solidFill>
          <a:ln w="32707"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xmlns="" id="{164D2B94-0682-4185-BCE3-89AF214A4FA8}"/>
              </a:ext>
            </a:extLst>
          </p:cNvPr>
          <p:cNvSpPr>
            <a:spLocks noGrp="1"/>
          </p:cNvSpPr>
          <p:nvPr>
            <p:ph type="title"/>
          </p:nvPr>
        </p:nvSpPr>
        <p:spPr>
          <a:xfrm>
            <a:off x="839788" y="365125"/>
            <a:ext cx="10515600" cy="1325563"/>
          </a:xfrm>
        </p:spPr>
        <p:txBody>
          <a:bodyPr>
            <a:normAutofit/>
          </a:bodyPr>
          <a:lstStyle>
            <a:lvl1pPr>
              <a:defRPr sz="4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xmlns="" id="{8D65C47E-B85E-4B3E-A669-DEEC7F5DF2FB}"/>
              </a:ext>
            </a:extLst>
          </p:cNvPr>
          <p:cNvSpPr>
            <a:spLocks noGrp="1"/>
          </p:cNvSpPr>
          <p:nvPr>
            <p:ph type="body" idx="1"/>
          </p:nvPr>
        </p:nvSpPr>
        <p:spPr>
          <a:xfrm>
            <a:off x="839788" y="2011680"/>
            <a:ext cx="4937760" cy="950976"/>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E324517F-FE8C-49AD-9A52-0F4301052699}"/>
              </a:ext>
            </a:extLst>
          </p:cNvPr>
          <p:cNvSpPr>
            <a:spLocks noGrp="1"/>
          </p:cNvSpPr>
          <p:nvPr>
            <p:ph sz="half" idx="2"/>
          </p:nvPr>
        </p:nvSpPr>
        <p:spPr>
          <a:xfrm>
            <a:off x="839788" y="3127248"/>
            <a:ext cx="4937760" cy="30632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xmlns="" id="{C80C73EC-7117-4DC2-9075-14102F2E282B}"/>
              </a:ext>
            </a:extLst>
          </p:cNvPr>
          <p:cNvSpPr>
            <a:spLocks noGrp="1"/>
          </p:cNvSpPr>
          <p:nvPr>
            <p:ph type="body" sz="quarter" idx="3"/>
          </p:nvPr>
        </p:nvSpPr>
        <p:spPr>
          <a:xfrm>
            <a:off x="6419088" y="2011680"/>
            <a:ext cx="4937760" cy="950976"/>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7DD9A323-865B-4177-8F98-9BA304E022E0}"/>
              </a:ext>
            </a:extLst>
          </p:cNvPr>
          <p:cNvSpPr>
            <a:spLocks noGrp="1"/>
          </p:cNvSpPr>
          <p:nvPr>
            <p:ph sz="quarter" idx="4"/>
          </p:nvPr>
        </p:nvSpPr>
        <p:spPr>
          <a:xfrm>
            <a:off x="6419088" y="3127248"/>
            <a:ext cx="4937760" cy="30632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xmlns="" id="{2AA4E5D6-7075-4584-BD43-D966F0B58E6D}"/>
              </a:ext>
            </a:extLst>
          </p:cNvPr>
          <p:cNvSpPr>
            <a:spLocks noGrp="1"/>
          </p:cNvSpPr>
          <p:nvPr>
            <p:ph type="dt" sz="half" idx="10"/>
          </p:nvPr>
        </p:nvSpPr>
        <p:spPr/>
        <p:txBody>
          <a:bodyPr/>
          <a:lstStyle/>
          <a:p>
            <a:fld id="{3C04E684-10F4-4CC3-A0B9-F03AA7BE37CF}" type="datetimeFigureOut">
              <a:rPr lang="en-US" smtClean="0"/>
              <a:t>5/7/2020</a:t>
            </a:fld>
            <a:endParaRPr lang="en-US"/>
          </a:p>
        </p:txBody>
      </p:sp>
      <p:sp>
        <p:nvSpPr>
          <p:cNvPr id="8" name="Footer Placeholder 7">
            <a:extLst>
              <a:ext uri="{FF2B5EF4-FFF2-40B4-BE49-F238E27FC236}">
                <a16:creationId xmlns:a16="http://schemas.microsoft.com/office/drawing/2014/main" xmlns="" id="{8C38B83D-8A05-4F3C-A409-1602C963075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BAD250E7-8A73-449C-A140-A2A2582D7F33}"/>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60397895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Graphic 1" descr="Tag=AccentColor&#10;Flavor=Light&#10;Target=Fill">
            <a:extLst>
              <a:ext uri="{FF2B5EF4-FFF2-40B4-BE49-F238E27FC236}">
                <a16:creationId xmlns:a16="http://schemas.microsoft.com/office/drawing/2014/main" xmlns="" id="{AAFBE1F6-FC6D-4C3D-9AC3-97028E6F18C7}"/>
              </a:ext>
            </a:extLst>
          </p:cNvPr>
          <p:cNvSpPr/>
          <p:nvPr/>
        </p:nvSpPr>
        <p:spPr>
          <a:xfrm rot="10800000" flipV="1">
            <a:off x="1969639" y="181596"/>
            <a:ext cx="8252722" cy="6022258"/>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accent1">
              <a:alpha val="20000"/>
            </a:schemeClr>
          </a:solidFill>
          <a:ln w="32707"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xmlns="" id="{192825A4-268B-4301-8432-F9E9B2661AEC}"/>
              </a:ext>
            </a:extLst>
          </p:cNvPr>
          <p:cNvSpPr>
            <a:spLocks noGrp="1"/>
          </p:cNvSpPr>
          <p:nvPr>
            <p:ph type="title"/>
          </p:nvPr>
        </p:nvSpPr>
        <p:spPr>
          <a:xfrm>
            <a:off x="2843784" y="1572768"/>
            <a:ext cx="6501384" cy="4096512"/>
          </a:xfrm>
        </p:spPr>
        <p:txBody>
          <a:bodyPr>
            <a:normAutofit/>
          </a:bodyPr>
          <a:lstStyle>
            <a:lvl1pPr algn="ctr">
              <a:defRPr sz="4000"/>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xmlns="" id="{DA33410F-8A90-47F6-BD39-4AC0E4358351}"/>
              </a:ext>
            </a:extLst>
          </p:cNvPr>
          <p:cNvSpPr>
            <a:spLocks noGrp="1"/>
          </p:cNvSpPr>
          <p:nvPr>
            <p:ph type="dt" sz="half" idx="10"/>
          </p:nvPr>
        </p:nvSpPr>
        <p:spPr/>
        <p:txBody>
          <a:bodyPr/>
          <a:lstStyle/>
          <a:p>
            <a:fld id="{3C04E684-10F4-4CC3-A0B9-F03AA7BE37CF}" type="datetimeFigureOut">
              <a:rPr lang="en-US" smtClean="0"/>
              <a:t>5/7/2020</a:t>
            </a:fld>
            <a:endParaRPr lang="en-US"/>
          </a:p>
        </p:txBody>
      </p:sp>
      <p:sp>
        <p:nvSpPr>
          <p:cNvPr id="4" name="Footer Placeholder 3">
            <a:extLst>
              <a:ext uri="{FF2B5EF4-FFF2-40B4-BE49-F238E27FC236}">
                <a16:creationId xmlns:a16="http://schemas.microsoft.com/office/drawing/2014/main" xmlns="" id="{D1D819A9-F8DE-4E5C-AFC3-E0105ACD829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A4E25320-A12F-4F3E-8EC9-11292FF36BEA}"/>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2065361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61872" y="758952"/>
            <a:ext cx="9418320" cy="4041648"/>
          </a:xfrm>
        </p:spPr>
        <p:txBody>
          <a:bodyPr anchor="b">
            <a:normAutofit/>
          </a:bodyPr>
          <a:lstStyle>
            <a:lvl1pPr>
              <a:lnSpc>
                <a:spcPct val="85000"/>
              </a:lnSpc>
              <a:defRPr sz="7200" b="0"/>
            </a:lvl1pPr>
          </a:lstStyle>
          <a:p>
            <a:r>
              <a:rPr lang="en-US" dirty="0"/>
              <a:t>Click to edit Master title style</a:t>
            </a:r>
          </a:p>
        </p:txBody>
      </p:sp>
      <p:sp>
        <p:nvSpPr>
          <p:cNvPr id="3" name="Text Placeholder 2"/>
          <p:cNvSpPr>
            <a:spLocks noGrp="1"/>
          </p:cNvSpPr>
          <p:nvPr>
            <p:ph type="body" idx="1"/>
          </p:nvPr>
        </p:nvSpPr>
        <p:spPr>
          <a:xfrm>
            <a:off x="1261872" y="4800600"/>
            <a:ext cx="9418320" cy="1691640"/>
          </a:xfrm>
        </p:spPr>
        <p:txBody>
          <a:bodyPr anchor="t">
            <a:normAutofit/>
          </a:bodyPr>
          <a:lstStyle>
            <a:lvl1pPr marL="0" indent="0">
              <a:buNone/>
              <a:defRPr sz="22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908A7C6C-0F39-4D70-8E8D-FE5B9C95FA73}" type="datetimeFigureOut">
              <a:rPr lang="en-US" dirty="0"/>
              <a:t>5/7/2020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82268469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1">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71C9756B-145D-4BA8-AA43-904C1E7CB86D}"/>
              </a:ext>
            </a:extLst>
          </p:cNvPr>
          <p:cNvSpPr>
            <a:spLocks noGrp="1"/>
          </p:cNvSpPr>
          <p:nvPr>
            <p:ph type="dt" sz="half" idx="10"/>
          </p:nvPr>
        </p:nvSpPr>
        <p:spPr/>
        <p:txBody>
          <a:bodyPr/>
          <a:lstStyle/>
          <a:p>
            <a:fld id="{3C04E684-10F4-4CC3-A0B9-F03AA7BE37CF}" type="datetimeFigureOut">
              <a:rPr lang="en-US" smtClean="0"/>
              <a:t>5/7/2020</a:t>
            </a:fld>
            <a:endParaRPr lang="en-US"/>
          </a:p>
        </p:txBody>
      </p:sp>
      <p:sp>
        <p:nvSpPr>
          <p:cNvPr id="3" name="Footer Placeholder 2">
            <a:extLst>
              <a:ext uri="{FF2B5EF4-FFF2-40B4-BE49-F238E27FC236}">
                <a16:creationId xmlns:a16="http://schemas.microsoft.com/office/drawing/2014/main" xmlns="" id="{B21DB60F-139E-4C44-89AF-3F8F5EC241F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388226C9-C193-4B47-9717-4BC86C9092C7}"/>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83163030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2">
    <p:spTree>
      <p:nvGrpSpPr>
        <p:cNvPr id="1" name=""/>
        <p:cNvGrpSpPr/>
        <p:nvPr/>
      </p:nvGrpSpPr>
      <p:grpSpPr>
        <a:xfrm>
          <a:off x="0" y="0"/>
          <a:ext cx="0" cy="0"/>
          <a:chOff x="0" y="0"/>
          <a:chExt cx="0" cy="0"/>
        </a:xfrm>
      </p:grpSpPr>
      <p:sp>
        <p:nvSpPr>
          <p:cNvPr id="6" name="Freeform: Shape 5" descr="Mask ID=&#10;Mask position=bottom, center&#10;Mask family= brushstroke, landscape, wide">
            <a:extLst>
              <a:ext uri="{FF2B5EF4-FFF2-40B4-BE49-F238E27FC236}">
                <a16:creationId xmlns:a16="http://schemas.microsoft.com/office/drawing/2014/main" xmlns="" id="{736BF44D-E8DD-45FA-931D-CBCC67D57944}"/>
              </a:ext>
            </a:extLst>
          </p:cNvPr>
          <p:cNvSpPr/>
          <p:nvPr/>
        </p:nvSpPr>
        <p:spPr>
          <a:xfrm>
            <a:off x="1768100" y="-1"/>
            <a:ext cx="10423900" cy="5920155"/>
          </a:xfrm>
          <a:custGeom>
            <a:avLst/>
            <a:gdLst>
              <a:gd name="connsiteX0" fmla="*/ 10423900 w 10423900"/>
              <a:gd name="connsiteY0" fmla="*/ 0 h 5491534"/>
              <a:gd name="connsiteX1" fmla="*/ 3493157 w 10423900"/>
              <a:gd name="connsiteY1" fmla="*/ 0 h 5491534"/>
              <a:gd name="connsiteX2" fmla="*/ 3493018 w 10423900"/>
              <a:gd name="connsiteY2" fmla="*/ 31 h 5491534"/>
              <a:gd name="connsiteX3" fmla="*/ 3245493 w 10423900"/>
              <a:gd name="connsiteY3" fmla="*/ 104839 h 5491534"/>
              <a:gd name="connsiteX4" fmla="*/ 4434802 w 10423900"/>
              <a:gd name="connsiteY4" fmla="*/ 284558 h 5491534"/>
              <a:gd name="connsiteX5" fmla="*/ 4011937 w 10423900"/>
              <a:gd name="connsiteY5" fmla="*/ 395559 h 5491534"/>
              <a:gd name="connsiteX6" fmla="*/ 3573213 w 10423900"/>
              <a:gd name="connsiteY6" fmla="*/ 474847 h 5491534"/>
              <a:gd name="connsiteX7" fmla="*/ 3097489 w 10423900"/>
              <a:gd name="connsiteY7" fmla="*/ 532990 h 5491534"/>
              <a:gd name="connsiteX8" fmla="*/ 2664052 w 10423900"/>
              <a:gd name="connsiteY8" fmla="*/ 649279 h 5491534"/>
              <a:gd name="connsiteX9" fmla="*/ 3795218 w 10423900"/>
              <a:gd name="connsiteY9" fmla="*/ 696852 h 5491534"/>
              <a:gd name="connsiteX10" fmla="*/ 3208492 w 10423900"/>
              <a:gd name="connsiteY10" fmla="*/ 802568 h 5491534"/>
              <a:gd name="connsiteX11" fmla="*/ 2727483 w 10423900"/>
              <a:gd name="connsiteY11" fmla="*/ 939999 h 5491534"/>
              <a:gd name="connsiteX12" fmla="*/ 2389190 w 10423900"/>
              <a:gd name="connsiteY12" fmla="*/ 1003429 h 5491534"/>
              <a:gd name="connsiteX13" fmla="*/ 2029754 w 10423900"/>
              <a:gd name="connsiteY13" fmla="*/ 1019287 h 5491534"/>
              <a:gd name="connsiteX14" fmla="*/ 1945181 w 10423900"/>
              <a:gd name="connsiteY14" fmla="*/ 1119716 h 5491534"/>
              <a:gd name="connsiteX15" fmla="*/ 2056184 w 10423900"/>
              <a:gd name="connsiteY15" fmla="*/ 1225434 h 5491534"/>
              <a:gd name="connsiteX16" fmla="*/ 2225329 w 10423900"/>
              <a:gd name="connsiteY16" fmla="*/ 1236004 h 5491534"/>
              <a:gd name="connsiteX17" fmla="*/ 3234920 w 10423900"/>
              <a:gd name="connsiteY17" fmla="*/ 1262435 h 5491534"/>
              <a:gd name="connsiteX18" fmla="*/ 0 w 10423900"/>
              <a:gd name="connsiteY18" fmla="*/ 1495009 h 5491534"/>
              <a:gd name="connsiteX19" fmla="*/ 438724 w 10423900"/>
              <a:gd name="connsiteY19" fmla="*/ 1637728 h 5491534"/>
              <a:gd name="connsiteX20" fmla="*/ 586726 w 10423900"/>
              <a:gd name="connsiteY20" fmla="*/ 2028877 h 5491534"/>
              <a:gd name="connsiteX21" fmla="*/ 1125878 w 10423900"/>
              <a:gd name="connsiteY21" fmla="*/ 2250882 h 5491534"/>
              <a:gd name="connsiteX22" fmla="*/ 1474744 w 10423900"/>
              <a:gd name="connsiteY22" fmla="*/ 2330169 h 5491534"/>
              <a:gd name="connsiteX23" fmla="*/ 2272901 w 10423900"/>
              <a:gd name="connsiteY23" fmla="*/ 2446458 h 5491534"/>
              <a:gd name="connsiteX24" fmla="*/ 2389190 w 10423900"/>
              <a:gd name="connsiteY24" fmla="*/ 2636747 h 5491534"/>
              <a:gd name="connsiteX25" fmla="*/ 2489621 w 10423900"/>
              <a:gd name="connsiteY25" fmla="*/ 2848179 h 5491534"/>
              <a:gd name="connsiteX26" fmla="*/ 2701053 w 10423900"/>
              <a:gd name="connsiteY26" fmla="*/ 2985611 h 5491534"/>
              <a:gd name="connsiteX27" fmla="*/ 1057165 w 10423900"/>
              <a:gd name="connsiteY27" fmla="*/ 2964468 h 5491534"/>
              <a:gd name="connsiteX28" fmla="*/ 2912485 w 10423900"/>
              <a:gd name="connsiteY28" fmla="*/ 3408477 h 5491534"/>
              <a:gd name="connsiteX29" fmla="*/ 2748626 w 10423900"/>
              <a:gd name="connsiteY29" fmla="*/ 3582909 h 5491534"/>
              <a:gd name="connsiteX30" fmla="*/ 3763503 w 10423900"/>
              <a:gd name="connsiteY30" fmla="*/ 3820771 h 5491534"/>
              <a:gd name="connsiteX31" fmla="*/ 3219063 w 10423900"/>
              <a:gd name="connsiteY31" fmla="*/ 3847199 h 5491534"/>
              <a:gd name="connsiteX32" fmla="*/ 6385269 w 10423900"/>
              <a:gd name="connsiteY32" fmla="*/ 4840933 h 5491534"/>
              <a:gd name="connsiteX33" fmla="*/ 10285854 w 10423900"/>
              <a:gd name="connsiteY33" fmla="*/ 5471118 h 5491534"/>
              <a:gd name="connsiteX34" fmla="*/ 10423900 w 10423900"/>
              <a:gd name="connsiteY34" fmla="*/ 5491534 h 5491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3900" h="5491534">
                <a:moveTo>
                  <a:pt x="10423900" y="0"/>
                </a:moveTo>
                <a:lnTo>
                  <a:pt x="3493157" y="0"/>
                </a:lnTo>
                <a:lnTo>
                  <a:pt x="3493018" y="31"/>
                </a:lnTo>
                <a:cubicBezTo>
                  <a:pt x="3414969" y="12668"/>
                  <a:pt x="3328744" y="21588"/>
                  <a:pt x="3245493" y="104839"/>
                </a:cubicBezTo>
                <a:cubicBezTo>
                  <a:pt x="3668357" y="162984"/>
                  <a:pt x="4075366" y="51981"/>
                  <a:pt x="4434802" y="284558"/>
                </a:cubicBezTo>
                <a:cubicBezTo>
                  <a:pt x="4302656" y="400846"/>
                  <a:pt x="4154654" y="374416"/>
                  <a:pt x="4011937" y="395559"/>
                </a:cubicBezTo>
                <a:cubicBezTo>
                  <a:pt x="3863934" y="416704"/>
                  <a:pt x="3721217" y="453704"/>
                  <a:pt x="3573213" y="474847"/>
                </a:cubicBezTo>
                <a:cubicBezTo>
                  <a:pt x="3414639" y="501275"/>
                  <a:pt x="3256063" y="506562"/>
                  <a:pt x="3097489" y="532990"/>
                </a:cubicBezTo>
                <a:cubicBezTo>
                  <a:pt x="2965345" y="554135"/>
                  <a:pt x="2822627" y="517133"/>
                  <a:pt x="2664052" y="649279"/>
                </a:cubicBezTo>
                <a:cubicBezTo>
                  <a:pt x="3055203" y="744424"/>
                  <a:pt x="3409352" y="601706"/>
                  <a:pt x="3795218" y="696852"/>
                </a:cubicBezTo>
                <a:cubicBezTo>
                  <a:pt x="3567928" y="781425"/>
                  <a:pt x="3382924" y="754995"/>
                  <a:pt x="3208492" y="802568"/>
                </a:cubicBezTo>
                <a:cubicBezTo>
                  <a:pt x="3049916" y="850140"/>
                  <a:pt x="2859627" y="797282"/>
                  <a:pt x="2727483" y="939999"/>
                </a:cubicBezTo>
                <a:cubicBezTo>
                  <a:pt x="2627052" y="1051000"/>
                  <a:pt x="2521336" y="1066858"/>
                  <a:pt x="2389190" y="1003429"/>
                </a:cubicBezTo>
                <a:cubicBezTo>
                  <a:pt x="2272901" y="945284"/>
                  <a:pt x="2146043" y="961142"/>
                  <a:pt x="2029754" y="1019287"/>
                </a:cubicBezTo>
                <a:cubicBezTo>
                  <a:pt x="1987468" y="1040430"/>
                  <a:pt x="1945181" y="1066858"/>
                  <a:pt x="1945181" y="1119716"/>
                </a:cubicBezTo>
                <a:cubicBezTo>
                  <a:pt x="1945181" y="1193719"/>
                  <a:pt x="1998039" y="1214862"/>
                  <a:pt x="2056184" y="1225434"/>
                </a:cubicBezTo>
                <a:cubicBezTo>
                  <a:pt x="2109042" y="1236004"/>
                  <a:pt x="2172471" y="1246577"/>
                  <a:pt x="2225329" y="1236004"/>
                </a:cubicBezTo>
                <a:cubicBezTo>
                  <a:pt x="2563622" y="1177861"/>
                  <a:pt x="2896629" y="1273005"/>
                  <a:pt x="3234920" y="1262435"/>
                </a:cubicBezTo>
                <a:cubicBezTo>
                  <a:pt x="2172471" y="1489724"/>
                  <a:pt x="1099450" y="1415723"/>
                  <a:pt x="0" y="1495009"/>
                </a:cubicBezTo>
                <a:cubicBezTo>
                  <a:pt x="142717" y="1653583"/>
                  <a:pt x="327721" y="1521439"/>
                  <a:pt x="438724" y="1637728"/>
                </a:cubicBezTo>
                <a:cubicBezTo>
                  <a:pt x="333006" y="1880875"/>
                  <a:pt x="375293" y="2013020"/>
                  <a:pt x="586726" y="2028877"/>
                </a:cubicBezTo>
                <a:cubicBezTo>
                  <a:pt x="792873" y="2044734"/>
                  <a:pt x="1014877" y="1960161"/>
                  <a:pt x="1125878" y="2250882"/>
                </a:cubicBezTo>
                <a:cubicBezTo>
                  <a:pt x="1157593" y="2340740"/>
                  <a:pt x="1353170" y="2314312"/>
                  <a:pt x="1474744" y="2330169"/>
                </a:cubicBezTo>
                <a:cubicBezTo>
                  <a:pt x="1739034" y="2367170"/>
                  <a:pt x="2019183" y="2330169"/>
                  <a:pt x="2272901" y="2446458"/>
                </a:cubicBezTo>
                <a:cubicBezTo>
                  <a:pt x="2373332" y="2488744"/>
                  <a:pt x="2442048" y="2520459"/>
                  <a:pt x="2389190" y="2636747"/>
                </a:cubicBezTo>
                <a:cubicBezTo>
                  <a:pt x="2336332" y="2758321"/>
                  <a:pt x="2405048" y="2800607"/>
                  <a:pt x="2489621" y="2848179"/>
                </a:cubicBezTo>
                <a:cubicBezTo>
                  <a:pt x="2553051" y="2885180"/>
                  <a:pt x="2648195" y="2874609"/>
                  <a:pt x="2701053" y="2985611"/>
                </a:cubicBezTo>
                <a:cubicBezTo>
                  <a:pt x="2146043" y="2969753"/>
                  <a:pt x="1606888" y="2879895"/>
                  <a:pt x="1057165" y="2964468"/>
                </a:cubicBezTo>
                <a:cubicBezTo>
                  <a:pt x="1659748" y="3175900"/>
                  <a:pt x="2320474" y="3165328"/>
                  <a:pt x="2912485" y="3408477"/>
                </a:cubicBezTo>
                <a:cubicBezTo>
                  <a:pt x="2891342" y="3493050"/>
                  <a:pt x="2753911" y="3456048"/>
                  <a:pt x="2748626" y="3582909"/>
                </a:cubicBezTo>
                <a:cubicBezTo>
                  <a:pt x="3060489" y="3715055"/>
                  <a:pt x="3435782" y="3625195"/>
                  <a:pt x="3763503" y="3820771"/>
                </a:cubicBezTo>
                <a:cubicBezTo>
                  <a:pt x="3573213" y="3910629"/>
                  <a:pt x="3398782" y="3762626"/>
                  <a:pt x="3219063" y="3847199"/>
                </a:cubicBezTo>
                <a:cubicBezTo>
                  <a:pt x="3277208" y="3974060"/>
                  <a:pt x="5909545" y="4756360"/>
                  <a:pt x="6385269" y="4840933"/>
                </a:cubicBezTo>
                <a:cubicBezTo>
                  <a:pt x="7171204" y="4982659"/>
                  <a:pt x="9157515" y="5302348"/>
                  <a:pt x="10285854" y="5471118"/>
                </a:cubicBezTo>
                <a:lnTo>
                  <a:pt x="10423900" y="5491534"/>
                </a:lnTo>
                <a:close/>
              </a:path>
            </a:pathLst>
          </a:custGeom>
          <a:solidFill>
            <a:schemeClr val="accent1">
              <a:alpha val="20000"/>
            </a:schemeClr>
          </a:solidFill>
          <a:ln w="32707" cap="flat">
            <a:noFill/>
            <a:prstDash val="solid"/>
            <a:miter/>
          </a:ln>
        </p:spPr>
        <p:txBody>
          <a:bodyPr wrap="square" rtlCol="0" anchor="ctr">
            <a:noAutofit/>
          </a:bodyPr>
          <a:lstStyle/>
          <a:p>
            <a:endParaRPr lang="en-US"/>
          </a:p>
        </p:txBody>
      </p:sp>
      <p:sp>
        <p:nvSpPr>
          <p:cNvPr id="2" name="Date Placeholder 1">
            <a:extLst>
              <a:ext uri="{FF2B5EF4-FFF2-40B4-BE49-F238E27FC236}">
                <a16:creationId xmlns:a16="http://schemas.microsoft.com/office/drawing/2014/main" xmlns="" id="{71C9756B-145D-4BA8-AA43-904C1E7CB86D}"/>
              </a:ext>
            </a:extLst>
          </p:cNvPr>
          <p:cNvSpPr>
            <a:spLocks noGrp="1"/>
          </p:cNvSpPr>
          <p:nvPr>
            <p:ph type="dt" sz="half" idx="10"/>
          </p:nvPr>
        </p:nvSpPr>
        <p:spPr/>
        <p:txBody>
          <a:bodyPr/>
          <a:lstStyle/>
          <a:p>
            <a:fld id="{3C04E684-10F4-4CC3-A0B9-F03AA7BE37CF}" type="datetimeFigureOut">
              <a:rPr lang="en-US" smtClean="0"/>
              <a:t>5/7/2020</a:t>
            </a:fld>
            <a:endParaRPr lang="en-US"/>
          </a:p>
        </p:txBody>
      </p:sp>
      <p:sp>
        <p:nvSpPr>
          <p:cNvPr id="3" name="Footer Placeholder 2">
            <a:extLst>
              <a:ext uri="{FF2B5EF4-FFF2-40B4-BE49-F238E27FC236}">
                <a16:creationId xmlns:a16="http://schemas.microsoft.com/office/drawing/2014/main" xmlns="" id="{B21DB60F-139E-4C44-89AF-3F8F5EC241F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388226C9-C193-4B47-9717-4BC86C9092C7}"/>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194108532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Freeform: Shape 7" descr="Tag=AccentColor&#10;Flavor=Light&#10;Target=Fill">
            <a:extLst>
              <a:ext uri="{FF2B5EF4-FFF2-40B4-BE49-F238E27FC236}">
                <a16:creationId xmlns:a16="http://schemas.microsoft.com/office/drawing/2014/main" xmlns="" id="{76C5A8FA-6B61-4934-AF55-C595090CA5DC}"/>
              </a:ext>
            </a:extLst>
          </p:cNvPr>
          <p:cNvSpPr/>
          <p:nvPr/>
        </p:nvSpPr>
        <p:spPr>
          <a:xfrm>
            <a:off x="4726728" y="0"/>
            <a:ext cx="7472381" cy="6858000"/>
          </a:xfrm>
          <a:custGeom>
            <a:avLst/>
            <a:gdLst>
              <a:gd name="connsiteX0" fmla="*/ 1232666 w 7472381"/>
              <a:gd name="connsiteY0" fmla="*/ 0 h 6886575"/>
              <a:gd name="connsiteX1" fmla="*/ 7472381 w 7472381"/>
              <a:gd name="connsiteY1" fmla="*/ 0 h 6886575"/>
              <a:gd name="connsiteX2" fmla="*/ 7472381 w 7472381"/>
              <a:gd name="connsiteY2" fmla="*/ 814388 h 6886575"/>
              <a:gd name="connsiteX3" fmla="*/ 7472381 w 7472381"/>
              <a:gd name="connsiteY3" fmla="*/ 6411516 h 6886575"/>
              <a:gd name="connsiteX4" fmla="*/ 7472381 w 7472381"/>
              <a:gd name="connsiteY4" fmla="*/ 6886575 h 6886575"/>
              <a:gd name="connsiteX5" fmla="*/ 6992676 w 7472381"/>
              <a:gd name="connsiteY5" fmla="*/ 6886575 h 6886575"/>
              <a:gd name="connsiteX6" fmla="*/ 1946893 w 7472381"/>
              <a:gd name="connsiteY6" fmla="*/ 6886575 h 6886575"/>
              <a:gd name="connsiteX7" fmla="*/ 1506276 w 7472381"/>
              <a:gd name="connsiteY7" fmla="*/ 6686550 h 6886575"/>
              <a:gd name="connsiteX8" fmla="*/ 1314394 w 7472381"/>
              <a:gd name="connsiteY8" fmla="*/ 6457949 h 6886575"/>
              <a:gd name="connsiteX9" fmla="*/ 1246880 w 7472381"/>
              <a:gd name="connsiteY9" fmla="*/ 6393656 h 6886575"/>
              <a:gd name="connsiteX10" fmla="*/ 1079872 w 7472381"/>
              <a:gd name="connsiteY10" fmla="*/ 6307931 h 6886575"/>
              <a:gd name="connsiteX11" fmla="*/ 788495 w 7472381"/>
              <a:gd name="connsiteY11" fmla="*/ 6125765 h 6886575"/>
              <a:gd name="connsiteX12" fmla="*/ 895097 w 7472381"/>
              <a:gd name="connsiteY12" fmla="*/ 6082903 h 6886575"/>
              <a:gd name="connsiteX13" fmla="*/ 1204239 w 7472381"/>
              <a:gd name="connsiteY13" fmla="*/ 6193631 h 6886575"/>
              <a:gd name="connsiteX14" fmla="*/ 1428102 w 7472381"/>
              <a:gd name="connsiteY14" fmla="*/ 6222206 h 6886575"/>
              <a:gd name="connsiteX15" fmla="*/ 1111852 w 7472381"/>
              <a:gd name="connsiteY15" fmla="*/ 6029325 h 6886575"/>
              <a:gd name="connsiteX16" fmla="*/ 806262 w 7472381"/>
              <a:gd name="connsiteY16" fmla="*/ 5779294 h 6886575"/>
              <a:gd name="connsiteX17" fmla="*/ 1040785 w 7472381"/>
              <a:gd name="connsiteY17" fmla="*/ 5825728 h 6886575"/>
              <a:gd name="connsiteX18" fmla="*/ 1051445 w 7472381"/>
              <a:gd name="connsiteY18" fmla="*/ 5793581 h 6886575"/>
              <a:gd name="connsiteX19" fmla="*/ 845349 w 7472381"/>
              <a:gd name="connsiteY19" fmla="*/ 5497115 h 6886575"/>
              <a:gd name="connsiteX20" fmla="*/ 745855 w 7472381"/>
              <a:gd name="connsiteY20" fmla="*/ 5375672 h 6886575"/>
              <a:gd name="connsiteX21" fmla="*/ 291024 w 7472381"/>
              <a:gd name="connsiteY21" fmla="*/ 5014913 h 6886575"/>
              <a:gd name="connsiteX22" fmla="*/ 724535 w 7472381"/>
              <a:gd name="connsiteY22" fmla="*/ 5175647 h 6886575"/>
              <a:gd name="connsiteX23" fmla="*/ 276811 w 7472381"/>
              <a:gd name="connsiteY23" fmla="*/ 4825603 h 6886575"/>
              <a:gd name="connsiteX24" fmla="*/ 60055 w 7472381"/>
              <a:gd name="connsiteY24" fmla="*/ 4697016 h 6886575"/>
              <a:gd name="connsiteX25" fmla="*/ 6755 w 7472381"/>
              <a:gd name="connsiteY25" fmla="*/ 4622006 h 6886575"/>
              <a:gd name="connsiteX26" fmla="*/ 102696 w 7472381"/>
              <a:gd name="connsiteY26" fmla="*/ 4604146 h 6886575"/>
              <a:gd name="connsiteX27" fmla="*/ 397625 w 7472381"/>
              <a:gd name="connsiteY27" fmla="*/ 4632722 h 6886575"/>
              <a:gd name="connsiteX28" fmla="*/ 31628 w 7472381"/>
              <a:gd name="connsiteY28" fmla="*/ 4396978 h 6886575"/>
              <a:gd name="connsiteX29" fmla="*/ 305237 w 7472381"/>
              <a:gd name="connsiteY29" fmla="*/ 4432697 h 6886575"/>
              <a:gd name="connsiteX30" fmla="*/ 383412 w 7472381"/>
              <a:gd name="connsiteY30" fmla="*/ 4339828 h 6886575"/>
              <a:gd name="connsiteX31" fmla="*/ 511333 w 7472381"/>
              <a:gd name="connsiteY31" fmla="*/ 4189810 h 6886575"/>
              <a:gd name="connsiteX32" fmla="*/ 600167 w 7472381"/>
              <a:gd name="connsiteY32" fmla="*/ 4107656 h 6886575"/>
              <a:gd name="connsiteX33" fmla="*/ 635701 w 7472381"/>
              <a:gd name="connsiteY33" fmla="*/ 3843337 h 6886575"/>
              <a:gd name="connsiteX34" fmla="*/ 561080 w 7472381"/>
              <a:gd name="connsiteY34" fmla="*/ 3554015 h 6886575"/>
              <a:gd name="connsiteX35" fmla="*/ 354985 w 7472381"/>
              <a:gd name="connsiteY35" fmla="*/ 3407569 h 6886575"/>
              <a:gd name="connsiteX36" fmla="*/ 415392 w 7472381"/>
              <a:gd name="connsiteY36" fmla="*/ 3243263 h 6886575"/>
              <a:gd name="connsiteX37" fmla="*/ 852456 w 7472381"/>
              <a:gd name="connsiteY37" fmla="*/ 3343275 h 6886575"/>
              <a:gd name="connsiteX38" fmla="*/ 202190 w 7472381"/>
              <a:gd name="connsiteY38" fmla="*/ 2953940 h 6886575"/>
              <a:gd name="connsiteX39" fmla="*/ 312344 w 7472381"/>
              <a:gd name="connsiteY39" fmla="*/ 2936081 h 6886575"/>
              <a:gd name="connsiteX40" fmla="*/ 706768 w 7472381"/>
              <a:gd name="connsiteY40" fmla="*/ 2714625 h 6886575"/>
              <a:gd name="connsiteX41" fmla="*/ 728088 w 7472381"/>
              <a:gd name="connsiteY41" fmla="*/ 2703909 h 6886575"/>
              <a:gd name="connsiteX42" fmla="*/ 795602 w 7472381"/>
              <a:gd name="connsiteY42" fmla="*/ 2564606 h 6886575"/>
              <a:gd name="connsiteX43" fmla="*/ 1008804 w 7472381"/>
              <a:gd name="connsiteY43" fmla="*/ 2543175 h 6886575"/>
              <a:gd name="connsiteX44" fmla="*/ 1186473 w 7472381"/>
              <a:gd name="connsiteY44" fmla="*/ 2575322 h 6886575"/>
              <a:gd name="connsiteX45" fmla="*/ 1378355 w 7472381"/>
              <a:gd name="connsiteY45" fmla="*/ 2536031 h 6886575"/>
              <a:gd name="connsiteX46" fmla="*/ 1548916 w 7472381"/>
              <a:gd name="connsiteY46" fmla="*/ 2553891 h 6886575"/>
              <a:gd name="connsiteX47" fmla="*/ 1694604 w 7472381"/>
              <a:gd name="connsiteY47" fmla="*/ 2528888 h 6886575"/>
              <a:gd name="connsiteX48" fmla="*/ 1552469 w 7472381"/>
              <a:gd name="connsiteY48" fmla="*/ 2411015 h 6886575"/>
              <a:gd name="connsiteX49" fmla="*/ 1353481 w 7472381"/>
              <a:gd name="connsiteY49" fmla="*/ 2411015 h 6886575"/>
              <a:gd name="connsiteX50" fmla="*/ 1211346 w 7472381"/>
              <a:gd name="connsiteY50" fmla="*/ 2336007 h 6886575"/>
              <a:gd name="connsiteX51" fmla="*/ 1076318 w 7472381"/>
              <a:gd name="connsiteY51" fmla="*/ 2200275 h 6886575"/>
              <a:gd name="connsiteX52" fmla="*/ 600167 w 7472381"/>
              <a:gd name="connsiteY52" fmla="*/ 1982390 h 6886575"/>
              <a:gd name="connsiteX53" fmla="*/ 514886 w 7472381"/>
              <a:gd name="connsiteY53" fmla="*/ 1900238 h 6886575"/>
              <a:gd name="connsiteX54" fmla="*/ 1872273 w 7472381"/>
              <a:gd name="connsiteY54" fmla="*/ 2218135 h 6886575"/>
              <a:gd name="connsiteX55" fmla="*/ 1452975 w 7472381"/>
              <a:gd name="connsiteY55" fmla="*/ 2085975 h 6886575"/>
              <a:gd name="connsiteX56" fmla="*/ 1737245 w 7472381"/>
              <a:gd name="connsiteY56" fmla="*/ 2110978 h 6886575"/>
              <a:gd name="connsiteX57" fmla="*/ 1893593 w 7472381"/>
              <a:gd name="connsiteY57" fmla="*/ 2021681 h 6886575"/>
              <a:gd name="connsiteX58" fmla="*/ 1893593 w 7472381"/>
              <a:gd name="connsiteY58" fmla="*/ 1993106 h 6886575"/>
              <a:gd name="connsiteX59" fmla="*/ 1776332 w 7472381"/>
              <a:gd name="connsiteY59" fmla="*/ 1910953 h 6886575"/>
              <a:gd name="connsiteX60" fmla="*/ 1708818 w 7472381"/>
              <a:gd name="connsiteY60" fmla="*/ 1857375 h 6886575"/>
              <a:gd name="connsiteX61" fmla="*/ 1524043 w 7472381"/>
              <a:gd name="connsiteY61" fmla="*/ 1664493 h 6886575"/>
              <a:gd name="connsiteX62" fmla="*/ 1655517 w 7472381"/>
              <a:gd name="connsiteY62" fmla="*/ 1643062 h 6886575"/>
              <a:gd name="connsiteX63" fmla="*/ 1705264 w 7472381"/>
              <a:gd name="connsiteY63" fmla="*/ 1603772 h 6886575"/>
              <a:gd name="connsiteX64" fmla="*/ 1669731 w 7472381"/>
              <a:gd name="connsiteY64" fmla="*/ 1546622 h 6886575"/>
              <a:gd name="connsiteX65" fmla="*/ 1261093 w 7472381"/>
              <a:gd name="connsiteY65" fmla="*/ 1371600 h 6886575"/>
              <a:gd name="connsiteX66" fmla="*/ 1229113 w 7472381"/>
              <a:gd name="connsiteY66" fmla="*/ 1235869 h 6886575"/>
              <a:gd name="connsiteX67" fmla="*/ 1307287 w 7472381"/>
              <a:gd name="connsiteY67" fmla="*/ 1214437 h 6886575"/>
              <a:gd name="connsiteX68" fmla="*/ 1396121 w 7472381"/>
              <a:gd name="connsiteY68" fmla="*/ 1225153 h 6886575"/>
              <a:gd name="connsiteX69" fmla="*/ 1325054 w 7472381"/>
              <a:gd name="connsiteY69" fmla="*/ 1117997 h 6886575"/>
              <a:gd name="connsiteX70" fmla="*/ 1037231 w 7472381"/>
              <a:gd name="connsiteY70" fmla="*/ 1010841 h 6886575"/>
              <a:gd name="connsiteX71" fmla="*/ 983931 w 7472381"/>
              <a:gd name="connsiteY71" fmla="*/ 953690 h 6886575"/>
              <a:gd name="connsiteX72" fmla="*/ 1054998 w 7472381"/>
              <a:gd name="connsiteY72" fmla="*/ 925115 h 6886575"/>
              <a:gd name="connsiteX73" fmla="*/ 1108299 w 7472381"/>
              <a:gd name="connsiteY73" fmla="*/ 914400 h 6886575"/>
              <a:gd name="connsiteX74" fmla="*/ 6755 w 7472381"/>
              <a:gd name="connsiteY74" fmla="*/ 467915 h 6886575"/>
              <a:gd name="connsiteX75" fmla="*/ 255490 w 7472381"/>
              <a:gd name="connsiteY75" fmla="*/ 464344 h 6886575"/>
              <a:gd name="connsiteX76" fmla="*/ 500673 w 7472381"/>
              <a:gd name="connsiteY76" fmla="*/ 535781 h 6886575"/>
              <a:gd name="connsiteX77" fmla="*/ 760069 w 7472381"/>
              <a:gd name="connsiteY77" fmla="*/ 525066 h 6886575"/>
              <a:gd name="connsiteX78" fmla="*/ 1005251 w 7472381"/>
              <a:gd name="connsiteY78" fmla="*/ 560785 h 6886575"/>
              <a:gd name="connsiteX79" fmla="*/ 1218453 w 7472381"/>
              <a:gd name="connsiteY79" fmla="*/ 560785 h 6886575"/>
              <a:gd name="connsiteX80" fmla="*/ 1019464 w 7472381"/>
              <a:gd name="connsiteY80" fmla="*/ 507206 h 6886575"/>
              <a:gd name="connsiteX81" fmla="*/ 944844 w 7472381"/>
              <a:gd name="connsiteY81" fmla="*/ 417909 h 6886575"/>
              <a:gd name="connsiteX82" fmla="*/ 969717 w 7472381"/>
              <a:gd name="connsiteY82" fmla="*/ 335757 h 6886575"/>
              <a:gd name="connsiteX83" fmla="*/ 1051445 w 7472381"/>
              <a:gd name="connsiteY83" fmla="*/ 360759 h 6886575"/>
              <a:gd name="connsiteX84" fmla="*/ 1147386 w 7472381"/>
              <a:gd name="connsiteY84" fmla="*/ 453629 h 6886575"/>
              <a:gd name="connsiteX85" fmla="*/ 1168706 w 7472381"/>
              <a:gd name="connsiteY85" fmla="*/ 396478 h 6886575"/>
              <a:gd name="connsiteX86" fmla="*/ 1225560 w 7472381"/>
              <a:gd name="connsiteY86" fmla="*/ 353615 h 6886575"/>
              <a:gd name="connsiteX87" fmla="*/ 1552469 w 7472381"/>
              <a:gd name="connsiteY87" fmla="*/ 375047 h 6886575"/>
              <a:gd name="connsiteX88" fmla="*/ 1335714 w 7472381"/>
              <a:gd name="connsiteY88" fmla="*/ 192881 h 6886575"/>
              <a:gd name="connsiteX89" fmla="*/ 1197133 w 7472381"/>
              <a:gd name="connsiteY89" fmla="*/ 164306 h 6886575"/>
              <a:gd name="connsiteX90" fmla="*/ 1165153 w 7472381"/>
              <a:gd name="connsiteY90" fmla="*/ 89297 h 6886575"/>
              <a:gd name="connsiteX91" fmla="*/ 1229113 w 7472381"/>
              <a:gd name="connsiteY91" fmla="*/ 71437 h 6886575"/>
              <a:gd name="connsiteX92" fmla="*/ 1548916 w 7472381"/>
              <a:gd name="connsiteY92" fmla="*/ 135731 h 6886575"/>
              <a:gd name="connsiteX93" fmla="*/ 1602217 w 7472381"/>
              <a:gd name="connsiteY93" fmla="*/ 110728 h 6886575"/>
              <a:gd name="connsiteX94" fmla="*/ 1232666 w 7472381"/>
              <a:gd name="connsiteY94" fmla="*/ 0 h 688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7472381" h="6886575">
                <a:moveTo>
                  <a:pt x="1232666" y="0"/>
                </a:moveTo>
                <a:lnTo>
                  <a:pt x="7472381" y="0"/>
                </a:lnTo>
                <a:lnTo>
                  <a:pt x="7472381" y="814388"/>
                </a:lnTo>
                <a:lnTo>
                  <a:pt x="7472381" y="6411516"/>
                </a:lnTo>
                <a:lnTo>
                  <a:pt x="7472381" y="6886575"/>
                </a:lnTo>
                <a:lnTo>
                  <a:pt x="6992676" y="6886575"/>
                </a:lnTo>
                <a:lnTo>
                  <a:pt x="1946893" y="6886575"/>
                </a:lnTo>
                <a:cubicBezTo>
                  <a:pt x="1801205" y="6815137"/>
                  <a:pt x="1662624" y="6729412"/>
                  <a:pt x="1506276" y="6686550"/>
                </a:cubicBezTo>
                <a:cubicBezTo>
                  <a:pt x="1399675" y="6657975"/>
                  <a:pt x="1296627" y="6607969"/>
                  <a:pt x="1314394" y="6457949"/>
                </a:cubicBezTo>
                <a:cubicBezTo>
                  <a:pt x="1317947" y="6415087"/>
                  <a:pt x="1289520" y="6382941"/>
                  <a:pt x="1246880" y="6393656"/>
                </a:cubicBezTo>
                <a:cubicBezTo>
                  <a:pt x="1165153" y="6415087"/>
                  <a:pt x="1126065" y="6354365"/>
                  <a:pt x="1079872" y="6307931"/>
                </a:cubicBezTo>
                <a:cubicBezTo>
                  <a:pt x="998144" y="6225779"/>
                  <a:pt x="919970" y="6140052"/>
                  <a:pt x="788495" y="6125765"/>
                </a:cubicBezTo>
                <a:cubicBezTo>
                  <a:pt x="813369" y="6061471"/>
                  <a:pt x="856009" y="6068615"/>
                  <a:pt x="895097" y="6082903"/>
                </a:cubicBezTo>
                <a:cubicBezTo>
                  <a:pt x="998144" y="6118622"/>
                  <a:pt x="1101192" y="6157912"/>
                  <a:pt x="1204239" y="6193631"/>
                </a:cubicBezTo>
                <a:cubicBezTo>
                  <a:pt x="1271754" y="6215062"/>
                  <a:pt x="1339267" y="6247209"/>
                  <a:pt x="1428102" y="6222206"/>
                </a:cubicBezTo>
                <a:cubicBezTo>
                  <a:pt x="1349928" y="6093619"/>
                  <a:pt x="1218453" y="6068615"/>
                  <a:pt x="1111852" y="6029325"/>
                </a:cubicBezTo>
                <a:cubicBezTo>
                  <a:pt x="980377" y="5979319"/>
                  <a:pt x="902203" y="5886450"/>
                  <a:pt x="806262" y="5779294"/>
                </a:cubicBezTo>
                <a:cubicBezTo>
                  <a:pt x="902203" y="5750719"/>
                  <a:pt x="962610" y="5829300"/>
                  <a:pt x="1040785" y="5825728"/>
                </a:cubicBezTo>
                <a:cubicBezTo>
                  <a:pt x="1044338" y="5815012"/>
                  <a:pt x="1051445" y="5793581"/>
                  <a:pt x="1051445" y="5793581"/>
                </a:cubicBezTo>
                <a:cubicBezTo>
                  <a:pt x="923523" y="5736431"/>
                  <a:pt x="866670" y="5629275"/>
                  <a:pt x="845349" y="5497115"/>
                </a:cubicBezTo>
                <a:cubicBezTo>
                  <a:pt x="838243" y="5429250"/>
                  <a:pt x="792049" y="5407819"/>
                  <a:pt x="745855" y="5375672"/>
                </a:cubicBezTo>
                <a:cubicBezTo>
                  <a:pt x="589507" y="5264943"/>
                  <a:pt x="422499" y="5164931"/>
                  <a:pt x="291024" y="5014913"/>
                </a:cubicBezTo>
                <a:cubicBezTo>
                  <a:pt x="443819" y="5032771"/>
                  <a:pt x="564633" y="5132784"/>
                  <a:pt x="724535" y="5175647"/>
                </a:cubicBezTo>
                <a:cubicBezTo>
                  <a:pt x="596614" y="5011340"/>
                  <a:pt x="429605" y="4925615"/>
                  <a:pt x="276811" y="4825603"/>
                </a:cubicBezTo>
                <a:cubicBezTo>
                  <a:pt x="205743" y="4779169"/>
                  <a:pt x="141783" y="4722018"/>
                  <a:pt x="60055" y="4697016"/>
                </a:cubicBezTo>
                <a:cubicBezTo>
                  <a:pt x="31628" y="4689872"/>
                  <a:pt x="-18119" y="4672013"/>
                  <a:pt x="6755" y="4622006"/>
                </a:cubicBezTo>
                <a:cubicBezTo>
                  <a:pt x="28075" y="4579144"/>
                  <a:pt x="67162" y="4593432"/>
                  <a:pt x="102696" y="4604146"/>
                </a:cubicBezTo>
                <a:cubicBezTo>
                  <a:pt x="187976" y="4632722"/>
                  <a:pt x="280364" y="4632722"/>
                  <a:pt x="397625" y="4632722"/>
                </a:cubicBezTo>
                <a:cubicBezTo>
                  <a:pt x="298131" y="4496990"/>
                  <a:pt x="116909" y="4539853"/>
                  <a:pt x="31628" y="4396978"/>
                </a:cubicBezTo>
                <a:cubicBezTo>
                  <a:pt x="138229" y="4371976"/>
                  <a:pt x="219957" y="4421982"/>
                  <a:pt x="305237" y="4432697"/>
                </a:cubicBezTo>
                <a:cubicBezTo>
                  <a:pt x="383412" y="4443413"/>
                  <a:pt x="401178" y="4418409"/>
                  <a:pt x="383412" y="4339828"/>
                </a:cubicBezTo>
                <a:cubicBezTo>
                  <a:pt x="354985" y="4218385"/>
                  <a:pt x="397625" y="4157662"/>
                  <a:pt x="511333" y="4189810"/>
                </a:cubicBezTo>
                <a:cubicBezTo>
                  <a:pt x="617934" y="4221956"/>
                  <a:pt x="628594" y="4175522"/>
                  <a:pt x="600167" y="4107656"/>
                </a:cubicBezTo>
                <a:cubicBezTo>
                  <a:pt x="557527" y="4007644"/>
                  <a:pt x="603720" y="3929063"/>
                  <a:pt x="635701" y="3843337"/>
                </a:cubicBezTo>
                <a:cubicBezTo>
                  <a:pt x="685448" y="3714750"/>
                  <a:pt x="664128" y="3650456"/>
                  <a:pt x="561080" y="3554015"/>
                </a:cubicBezTo>
                <a:cubicBezTo>
                  <a:pt x="500673" y="3500438"/>
                  <a:pt x="440265" y="3454003"/>
                  <a:pt x="354985" y="3407569"/>
                </a:cubicBezTo>
                <a:cubicBezTo>
                  <a:pt x="550420" y="3382565"/>
                  <a:pt x="347878" y="3296841"/>
                  <a:pt x="415392" y="3243263"/>
                </a:cubicBezTo>
                <a:cubicBezTo>
                  <a:pt x="553973" y="3221831"/>
                  <a:pt x="664128" y="3393282"/>
                  <a:pt x="852456" y="3343275"/>
                </a:cubicBezTo>
                <a:cubicBezTo>
                  <a:pt x="625041" y="3196828"/>
                  <a:pt x="369198" y="3150393"/>
                  <a:pt x="202190" y="2953940"/>
                </a:cubicBezTo>
                <a:cubicBezTo>
                  <a:pt x="241277" y="2911078"/>
                  <a:pt x="280364" y="2953940"/>
                  <a:pt x="312344" y="2936081"/>
                </a:cubicBezTo>
                <a:cubicBezTo>
                  <a:pt x="312344" y="2925365"/>
                  <a:pt x="685448" y="2993232"/>
                  <a:pt x="706768" y="2714625"/>
                </a:cubicBezTo>
                <a:cubicBezTo>
                  <a:pt x="713875" y="2714625"/>
                  <a:pt x="720982" y="2714625"/>
                  <a:pt x="728088" y="2703909"/>
                </a:cubicBezTo>
                <a:cubicBezTo>
                  <a:pt x="767175" y="2664619"/>
                  <a:pt x="731642" y="2571750"/>
                  <a:pt x="795602" y="2564606"/>
                </a:cubicBezTo>
                <a:cubicBezTo>
                  <a:pt x="866670" y="2557462"/>
                  <a:pt x="934184" y="2525315"/>
                  <a:pt x="1008804" y="2543175"/>
                </a:cubicBezTo>
                <a:cubicBezTo>
                  <a:pt x="1065658" y="2557462"/>
                  <a:pt x="1126065" y="2575322"/>
                  <a:pt x="1186473" y="2575322"/>
                </a:cubicBezTo>
                <a:cubicBezTo>
                  <a:pt x="1250433" y="2575322"/>
                  <a:pt x="1339267" y="2696766"/>
                  <a:pt x="1378355" y="2536031"/>
                </a:cubicBezTo>
                <a:cubicBezTo>
                  <a:pt x="1378355" y="2528888"/>
                  <a:pt x="1488509" y="2546747"/>
                  <a:pt x="1548916" y="2553891"/>
                </a:cubicBezTo>
                <a:cubicBezTo>
                  <a:pt x="1598663" y="2561035"/>
                  <a:pt x="1659071" y="2593181"/>
                  <a:pt x="1694604" y="2528888"/>
                </a:cubicBezTo>
                <a:cubicBezTo>
                  <a:pt x="1712371" y="2489596"/>
                  <a:pt x="1627090" y="2418159"/>
                  <a:pt x="1552469" y="2411015"/>
                </a:cubicBezTo>
                <a:cubicBezTo>
                  <a:pt x="1484956" y="2403872"/>
                  <a:pt x="1417442" y="2396728"/>
                  <a:pt x="1353481" y="2411015"/>
                </a:cubicBezTo>
                <a:cubicBezTo>
                  <a:pt x="1275307" y="2428875"/>
                  <a:pt x="1232666" y="2400300"/>
                  <a:pt x="1211346" y="2336007"/>
                </a:cubicBezTo>
                <a:cubicBezTo>
                  <a:pt x="1186473" y="2268141"/>
                  <a:pt x="1140279" y="2232422"/>
                  <a:pt x="1076318" y="2200275"/>
                </a:cubicBezTo>
                <a:cubicBezTo>
                  <a:pt x="919970" y="2121694"/>
                  <a:pt x="770729" y="2028825"/>
                  <a:pt x="600167" y="1982390"/>
                </a:cubicBezTo>
                <a:cubicBezTo>
                  <a:pt x="568187" y="1975246"/>
                  <a:pt x="529100" y="1960959"/>
                  <a:pt x="514886" y="1900238"/>
                </a:cubicBezTo>
                <a:cubicBezTo>
                  <a:pt x="976824" y="1993106"/>
                  <a:pt x="1396121" y="2232422"/>
                  <a:pt x="1872273" y="2218135"/>
                </a:cubicBezTo>
                <a:cubicBezTo>
                  <a:pt x="1744351" y="2143125"/>
                  <a:pt x="1591557" y="2139554"/>
                  <a:pt x="1452975" y="2085975"/>
                </a:cubicBezTo>
                <a:cubicBezTo>
                  <a:pt x="1552469" y="2046685"/>
                  <a:pt x="1644857" y="2089547"/>
                  <a:pt x="1737245" y="2110978"/>
                </a:cubicBezTo>
                <a:cubicBezTo>
                  <a:pt x="1815419" y="2128837"/>
                  <a:pt x="1886486" y="2132410"/>
                  <a:pt x="1893593" y="2021681"/>
                </a:cubicBezTo>
                <a:cubicBezTo>
                  <a:pt x="1893593" y="2010965"/>
                  <a:pt x="1893593" y="2003821"/>
                  <a:pt x="1893593" y="1993106"/>
                </a:cubicBezTo>
                <a:cubicBezTo>
                  <a:pt x="1865166" y="1946672"/>
                  <a:pt x="1826079" y="1925240"/>
                  <a:pt x="1776332" y="1910953"/>
                </a:cubicBezTo>
                <a:cubicBezTo>
                  <a:pt x="1747905" y="1903809"/>
                  <a:pt x="1708818" y="1889522"/>
                  <a:pt x="1708818" y="1857375"/>
                </a:cubicBezTo>
                <a:cubicBezTo>
                  <a:pt x="1712371" y="1735931"/>
                  <a:pt x="1616430" y="1700212"/>
                  <a:pt x="1524043" y="1664493"/>
                </a:cubicBezTo>
                <a:cubicBezTo>
                  <a:pt x="1573790" y="1603772"/>
                  <a:pt x="1616430" y="1646635"/>
                  <a:pt x="1655517" y="1643062"/>
                </a:cubicBezTo>
                <a:cubicBezTo>
                  <a:pt x="1680391" y="1639491"/>
                  <a:pt x="1705264" y="1635919"/>
                  <a:pt x="1705264" y="1603772"/>
                </a:cubicBezTo>
                <a:cubicBezTo>
                  <a:pt x="1705264" y="1578769"/>
                  <a:pt x="1694604" y="1546622"/>
                  <a:pt x="1669731" y="1546622"/>
                </a:cubicBezTo>
                <a:cubicBezTo>
                  <a:pt x="1513383" y="1543050"/>
                  <a:pt x="1424548" y="1371600"/>
                  <a:pt x="1261093" y="1371600"/>
                </a:cubicBezTo>
                <a:cubicBezTo>
                  <a:pt x="1161599" y="1371600"/>
                  <a:pt x="1310841" y="1275159"/>
                  <a:pt x="1229113" y="1235869"/>
                </a:cubicBezTo>
                <a:cubicBezTo>
                  <a:pt x="1211346" y="1225153"/>
                  <a:pt x="1278860" y="1210866"/>
                  <a:pt x="1307287" y="1214437"/>
                </a:cubicBezTo>
                <a:cubicBezTo>
                  <a:pt x="1335714" y="1218009"/>
                  <a:pt x="1360588" y="1243013"/>
                  <a:pt x="1396121" y="1225153"/>
                </a:cubicBezTo>
                <a:cubicBezTo>
                  <a:pt x="1413888" y="1160860"/>
                  <a:pt x="1367694" y="1135856"/>
                  <a:pt x="1325054" y="1117997"/>
                </a:cubicBezTo>
                <a:cubicBezTo>
                  <a:pt x="1232666" y="1075135"/>
                  <a:pt x="1140279" y="1025129"/>
                  <a:pt x="1037231" y="1010841"/>
                </a:cubicBezTo>
                <a:cubicBezTo>
                  <a:pt x="1001698" y="1007269"/>
                  <a:pt x="980377" y="989409"/>
                  <a:pt x="983931" y="953690"/>
                </a:cubicBezTo>
                <a:cubicBezTo>
                  <a:pt x="991037" y="907256"/>
                  <a:pt x="1026571" y="921544"/>
                  <a:pt x="1054998" y="925115"/>
                </a:cubicBezTo>
                <a:cubicBezTo>
                  <a:pt x="1072765" y="928688"/>
                  <a:pt x="1090532" y="939403"/>
                  <a:pt x="1108299" y="914400"/>
                </a:cubicBezTo>
                <a:cubicBezTo>
                  <a:pt x="692555" y="660797"/>
                  <a:pt x="472246" y="675085"/>
                  <a:pt x="6755" y="467915"/>
                </a:cubicBezTo>
                <a:cubicBezTo>
                  <a:pt x="109802" y="428625"/>
                  <a:pt x="184423" y="457200"/>
                  <a:pt x="255490" y="464344"/>
                </a:cubicBezTo>
                <a:cubicBezTo>
                  <a:pt x="433159" y="482203"/>
                  <a:pt x="323004" y="514350"/>
                  <a:pt x="500673" y="535781"/>
                </a:cubicBezTo>
                <a:cubicBezTo>
                  <a:pt x="585954" y="546497"/>
                  <a:pt x="664128" y="582216"/>
                  <a:pt x="760069" y="525066"/>
                </a:cubicBezTo>
                <a:cubicBezTo>
                  <a:pt x="824029" y="485775"/>
                  <a:pt x="927077" y="528637"/>
                  <a:pt x="1005251" y="560785"/>
                </a:cubicBezTo>
                <a:cubicBezTo>
                  <a:pt x="1069212" y="589360"/>
                  <a:pt x="1133172" y="596503"/>
                  <a:pt x="1218453" y="560785"/>
                </a:cubicBezTo>
                <a:cubicBezTo>
                  <a:pt x="1140279" y="539354"/>
                  <a:pt x="1079872" y="521494"/>
                  <a:pt x="1019464" y="507206"/>
                </a:cubicBezTo>
                <a:cubicBezTo>
                  <a:pt x="969717" y="496491"/>
                  <a:pt x="941290" y="471488"/>
                  <a:pt x="944844" y="417909"/>
                </a:cubicBezTo>
                <a:cubicBezTo>
                  <a:pt x="944844" y="389334"/>
                  <a:pt x="934184" y="350044"/>
                  <a:pt x="969717" y="335757"/>
                </a:cubicBezTo>
                <a:cubicBezTo>
                  <a:pt x="998144" y="321469"/>
                  <a:pt x="1037231" y="335757"/>
                  <a:pt x="1051445" y="360759"/>
                </a:cubicBezTo>
                <a:cubicBezTo>
                  <a:pt x="1069212" y="407194"/>
                  <a:pt x="1086978" y="450056"/>
                  <a:pt x="1147386" y="453629"/>
                </a:cubicBezTo>
                <a:cubicBezTo>
                  <a:pt x="1229113" y="460771"/>
                  <a:pt x="1182919" y="432197"/>
                  <a:pt x="1168706" y="396478"/>
                </a:cubicBezTo>
                <a:cubicBezTo>
                  <a:pt x="1154492" y="357188"/>
                  <a:pt x="1197133" y="346472"/>
                  <a:pt x="1225560" y="353615"/>
                </a:cubicBezTo>
                <a:cubicBezTo>
                  <a:pt x="1332161" y="385763"/>
                  <a:pt x="1442315" y="328613"/>
                  <a:pt x="1552469" y="375047"/>
                </a:cubicBezTo>
                <a:cubicBezTo>
                  <a:pt x="1524043" y="260747"/>
                  <a:pt x="1463635" y="210741"/>
                  <a:pt x="1335714" y="192881"/>
                </a:cubicBezTo>
                <a:cubicBezTo>
                  <a:pt x="1289520" y="189310"/>
                  <a:pt x="1239773" y="196453"/>
                  <a:pt x="1197133" y="164306"/>
                </a:cubicBezTo>
                <a:cubicBezTo>
                  <a:pt x="1172259" y="146447"/>
                  <a:pt x="1147386" y="125016"/>
                  <a:pt x="1165153" y="89297"/>
                </a:cubicBezTo>
                <a:cubicBezTo>
                  <a:pt x="1175813" y="64294"/>
                  <a:pt x="1204239" y="64294"/>
                  <a:pt x="1229113" y="71437"/>
                </a:cubicBezTo>
                <a:cubicBezTo>
                  <a:pt x="1332161" y="110728"/>
                  <a:pt x="1442315" y="121444"/>
                  <a:pt x="1548916" y="135731"/>
                </a:cubicBezTo>
                <a:cubicBezTo>
                  <a:pt x="1566683" y="139303"/>
                  <a:pt x="1584450" y="146447"/>
                  <a:pt x="1602217" y="110728"/>
                </a:cubicBezTo>
                <a:cubicBezTo>
                  <a:pt x="1477849" y="78581"/>
                  <a:pt x="1357034" y="35719"/>
                  <a:pt x="1232666" y="0"/>
                </a:cubicBezTo>
                <a:close/>
              </a:path>
            </a:pathLst>
          </a:custGeom>
          <a:solidFill>
            <a:schemeClr val="accent1">
              <a:alpha val="20000"/>
            </a:schemeClr>
          </a:solidFill>
          <a:ln w="32707" cap="flat">
            <a:noFill/>
            <a:prstDash val="solid"/>
            <a:miter/>
          </a:ln>
        </p:spPr>
        <p:txBody>
          <a:bodyPr rtlCol="0" anchor="ctr"/>
          <a:lstStyle/>
          <a:p>
            <a:endParaRPr lang="en-US">
              <a:solidFill>
                <a:schemeClr val="tx1"/>
              </a:solidFill>
            </a:endParaRPr>
          </a:p>
        </p:txBody>
      </p:sp>
      <p:sp>
        <p:nvSpPr>
          <p:cNvPr id="2" name="Title 1">
            <a:extLst>
              <a:ext uri="{FF2B5EF4-FFF2-40B4-BE49-F238E27FC236}">
                <a16:creationId xmlns:a16="http://schemas.microsoft.com/office/drawing/2014/main" xmlns="" id="{146AD042-DE90-4088-8A07-B9A64C2CE03E}"/>
              </a:ext>
            </a:extLst>
          </p:cNvPr>
          <p:cNvSpPr>
            <a:spLocks noGrp="1"/>
          </p:cNvSpPr>
          <p:nvPr>
            <p:ph type="title"/>
          </p:nvPr>
        </p:nvSpPr>
        <p:spPr>
          <a:xfrm>
            <a:off x="839788" y="640080"/>
            <a:ext cx="3886200" cy="2953512"/>
          </a:xfrm>
        </p:spPr>
        <p:txBody>
          <a:bodyPr anchor="b"/>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xmlns="" id="{BF2FFC98-62A0-445A-BEDA-785BE925A1D8}"/>
              </a:ext>
            </a:extLst>
          </p:cNvPr>
          <p:cNvSpPr>
            <a:spLocks noGrp="1"/>
          </p:cNvSpPr>
          <p:nvPr>
            <p:ph idx="1"/>
          </p:nvPr>
        </p:nvSpPr>
        <p:spPr>
          <a:xfrm>
            <a:off x="7059168" y="640080"/>
            <a:ext cx="4489704" cy="5596128"/>
          </a:xfrm>
        </p:spPr>
        <p:txBody>
          <a:bodyPr anchor="ct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xmlns="" id="{DB4D7827-8489-4EE4-88EE-16685FE6DE8A}"/>
              </a:ext>
            </a:extLst>
          </p:cNvPr>
          <p:cNvSpPr>
            <a:spLocks noGrp="1"/>
          </p:cNvSpPr>
          <p:nvPr>
            <p:ph type="body" sz="half" idx="2"/>
          </p:nvPr>
        </p:nvSpPr>
        <p:spPr>
          <a:xfrm>
            <a:off x="839788" y="3776472"/>
            <a:ext cx="3886200" cy="246888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8C33534F-EA91-4A50-B0F6-10D689E458EF}"/>
              </a:ext>
            </a:extLst>
          </p:cNvPr>
          <p:cNvSpPr>
            <a:spLocks noGrp="1"/>
          </p:cNvSpPr>
          <p:nvPr>
            <p:ph type="dt" sz="half" idx="10"/>
          </p:nvPr>
        </p:nvSpPr>
        <p:spPr/>
        <p:txBody>
          <a:bodyPr/>
          <a:lstStyle/>
          <a:p>
            <a:fld id="{3C04E684-10F4-4CC3-A0B9-F03AA7BE37CF}" type="datetimeFigureOut">
              <a:rPr lang="en-US" smtClean="0"/>
              <a:t>5/7/2020</a:t>
            </a:fld>
            <a:endParaRPr lang="en-US"/>
          </a:p>
        </p:txBody>
      </p:sp>
      <p:sp>
        <p:nvSpPr>
          <p:cNvPr id="6" name="Footer Placeholder 5">
            <a:extLst>
              <a:ext uri="{FF2B5EF4-FFF2-40B4-BE49-F238E27FC236}">
                <a16:creationId xmlns:a16="http://schemas.microsoft.com/office/drawing/2014/main" xmlns="" id="{6C20F3F7-8B4B-4015-AA9C-109D05B2F146}"/>
              </a:ext>
            </a:extLst>
          </p:cNvPr>
          <p:cNvSpPr>
            <a:spLocks noGrp="1"/>
          </p:cNvSpPr>
          <p:nvPr>
            <p:ph type="ftr" sz="quarter" idx="11"/>
          </p:nvPr>
        </p:nvSpPr>
        <p:spPr/>
        <p:txBody>
          <a:bodyPr/>
          <a:lstStyle>
            <a:lvl1pPr algn="l">
              <a:defRPr/>
            </a:lvl1pPr>
          </a:lstStyle>
          <a:p>
            <a:endParaRPr lang="en-US"/>
          </a:p>
        </p:txBody>
      </p:sp>
      <p:sp>
        <p:nvSpPr>
          <p:cNvPr id="7" name="Slide Number Placeholder 6">
            <a:extLst>
              <a:ext uri="{FF2B5EF4-FFF2-40B4-BE49-F238E27FC236}">
                <a16:creationId xmlns:a16="http://schemas.microsoft.com/office/drawing/2014/main" xmlns="" id="{910B6EE2-78A1-4D01-87BE-A1487FBD271F}"/>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407573841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Graphic 1" descr="Tag=AccentColor&#10;Flavor=Light&#10;Target=Fill">
            <a:extLst>
              <a:ext uri="{FF2B5EF4-FFF2-40B4-BE49-F238E27FC236}">
                <a16:creationId xmlns:a16="http://schemas.microsoft.com/office/drawing/2014/main" xmlns="" id="{0EE21C0F-70D8-4F3C-9392-07559C90EE6E}"/>
              </a:ext>
            </a:extLst>
          </p:cNvPr>
          <p:cNvSpPr/>
          <p:nvPr/>
        </p:nvSpPr>
        <p:spPr>
          <a:xfrm rot="10800000" flipH="1" flipV="1">
            <a:off x="684965" y="1332237"/>
            <a:ext cx="5263732" cy="3841102"/>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accent1">
              <a:alpha val="20000"/>
            </a:schemeClr>
          </a:solidFill>
          <a:ln w="32707"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xmlns="" id="{48DB1DFE-8154-440D-93CF-FEF7860E897F}"/>
              </a:ext>
            </a:extLst>
          </p:cNvPr>
          <p:cNvSpPr>
            <a:spLocks noGrp="1"/>
          </p:cNvSpPr>
          <p:nvPr>
            <p:ph type="title"/>
          </p:nvPr>
        </p:nvSpPr>
        <p:spPr>
          <a:xfrm>
            <a:off x="1399032" y="2523744"/>
            <a:ext cx="3831336" cy="1453896"/>
          </a:xfrm>
        </p:spPr>
        <p:txBody>
          <a:bodyPr anchor="b"/>
          <a:lstStyle>
            <a:lvl1pPr algn="ctr">
              <a:defRPr sz="32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xmlns="" id="{9CD9D1F5-05CC-48F3-A314-315EF1703043}"/>
              </a:ext>
            </a:extLst>
          </p:cNvPr>
          <p:cNvSpPr>
            <a:spLocks noGrp="1"/>
          </p:cNvSpPr>
          <p:nvPr>
            <p:ph type="pic" idx="1"/>
          </p:nvPr>
        </p:nvSpPr>
        <p:spPr>
          <a:xfrm>
            <a:off x="6711696" y="640079"/>
            <a:ext cx="4837176" cy="556869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xmlns="" id="{211807DE-1178-4BBB-89D8-9046239C2DE9}"/>
              </a:ext>
            </a:extLst>
          </p:cNvPr>
          <p:cNvSpPr>
            <a:spLocks noGrp="1"/>
          </p:cNvSpPr>
          <p:nvPr>
            <p:ph type="body" sz="half" idx="2"/>
          </p:nvPr>
        </p:nvSpPr>
        <p:spPr>
          <a:xfrm>
            <a:off x="1655064" y="4087368"/>
            <a:ext cx="3319272" cy="649224"/>
          </a:xfrm>
        </p:spPr>
        <p:txBody>
          <a:bodyPr>
            <a:noAutofit/>
          </a:bodyPr>
          <a:lstStyle>
            <a:lvl1pPr marL="0" indent="0" algn="ctr">
              <a:buNone/>
              <a:defRPr sz="2000" cap="all" baseline="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3D48EA59-A1BC-48B7-9495-6D5C6035B14B}"/>
              </a:ext>
            </a:extLst>
          </p:cNvPr>
          <p:cNvSpPr>
            <a:spLocks noGrp="1"/>
          </p:cNvSpPr>
          <p:nvPr>
            <p:ph type="dt" sz="half" idx="10"/>
          </p:nvPr>
        </p:nvSpPr>
        <p:spPr/>
        <p:txBody>
          <a:bodyPr/>
          <a:lstStyle/>
          <a:p>
            <a:fld id="{3C04E684-10F4-4CC3-A0B9-F03AA7BE37CF}" type="datetimeFigureOut">
              <a:rPr lang="en-US" smtClean="0"/>
              <a:t>5/7/2020</a:t>
            </a:fld>
            <a:endParaRPr lang="en-US"/>
          </a:p>
        </p:txBody>
      </p:sp>
      <p:sp>
        <p:nvSpPr>
          <p:cNvPr id="6" name="Footer Placeholder 5">
            <a:extLst>
              <a:ext uri="{FF2B5EF4-FFF2-40B4-BE49-F238E27FC236}">
                <a16:creationId xmlns:a16="http://schemas.microsoft.com/office/drawing/2014/main" xmlns="" id="{49F85A72-B50F-440E-AAD3-53C099F6D9B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72C2D00B-4207-4720-8C68-605CAFDD5CA2}"/>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23982964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01C888B-58B8-4428-8B1D-4E26FC5DD59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3314F67B-D516-42FA-A2CA-2DCD37CFE8D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F82BA5FF-4919-4FF8-9C04-06CE156B762F}"/>
              </a:ext>
            </a:extLst>
          </p:cNvPr>
          <p:cNvSpPr>
            <a:spLocks noGrp="1"/>
          </p:cNvSpPr>
          <p:nvPr>
            <p:ph type="dt" sz="half" idx="10"/>
          </p:nvPr>
        </p:nvSpPr>
        <p:spPr/>
        <p:txBody>
          <a:bodyPr/>
          <a:lstStyle/>
          <a:p>
            <a:fld id="{3C04E684-10F4-4CC3-A0B9-F03AA7BE37CF}" type="datetimeFigureOut">
              <a:rPr lang="en-US" smtClean="0"/>
              <a:t>5/7/2020</a:t>
            </a:fld>
            <a:endParaRPr lang="en-US"/>
          </a:p>
        </p:txBody>
      </p:sp>
      <p:sp>
        <p:nvSpPr>
          <p:cNvPr id="5" name="Footer Placeholder 4">
            <a:extLst>
              <a:ext uri="{FF2B5EF4-FFF2-40B4-BE49-F238E27FC236}">
                <a16:creationId xmlns:a16="http://schemas.microsoft.com/office/drawing/2014/main" xmlns="" id="{CBEDA970-128E-4150-8E5A-A1B056E835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EAEC6CD1-EE5E-42EF-B76D-BB803BA6AB5E}"/>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114637509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550C2A1B-34CA-4877-9435-D77DF325757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4F255E5E-4A81-44CC-8D99-F56E625D463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19CEECF-A221-4ECC-AD9C-E197D516D24C}"/>
              </a:ext>
            </a:extLst>
          </p:cNvPr>
          <p:cNvSpPr>
            <a:spLocks noGrp="1"/>
          </p:cNvSpPr>
          <p:nvPr>
            <p:ph type="dt" sz="half" idx="10"/>
          </p:nvPr>
        </p:nvSpPr>
        <p:spPr/>
        <p:txBody>
          <a:bodyPr/>
          <a:lstStyle/>
          <a:p>
            <a:fld id="{3C04E684-10F4-4CC3-A0B9-F03AA7BE37CF}" type="datetimeFigureOut">
              <a:rPr lang="en-US" smtClean="0"/>
              <a:t>5/7/2020</a:t>
            </a:fld>
            <a:endParaRPr lang="en-US"/>
          </a:p>
        </p:txBody>
      </p:sp>
      <p:sp>
        <p:nvSpPr>
          <p:cNvPr id="5" name="Footer Placeholder 4">
            <a:extLst>
              <a:ext uri="{FF2B5EF4-FFF2-40B4-BE49-F238E27FC236}">
                <a16:creationId xmlns:a16="http://schemas.microsoft.com/office/drawing/2014/main" xmlns="" id="{018F41AE-0DDE-49ED-9F0C-E0E16F599A0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B7B47FB7-77F0-4C43-B81E-D04B31C953DA}"/>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3323867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1261872"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26480"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DFCFA4AC-08CC-42CE-BD01-C191750A04EC}" type="datetimeFigureOut">
              <a:rPr lang="en-US" dirty="0"/>
              <a:t>5/7/2020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38356185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dirty="0"/>
              <a:t>Click to edit Master title style</a:t>
            </a:r>
          </a:p>
        </p:txBody>
      </p:sp>
      <p:sp>
        <p:nvSpPr>
          <p:cNvPr id="3" name="Text Placeholder 2"/>
          <p:cNvSpPr>
            <a:spLocks noGrp="1"/>
          </p:cNvSpPr>
          <p:nvPr>
            <p:ph type="body" idx="1"/>
          </p:nvPr>
        </p:nvSpPr>
        <p:spPr>
          <a:xfrm>
            <a:off x="1261872" y="1713655"/>
            <a:ext cx="4480560" cy="731520"/>
          </a:xfrm>
        </p:spPr>
        <p:txBody>
          <a:bodyPr anchor="b">
            <a:normAutofit/>
          </a:bodyPr>
          <a:lstStyle>
            <a:lvl1pPr marL="0" indent="0">
              <a:spcBef>
                <a:spcPts val="0"/>
              </a:spcBef>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261872"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26480" y="1713655"/>
            <a:ext cx="4480560" cy="731520"/>
          </a:xfrm>
        </p:spPr>
        <p:txBody>
          <a:bodyPr anchor="b">
            <a:normAutofit/>
          </a:bodyPr>
          <a:lstStyle>
            <a:lvl1pPr marL="0" indent="0">
              <a:lnSpc>
                <a:spcPct val="95000"/>
              </a:lnSpc>
              <a:spcBef>
                <a:spcPts val="0"/>
              </a:spcBef>
              <a:buNone/>
              <a:defRPr lang="en-US" sz="2000" b="0" kern="1200" dirty="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2000"/>
              </a:spcBef>
              <a:buFontTx/>
              <a:buNone/>
            </a:pPr>
            <a:r>
              <a:rPr lang="en-US" dirty="0"/>
              <a:t>Click to edit Master text styles</a:t>
            </a:r>
          </a:p>
        </p:txBody>
      </p:sp>
      <p:sp>
        <p:nvSpPr>
          <p:cNvPr id="6" name="Content Placeholder 5"/>
          <p:cNvSpPr>
            <a:spLocks noGrp="1"/>
          </p:cNvSpPr>
          <p:nvPr>
            <p:ph sz="quarter" idx="4"/>
          </p:nvPr>
        </p:nvSpPr>
        <p:spPr>
          <a:xfrm>
            <a:off x="6126480"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1BA7A723-92A7-435B-B681-F25B092FEFEB}" type="datetimeFigureOut">
              <a:rPr lang="en-US" dirty="0"/>
              <a:t>5/7/2020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30436086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4F170639-886C-4FCF-9EAB-ABB5DA3F3F4A}" type="datetimeFigureOut">
              <a:rPr lang="en-US" dirty="0"/>
              <a:t>5/7/2020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844443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230651-31F4-45D2-98AE-A2108F41BC07}" type="datetimeFigureOut">
              <a:rPr lang="en-US" dirty="0"/>
              <a:t>5/7/2020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34395713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200400" cy="1600197"/>
          </a:xfrm>
        </p:spPr>
        <p:txBody>
          <a:bodyPr anchor="b">
            <a:normAutofit/>
          </a:bodyPr>
          <a:lstStyle>
            <a:lvl1pPr>
              <a:defRPr sz="3200" b="0" baseline="0"/>
            </a:lvl1pPr>
          </a:lstStyle>
          <a:p>
            <a:r>
              <a:rPr lang="en-US" dirty="0"/>
              <a:t>Click to edit Master title style</a:t>
            </a:r>
          </a:p>
        </p:txBody>
      </p:sp>
      <p:sp>
        <p:nvSpPr>
          <p:cNvPr id="3" name="Content Placeholder 2"/>
          <p:cNvSpPr>
            <a:spLocks noGrp="1"/>
          </p:cNvSpPr>
          <p:nvPr>
            <p:ph idx="1"/>
          </p:nvPr>
        </p:nvSpPr>
        <p:spPr>
          <a:xfrm>
            <a:off x="4504267" y="685800"/>
            <a:ext cx="6079066" cy="548640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41248" y="2099734"/>
            <a:ext cx="3200400" cy="3810001"/>
          </a:xfrm>
        </p:spPr>
        <p:txBody>
          <a:bodyPr>
            <a:normAutofit/>
          </a:bodyPr>
          <a:lstStyle>
            <a:lvl1pPr marL="0" indent="0">
              <a:lnSpc>
                <a:spcPct val="114000"/>
              </a:lnSpc>
              <a:spcBef>
                <a:spcPts val="800"/>
              </a:spcBef>
              <a:buNone/>
              <a:defRPr sz="13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6F53789A-C914-4DB1-8815-80B5EC7335C5}" type="datetimeFigureOut">
              <a:rPr lang="en-US" dirty="0"/>
              <a:t>5/7/2020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10313362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5105400"/>
            <a:ext cx="11292840" cy="17526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14400" y="5257800"/>
            <a:ext cx="9982200" cy="914400"/>
          </a:xfrm>
        </p:spPr>
        <p:txBody>
          <a:bodyPr anchor="b">
            <a:normAutofit/>
          </a:bodyPr>
          <a:lstStyle>
            <a:lvl1pPr>
              <a:defRPr sz="2800" b="0">
                <a:solidFill>
                  <a:schemeClr val="bg1"/>
                </a:solidFill>
              </a:defRPr>
            </a:lvl1pPr>
          </a:lstStyle>
          <a:p>
            <a:r>
              <a:rPr lang="en-US" dirty="0"/>
              <a:t>Click to edit Master title style</a:t>
            </a:r>
          </a:p>
        </p:txBody>
      </p:sp>
      <p:sp>
        <p:nvSpPr>
          <p:cNvPr id="3" name="Picture Placeholder 2"/>
          <p:cNvSpPr>
            <a:spLocks noGrp="1" noChangeAspect="1"/>
          </p:cNvSpPr>
          <p:nvPr>
            <p:ph type="pic" idx="1"/>
          </p:nvPr>
        </p:nvSpPr>
        <p:spPr>
          <a:xfrm>
            <a:off x="0" y="0"/>
            <a:ext cx="11292840" cy="5128923"/>
          </a:xfrm>
          <a:blipFill>
            <a:blip r:embed="rId2"/>
            <a:stretch>
              <a:fillRect/>
            </a:stretch>
          </a:blipFill>
        </p:spPr>
        <p:txBody>
          <a:bodyPr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914400" y="6108589"/>
            <a:ext cx="9982200" cy="597011"/>
          </a:xfrm>
        </p:spPr>
        <p:txBody>
          <a:bodyPr>
            <a:normAutofit/>
          </a:bodyPr>
          <a:lstStyle>
            <a:lvl1pPr marL="0" indent="0">
              <a:lnSpc>
                <a:spcPct val="100000"/>
              </a:lnSpc>
              <a:spcBef>
                <a:spcPts val="800"/>
              </a:spcBef>
              <a:buNone/>
              <a:defRPr sz="1300">
                <a:solidFill>
                  <a:schemeClr val="bg1">
                    <a:lumMod val="8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5E6440AA-91A0-436F-8FDB-C0F939DCAE21}" type="datetimeFigureOut">
              <a:rPr lang="en-US" dirty="0"/>
              <a:t>5/7/2020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42704656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1292840" y="0"/>
            <a:ext cx="9144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61872" y="365760"/>
            <a:ext cx="9692640" cy="1325562"/>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1261872" y="1828800"/>
            <a:ext cx="8595360" cy="4351337"/>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rot="16200000">
            <a:off x="10797542" y="998537"/>
            <a:ext cx="1904999" cy="365125"/>
          </a:xfrm>
          <a:prstGeom prst="rect">
            <a:avLst/>
          </a:prstGeom>
        </p:spPr>
        <p:txBody>
          <a:bodyPr vert="horz" lIns="91440" tIns="45720" rIns="91440" bIns="45720" rtlCol="0" anchor="ctr"/>
          <a:lstStyle>
            <a:lvl1pPr algn="r">
              <a:defRPr sz="1050" b="0">
                <a:solidFill>
                  <a:schemeClr val="tx2">
                    <a:lumMod val="20000"/>
                    <a:lumOff val="80000"/>
                  </a:schemeClr>
                </a:solidFill>
              </a:defRPr>
            </a:lvl1pPr>
          </a:lstStyle>
          <a:p>
            <a:fld id="{0E59FD0C-5451-4CA0-86AF-E70AE3279989}" type="datetimeFigureOut">
              <a:rPr lang="en-US" dirty="0"/>
              <a:t>5/7/2020</a:t>
            </a:fld>
            <a:endParaRPr lang="en-US" dirty="0"/>
          </a:p>
        </p:txBody>
      </p:sp>
      <p:sp>
        <p:nvSpPr>
          <p:cNvPr id="5" name="Footer Placeholder 4"/>
          <p:cNvSpPr>
            <a:spLocks noGrp="1"/>
          </p:cNvSpPr>
          <p:nvPr>
            <p:ph type="ftr" sz="quarter" idx="3"/>
          </p:nvPr>
        </p:nvSpPr>
        <p:spPr>
          <a:xfrm rot="16200000">
            <a:off x="9959341" y="4046537"/>
            <a:ext cx="3581400" cy="365125"/>
          </a:xfrm>
          <a:prstGeom prst="rect">
            <a:avLst/>
          </a:prstGeom>
        </p:spPr>
        <p:txBody>
          <a:bodyPr vert="horz" lIns="91440" tIns="45720" rIns="91440" bIns="45720" rtlCol="0" anchor="ctr"/>
          <a:lstStyle>
            <a:lvl1pPr algn="l">
              <a:defRPr sz="1050">
                <a:solidFill>
                  <a:schemeClr val="tx2">
                    <a:lumMod val="20000"/>
                    <a:lumOff val="80000"/>
                  </a:schemeClr>
                </a:solidFill>
              </a:defRPr>
            </a:lvl1pPr>
          </a:lstStyle>
          <a:p>
            <a:endParaRPr lang="en-US" dirty="0"/>
          </a:p>
        </p:txBody>
      </p:sp>
      <p:sp>
        <p:nvSpPr>
          <p:cNvPr id="6" name="Slide Number Placeholder 5"/>
          <p:cNvSpPr>
            <a:spLocks noGrp="1"/>
          </p:cNvSpPr>
          <p:nvPr>
            <p:ph type="sldNum" sz="quarter" idx="4"/>
          </p:nvPr>
        </p:nvSpPr>
        <p:spPr>
          <a:xfrm>
            <a:off x="11292840" y="6172200"/>
            <a:ext cx="914400" cy="593725"/>
          </a:xfrm>
          <a:prstGeom prst="rect">
            <a:avLst/>
          </a:prstGeom>
        </p:spPr>
        <p:txBody>
          <a:bodyPr vert="horz" lIns="45720" tIns="45720" rIns="45720" bIns="45720" rtlCol="0" anchor="ctr">
            <a:normAutofit/>
          </a:bodyPr>
          <a:lstStyle>
            <a:lvl1pPr algn="ctr">
              <a:defRPr sz="3600">
                <a:solidFill>
                  <a:schemeClr val="tx2">
                    <a:lumMod val="60000"/>
                    <a:lumOff val="40000"/>
                  </a:schemeClr>
                </a:solidFill>
              </a:defRPr>
            </a:lvl1pPr>
          </a:lstStyle>
          <a:p>
            <a:fld id="{4FAB73BC-B049-4115-A692-8D63A059BFB8}" type="slidenum">
              <a:rPr lang="en-US" dirty="0"/>
              <a:pPr/>
              <a:t>‹#›</a:t>
            </a:fld>
            <a:endParaRPr lang="en-US" dirty="0"/>
          </a:p>
        </p:txBody>
      </p:sp>
    </p:spTree>
    <p:extLst>
      <p:ext uri="{BB962C8B-B14F-4D97-AF65-F5344CB8AC3E}">
        <p14:creationId xmlns:p14="http://schemas.microsoft.com/office/powerpoint/2010/main" val="468972286"/>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Lst>
  <p:hf sldNum="0" hdr="0" ftr="0" dt="0"/>
  <p:txStyles>
    <p:titleStyle>
      <a:lvl1pPr algn="l" defTabSz="914400" rtl="0" eaLnBrk="1" latinLnBrk="0" hangingPunct="1">
        <a:lnSpc>
          <a:spcPct val="90000"/>
        </a:lnSpc>
        <a:spcBef>
          <a:spcPct val="0"/>
        </a:spcBef>
        <a:buNone/>
        <a:defRPr sz="4400" kern="1200" spc="-50" baseline="0">
          <a:solidFill>
            <a:schemeClr val="tx1"/>
          </a:solidFill>
          <a:latin typeface="+mj-lt"/>
          <a:ea typeface="+mj-ea"/>
          <a:cs typeface="+mj-cs"/>
        </a:defRPr>
      </a:lvl1pPr>
    </p:titleStyle>
    <p:body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08615C6B-1C98-4B1C-AB4B-1E1898E593B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xmlns="" id="{2E8DFF97-B7FD-47F9-BC7F-DD4B4C5EA2F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xmlns="" id="{A1831D22-079E-43E3-86A4-BA12DB888C7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04E684-10F4-4CC3-A0B9-F03AA7BE37CF}" type="datetimeFigureOut">
              <a:rPr lang="en-US" smtClean="0"/>
              <a:t>5/7/2020</a:t>
            </a:fld>
            <a:endParaRPr lang="en-US"/>
          </a:p>
        </p:txBody>
      </p:sp>
      <p:sp>
        <p:nvSpPr>
          <p:cNvPr id="5" name="Footer Placeholder 4">
            <a:extLst>
              <a:ext uri="{FF2B5EF4-FFF2-40B4-BE49-F238E27FC236}">
                <a16:creationId xmlns:a16="http://schemas.microsoft.com/office/drawing/2014/main" xmlns="" id="{A14C30A2-140B-4A5D-BEEC-C1314AF1F3F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1B71BA8F-7826-496D-91F8-B3ECDF34DA7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845F5A-061D-4825-9AE9-D7794091C6CF}" type="slidenum">
              <a:rPr lang="en-US" smtClean="0"/>
              <a:t>‹#›</a:t>
            </a:fld>
            <a:endParaRPr lang="en-US"/>
          </a:p>
        </p:txBody>
      </p:sp>
    </p:spTree>
    <p:extLst>
      <p:ext uri="{BB962C8B-B14F-4D97-AF65-F5344CB8AC3E}">
        <p14:creationId xmlns:p14="http://schemas.microsoft.com/office/powerpoint/2010/main" val="3226443941"/>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17" r:id="rId5"/>
    <p:sldLayoutId id="2147483718" r:id="rId6"/>
    <p:sldLayoutId id="2147483719" r:id="rId7"/>
    <p:sldLayoutId id="2147483724" r:id="rId8"/>
    <p:sldLayoutId id="2147483720" r:id="rId9"/>
    <p:sldLayoutId id="2147483721" r:id="rId10"/>
    <p:sldLayoutId id="2147483722" r:id="rId11"/>
    <p:sldLayoutId id="2147483723" r:id="rId12"/>
  </p:sldLayoutIdLst>
  <p:txStyles>
    <p:titleStyle>
      <a:lvl1pPr algn="l" defTabSz="914400" rtl="0" eaLnBrk="1" latinLnBrk="0" hangingPunct="1">
        <a:lnSpc>
          <a:spcPct val="90000"/>
        </a:lnSpc>
        <a:spcBef>
          <a:spcPct val="0"/>
        </a:spcBef>
        <a:buNone/>
        <a:defRPr sz="4400" i="1"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08615C6B-1C98-4B1C-AB4B-1E1898E593B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xmlns="" id="{2E8DFF97-B7FD-47F9-BC7F-DD4B4C5EA2F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xmlns="" id="{A1831D22-079E-43E3-86A4-BA12DB888C7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04E684-10F4-4CC3-A0B9-F03AA7BE37CF}" type="datetimeFigureOut">
              <a:rPr lang="en-US" smtClean="0"/>
              <a:t>5/7/2020</a:t>
            </a:fld>
            <a:endParaRPr lang="en-US"/>
          </a:p>
        </p:txBody>
      </p:sp>
      <p:sp>
        <p:nvSpPr>
          <p:cNvPr id="5" name="Footer Placeholder 4">
            <a:extLst>
              <a:ext uri="{FF2B5EF4-FFF2-40B4-BE49-F238E27FC236}">
                <a16:creationId xmlns:a16="http://schemas.microsoft.com/office/drawing/2014/main" xmlns="" id="{A14C30A2-140B-4A5D-BEEC-C1314AF1F3F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1B71BA8F-7826-496D-91F8-B3ECDF34DA7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845F5A-061D-4825-9AE9-D7794091C6CF}" type="slidenum">
              <a:rPr lang="en-US" smtClean="0"/>
              <a:t>‹#›</a:t>
            </a:fld>
            <a:endParaRPr lang="en-US"/>
          </a:p>
        </p:txBody>
      </p:sp>
    </p:spTree>
    <p:extLst>
      <p:ext uri="{BB962C8B-B14F-4D97-AF65-F5344CB8AC3E}">
        <p14:creationId xmlns:p14="http://schemas.microsoft.com/office/powerpoint/2010/main" val="843345613"/>
      </p:ext>
    </p:extLst>
  </p:cSld>
  <p:clrMap bg1="lt1" tx1="dk1" bg2="lt2" tx2="dk2" accent1="accent1" accent2="accent2" accent3="accent3" accent4="accent4" accent5="accent5" accent6="accent6" hlink="hlink" folHlink="folHlink"/>
  <p:sldLayoutIdLst>
    <p:sldLayoutId id="2147483672" r:id="rId1"/>
    <p:sldLayoutId id="2147483671" r:id="rId2"/>
    <p:sldLayoutId id="2147483670" r:id="rId3"/>
    <p:sldLayoutId id="2147483669" r:id="rId4"/>
    <p:sldLayoutId id="2147483668" r:id="rId5"/>
    <p:sldLayoutId id="2147483667" r:id="rId6"/>
    <p:sldLayoutId id="2147483666" r:id="rId7"/>
    <p:sldLayoutId id="2147483665" r:id="rId8"/>
    <p:sldLayoutId id="2147483664" r:id="rId9"/>
    <p:sldLayoutId id="2147483663" r:id="rId10"/>
    <p:sldLayoutId id="2147483661" r:id="rId11"/>
    <p:sldLayoutId id="2147483662" r:id="rId12"/>
  </p:sldLayoutIdLst>
  <p:txStyles>
    <p:titleStyle>
      <a:lvl1pPr algn="l" defTabSz="914400" rtl="0" eaLnBrk="1" latinLnBrk="0" hangingPunct="1">
        <a:lnSpc>
          <a:spcPct val="90000"/>
        </a:lnSpc>
        <a:spcBef>
          <a:spcPct val="0"/>
        </a:spcBef>
        <a:buNone/>
        <a:defRPr sz="4400" i="1"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Resim 4" descr="harita, metin içeren bir resim&#10;&#10;Çok yüksek güvenilirlikle oluşturulmuş açıklama">
            <a:extLst>
              <a:ext uri="{FF2B5EF4-FFF2-40B4-BE49-F238E27FC236}">
                <a16:creationId xmlns:a16="http://schemas.microsoft.com/office/drawing/2014/main" xmlns="" id="{35C20C65-ED0D-4C85-BEF6-B0A1E6114A35}"/>
              </a:ext>
            </a:extLst>
          </p:cNvPr>
          <p:cNvPicPr>
            <a:picLocks noChangeAspect="1"/>
          </p:cNvPicPr>
          <p:nvPr/>
        </p:nvPicPr>
        <p:blipFill rotWithShape="1">
          <a:blip r:embed="rId2"/>
          <a:srcRect l="21396" r="19281" b="-1"/>
          <a:stretch/>
        </p:blipFill>
        <p:spPr>
          <a:xfrm>
            <a:off x="20" y="10"/>
            <a:ext cx="6094799" cy="6857990"/>
          </a:xfrm>
          <a:prstGeom prst="rect">
            <a:avLst/>
          </a:prstGeom>
        </p:spPr>
      </p:pic>
      <p:sp>
        <p:nvSpPr>
          <p:cNvPr id="3" name="İçerik Yer Tutucusu 2">
            <a:extLst>
              <a:ext uri="{FF2B5EF4-FFF2-40B4-BE49-F238E27FC236}">
                <a16:creationId xmlns:a16="http://schemas.microsoft.com/office/drawing/2014/main" xmlns="" id="{AE5BEEF1-EA7F-442F-A25C-18B6BA0F6FD3}"/>
              </a:ext>
            </a:extLst>
          </p:cNvPr>
          <p:cNvSpPr>
            <a:spLocks noGrp="1"/>
          </p:cNvSpPr>
          <p:nvPr>
            <p:ph idx="1"/>
          </p:nvPr>
        </p:nvSpPr>
        <p:spPr>
          <a:xfrm>
            <a:off x="6420463" y="727494"/>
            <a:ext cx="4572002" cy="5591419"/>
          </a:xfrm>
        </p:spPr>
        <p:txBody>
          <a:bodyPr vert="horz" lIns="91440" tIns="45720" rIns="91440" bIns="45720" rtlCol="0" anchor="t">
            <a:noAutofit/>
          </a:bodyPr>
          <a:lstStyle/>
          <a:p>
            <a:r>
              <a:rPr lang="tr-TR" sz="2400" dirty="0">
                <a:ea typeface="+mn-lt"/>
                <a:cs typeface="+mn-lt"/>
              </a:rPr>
              <a:t>Kitap altı bölümden oluşuyor ve altı ayrı yaşamsal sorun Sokrates, </a:t>
            </a:r>
            <a:r>
              <a:rPr lang="tr-TR" sz="2400" dirty="0" err="1">
                <a:ea typeface="+mn-lt"/>
                <a:cs typeface="+mn-lt"/>
              </a:rPr>
              <a:t>Epikuros</a:t>
            </a:r>
            <a:r>
              <a:rPr lang="tr-TR" sz="2400" dirty="0">
                <a:ea typeface="+mn-lt"/>
                <a:cs typeface="+mn-lt"/>
              </a:rPr>
              <a:t>, Seneca, Montaigne, </a:t>
            </a:r>
            <a:r>
              <a:rPr lang="tr-TR" sz="2400" dirty="0" err="1">
                <a:ea typeface="+mn-lt"/>
                <a:cs typeface="+mn-lt"/>
              </a:rPr>
              <a:t>Schopenhauer</a:t>
            </a:r>
            <a:r>
              <a:rPr lang="tr-TR" sz="2400" dirty="0">
                <a:ea typeface="+mn-lt"/>
                <a:cs typeface="+mn-lt"/>
              </a:rPr>
              <a:t> ve en son </a:t>
            </a:r>
            <a:r>
              <a:rPr lang="tr-TR" sz="2400" dirty="0" err="1">
                <a:ea typeface="+mn-lt"/>
                <a:cs typeface="+mn-lt"/>
              </a:rPr>
              <a:t>Nietzche’nin</a:t>
            </a:r>
            <a:r>
              <a:rPr lang="tr-TR" sz="2400" dirty="0">
                <a:ea typeface="+mn-lt"/>
                <a:cs typeface="+mn-lt"/>
              </a:rPr>
              <a:t> düşüncelerinden yola çıkılarak açıklanıyor. Sırasıyla; toplum tarafından kabul görmemek, yeterince paraya sahip olamamak, düş kırıklığı yaşamak, kendini yetersiz hissetmek, kırık bir kalp ve zorluklarla yaşamak şeklinde ele alınan bu sorunlar herkesin bir şekilde kendini içinde bulduğu sorunlardan.</a:t>
            </a:r>
            <a:endParaRPr lang="tr-TR" sz="2400" dirty="0"/>
          </a:p>
        </p:txBody>
      </p:sp>
    </p:spTree>
    <p:extLst>
      <p:ext uri="{BB962C8B-B14F-4D97-AF65-F5344CB8AC3E}">
        <p14:creationId xmlns:p14="http://schemas.microsoft.com/office/powerpoint/2010/main" val="33668658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5" name="Rectangle 7">
            <a:extLst>
              <a:ext uri="{FF2B5EF4-FFF2-40B4-BE49-F238E27FC236}">
                <a16:creationId xmlns:a16="http://schemas.microsoft.com/office/drawing/2014/main" xmlns="" id="{87A57295-2710-4920-B99A-4D1FA03A62B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9">
            <a:extLst>
              <a:ext uri="{FF2B5EF4-FFF2-40B4-BE49-F238E27FC236}">
                <a16:creationId xmlns:a16="http://schemas.microsoft.com/office/drawing/2014/main" xmlns="" id="{78067929-4D33-4306-9E2F-67C49CDDB5D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33400" y="465745"/>
            <a:ext cx="11125200" cy="5639435"/>
          </a:xfrm>
          <a:prstGeom prst="rect">
            <a:avLst/>
          </a:prstGeom>
          <a:solidFill>
            <a:schemeClr val="tx1">
              <a:alpha val="93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xmlns="" id="{8F5B4A8C-A35F-43D9-87A4-3E5F42B63A43}"/>
              </a:ext>
            </a:extLst>
          </p:cNvPr>
          <p:cNvSpPr>
            <a:spLocks noGrp="1"/>
          </p:cNvSpPr>
          <p:nvPr>
            <p:ph type="title"/>
          </p:nvPr>
        </p:nvSpPr>
        <p:spPr>
          <a:xfrm>
            <a:off x="838200" y="894027"/>
            <a:ext cx="3494362" cy="4782873"/>
          </a:xfrm>
        </p:spPr>
        <p:txBody>
          <a:bodyPr>
            <a:normAutofit/>
          </a:bodyPr>
          <a:lstStyle/>
          <a:p>
            <a:pPr algn="r"/>
            <a:r>
              <a:rPr lang="tr-TR" sz="3100">
                <a:solidFill>
                  <a:schemeClr val="bg1"/>
                </a:solidFill>
                <a:ea typeface="+mj-lt"/>
                <a:cs typeface="+mj-lt"/>
              </a:rPr>
              <a:t>Epikuros' a Göre Mutlu Olmanın Listesini Sıralayacak olursak:</a:t>
            </a:r>
            <a:endParaRPr lang="tr-TR" sz="3100">
              <a:solidFill>
                <a:schemeClr val="bg1"/>
              </a:solidFill>
            </a:endParaRPr>
          </a:p>
        </p:txBody>
      </p:sp>
      <p:cxnSp>
        <p:nvCxnSpPr>
          <p:cNvPr id="12" name="Straight Connector 11">
            <a:extLst>
              <a:ext uri="{FF2B5EF4-FFF2-40B4-BE49-F238E27FC236}">
                <a16:creationId xmlns:a16="http://schemas.microsoft.com/office/drawing/2014/main" xmlns="" id="{2D72A2C9-F3CA-4216-8BAD-FA4C970C3C4E}"/>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654296" y="2057400"/>
            <a:ext cx="0" cy="2743200"/>
          </a:xfrm>
          <a:prstGeom prst="line">
            <a:avLst/>
          </a:prstGeom>
          <a:ln w="19050">
            <a:solidFill>
              <a:schemeClr val="bg1">
                <a:alpha val="80000"/>
              </a:schemeClr>
            </a:solidFill>
          </a:ln>
        </p:spPr>
        <p:style>
          <a:lnRef idx="1">
            <a:schemeClr val="accent1"/>
          </a:lnRef>
          <a:fillRef idx="0">
            <a:schemeClr val="accent1"/>
          </a:fillRef>
          <a:effectRef idx="0">
            <a:schemeClr val="accent1"/>
          </a:effectRef>
          <a:fontRef idx="minor">
            <a:schemeClr val="tx1"/>
          </a:fontRef>
        </p:style>
      </p:cxnSp>
      <p:sp>
        <p:nvSpPr>
          <p:cNvPr id="3" name="İçerik Yer Tutucusu 2">
            <a:extLst>
              <a:ext uri="{FF2B5EF4-FFF2-40B4-BE49-F238E27FC236}">
                <a16:creationId xmlns:a16="http://schemas.microsoft.com/office/drawing/2014/main" xmlns="" id="{854977D1-22BE-46A6-938C-200D617C7E1A}"/>
              </a:ext>
            </a:extLst>
          </p:cNvPr>
          <p:cNvSpPr>
            <a:spLocks noGrp="1"/>
          </p:cNvSpPr>
          <p:nvPr>
            <p:ph idx="1"/>
          </p:nvPr>
        </p:nvSpPr>
        <p:spPr>
          <a:xfrm>
            <a:off x="4976032" y="894027"/>
            <a:ext cx="6377768" cy="4782873"/>
          </a:xfrm>
        </p:spPr>
        <p:txBody>
          <a:bodyPr anchor="ctr">
            <a:normAutofit/>
          </a:bodyPr>
          <a:lstStyle/>
          <a:p>
            <a:r>
              <a:rPr lang="tr-TR" sz="2400" b="1">
                <a:solidFill>
                  <a:schemeClr val="bg1"/>
                </a:solidFill>
                <a:cs typeface="Calibri"/>
              </a:rPr>
              <a:t>3- Düşünmek</a:t>
            </a:r>
          </a:p>
          <a:p>
            <a:r>
              <a:rPr lang="tr-TR" sz="2400" b="1">
                <a:solidFill>
                  <a:schemeClr val="bg1"/>
                </a:solidFill>
                <a:cs typeface="Calibri"/>
              </a:rPr>
              <a:t>"Huzursuzluktan kurtulmak için düşünmekten daha iyi birkaç yol vardır. Yaşadığımız sorunu kağıda dökerek ya da birilerine anlatarak onu daha net kavrarız."</a:t>
            </a:r>
          </a:p>
          <a:p>
            <a:r>
              <a:rPr lang="tr-TR" sz="2400" b="1">
                <a:solidFill>
                  <a:schemeClr val="bg1"/>
                </a:solidFill>
                <a:cs typeface="Calibri"/>
              </a:rPr>
              <a:t>4- Temel İhtiyaç (Barınma, giysi, yemek)</a:t>
            </a:r>
          </a:p>
        </p:txBody>
      </p:sp>
    </p:spTree>
    <p:extLst>
      <p:ext uri="{BB962C8B-B14F-4D97-AF65-F5344CB8AC3E}">
        <p14:creationId xmlns:p14="http://schemas.microsoft.com/office/powerpoint/2010/main" val="13795927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867D4867-5BA7-4462-B2F6-A23F4A622AA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4654296" cy="6858000"/>
          </a:xfrm>
          <a:prstGeom prst="rect">
            <a:avLst/>
          </a:prstGeom>
          <a:solidFill>
            <a:srgbClr val="3F3F3F"/>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dirty="0"/>
          </a:p>
        </p:txBody>
      </p:sp>
      <p:sp>
        <p:nvSpPr>
          <p:cNvPr id="2" name="Başlık 1">
            <a:extLst>
              <a:ext uri="{FF2B5EF4-FFF2-40B4-BE49-F238E27FC236}">
                <a16:creationId xmlns:a16="http://schemas.microsoft.com/office/drawing/2014/main" xmlns="" id="{44631BAC-9DDB-4626-B38E-201C7D59D1F9}"/>
              </a:ext>
            </a:extLst>
          </p:cNvPr>
          <p:cNvSpPr>
            <a:spLocks noGrp="1"/>
          </p:cNvSpPr>
          <p:nvPr>
            <p:ph type="title"/>
          </p:nvPr>
        </p:nvSpPr>
        <p:spPr>
          <a:xfrm>
            <a:off x="643468" y="235203"/>
            <a:ext cx="3363974" cy="1607060"/>
          </a:xfrm>
          <a:noFill/>
          <a:ln w="19050">
            <a:solidFill>
              <a:schemeClr val="tx1"/>
            </a:solidFill>
          </a:ln>
        </p:spPr>
        <p:txBody>
          <a:bodyPr wrap="square" anchor="ctr">
            <a:normAutofit/>
          </a:bodyPr>
          <a:lstStyle/>
          <a:p>
            <a:pPr algn="ctr"/>
            <a:r>
              <a:rPr lang="tr-TR" sz="2800" b="1" dirty="0" err="1">
                <a:latin typeface="Calibri"/>
                <a:cs typeface="Calibri"/>
              </a:rPr>
              <a:t>Lucretius'unda</a:t>
            </a:r>
            <a:r>
              <a:rPr lang="tr-TR" sz="2800" b="1" dirty="0">
                <a:latin typeface="Calibri"/>
                <a:cs typeface="Calibri"/>
              </a:rPr>
              <a:t> dediği gibi;</a:t>
            </a:r>
            <a:endParaRPr lang="tr-TR" dirty="0"/>
          </a:p>
        </p:txBody>
      </p:sp>
      <p:sp>
        <p:nvSpPr>
          <p:cNvPr id="3" name="İçerik Yer Tutucusu 2">
            <a:extLst>
              <a:ext uri="{FF2B5EF4-FFF2-40B4-BE49-F238E27FC236}">
                <a16:creationId xmlns:a16="http://schemas.microsoft.com/office/drawing/2014/main" xmlns="" id="{EEFFF736-F4FE-4528-B921-4BAC8296880F}"/>
              </a:ext>
            </a:extLst>
          </p:cNvPr>
          <p:cNvSpPr>
            <a:spLocks noGrp="1"/>
          </p:cNvSpPr>
          <p:nvPr>
            <p:ph idx="1"/>
          </p:nvPr>
        </p:nvSpPr>
        <p:spPr>
          <a:xfrm>
            <a:off x="643468" y="2120459"/>
            <a:ext cx="3363974" cy="3933207"/>
          </a:xfrm>
        </p:spPr>
        <p:txBody>
          <a:bodyPr vert="horz" lIns="91440" tIns="45720" rIns="91440" bIns="45720" rtlCol="0" anchor="t">
            <a:noAutofit/>
          </a:bodyPr>
          <a:lstStyle/>
          <a:p>
            <a:r>
              <a:rPr lang="tr-TR" sz="2200" dirty="0">
                <a:ea typeface="+mn-lt"/>
                <a:cs typeface="+mn-lt"/>
              </a:rPr>
              <a:t> </a:t>
            </a:r>
            <a:r>
              <a:rPr lang="tr-TR" sz="2200" b="1" dirty="0">
                <a:ea typeface="+mn-lt"/>
                <a:cs typeface="+mn-lt"/>
              </a:rPr>
              <a:t>"İsteklerimizi belirleyenin kendi duygularımız değil, sağdan soldan duyduklarımız olmasından üzüntü duyuyorum."</a:t>
            </a:r>
            <a:r>
              <a:rPr lang="tr-TR" sz="2200" dirty="0">
                <a:ea typeface="+mn-lt"/>
                <a:cs typeface="+mn-lt"/>
              </a:rPr>
              <a:t> </a:t>
            </a:r>
          </a:p>
          <a:p>
            <a:r>
              <a:rPr lang="tr-TR" sz="2200" dirty="0">
                <a:cs typeface="Calibri"/>
              </a:rPr>
              <a:t>Bizler de günümüze baktığımızda mutluluk kaynağı olarak nitelendiren şeylerin aslında bizi mutlu etmediğini fark etmemiz gerekiyor.</a:t>
            </a:r>
          </a:p>
        </p:txBody>
      </p:sp>
      <p:pic>
        <p:nvPicPr>
          <p:cNvPr id="4" name="Resim 4" descr="kitap içeren bir resim&#10;&#10;Çok yüksek güvenilirlikle oluşturulmuş açıklama">
            <a:extLst>
              <a:ext uri="{FF2B5EF4-FFF2-40B4-BE49-F238E27FC236}">
                <a16:creationId xmlns:a16="http://schemas.microsoft.com/office/drawing/2014/main" xmlns="" id="{773B6A03-12A8-4302-B955-413C2F95C105}"/>
              </a:ext>
            </a:extLst>
          </p:cNvPr>
          <p:cNvPicPr>
            <a:picLocks noChangeAspect="1"/>
          </p:cNvPicPr>
          <p:nvPr/>
        </p:nvPicPr>
        <p:blipFill>
          <a:blip r:embed="rId2"/>
          <a:stretch>
            <a:fillRect/>
          </a:stretch>
        </p:blipFill>
        <p:spPr>
          <a:xfrm>
            <a:off x="5297763" y="1113917"/>
            <a:ext cx="6250769" cy="4469299"/>
          </a:xfrm>
          <a:prstGeom prst="rect">
            <a:avLst/>
          </a:prstGeom>
        </p:spPr>
      </p:pic>
    </p:spTree>
    <p:extLst>
      <p:ext uri="{BB962C8B-B14F-4D97-AF65-F5344CB8AC3E}">
        <p14:creationId xmlns:p14="http://schemas.microsoft.com/office/powerpoint/2010/main" val="1881005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76AAB769-9635-4A0E-8861-BB3FE8396E5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p:cNvSpPr>
            <a:spLocks noGrp="1"/>
          </p:cNvSpPr>
          <p:nvPr>
            <p:ph type="ctrTitle"/>
          </p:nvPr>
        </p:nvSpPr>
        <p:spPr>
          <a:xfrm>
            <a:off x="5369441" y="1233378"/>
            <a:ext cx="5441285" cy="2364964"/>
          </a:xfrm>
        </p:spPr>
        <p:txBody>
          <a:bodyPr>
            <a:normAutofit fontScale="90000"/>
          </a:bodyPr>
          <a:lstStyle/>
          <a:p>
            <a:pPr>
              <a:lnSpc>
                <a:spcPct val="90000"/>
              </a:lnSpc>
            </a:pPr>
            <a:r>
              <a:rPr lang="tr-TR" sz="5000" err="1">
                <a:cs typeface="Calibri Light"/>
              </a:rPr>
              <a:t>Düşkırıklığı</a:t>
            </a:r>
            <a:r>
              <a:rPr lang="tr-TR" sz="5000">
                <a:cs typeface="Calibri Light"/>
              </a:rPr>
              <a:t> Yaşamanın Tesellisi-</a:t>
            </a:r>
            <a:br>
              <a:rPr lang="tr-TR" sz="5000">
                <a:cs typeface="Calibri Light"/>
              </a:rPr>
            </a:br>
            <a:r>
              <a:rPr lang="tr-TR" sz="5000">
                <a:cs typeface="Calibri Light"/>
              </a:rPr>
              <a:t>Seneca</a:t>
            </a:r>
            <a:endParaRPr lang="tr-TR" sz="5000"/>
          </a:p>
        </p:txBody>
      </p:sp>
      <p:sp>
        <p:nvSpPr>
          <p:cNvPr id="3" name="Alt Başlık 2"/>
          <p:cNvSpPr>
            <a:spLocks noGrp="1"/>
          </p:cNvSpPr>
          <p:nvPr>
            <p:ph type="subTitle" idx="1"/>
          </p:nvPr>
        </p:nvSpPr>
        <p:spPr>
          <a:xfrm>
            <a:off x="5369441" y="3598339"/>
            <a:ext cx="5441286" cy="1675335"/>
          </a:xfrm>
        </p:spPr>
        <p:txBody>
          <a:bodyPr>
            <a:normAutofit/>
          </a:bodyPr>
          <a:lstStyle/>
          <a:p>
            <a:endParaRPr lang="tr-TR">
              <a:solidFill>
                <a:srgbClr val="DDAD68"/>
              </a:solidFill>
            </a:endParaRPr>
          </a:p>
        </p:txBody>
      </p:sp>
      <p:pic>
        <p:nvPicPr>
          <p:cNvPr id="11" name="Picture 10">
            <a:extLst>
              <a:ext uri="{FF2B5EF4-FFF2-40B4-BE49-F238E27FC236}">
                <a16:creationId xmlns:a16="http://schemas.microsoft.com/office/drawing/2014/main" xmlns="" id="{DBF7BBCC-A085-493E-83D9-01D4F8E88929}"/>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rotWithShape="1">
          <a:blip r:embed="rId2">
            <a:extLst>
              <a:ext uri="{28A0092B-C50C-407E-A947-70E740481C1C}">
                <a14:useLocalDpi xmlns:a14="http://schemas.microsoft.com/office/drawing/2010/main" val="0"/>
              </a:ext>
            </a:extLst>
          </a:blip>
          <a:srcRect t="964" r="2807" b="1446"/>
          <a:stretch/>
        </p:blipFill>
        <p:spPr>
          <a:xfrm>
            <a:off x="-10649" y="1"/>
            <a:ext cx="4690532" cy="6858000"/>
          </a:xfrm>
          <a:prstGeom prst="rect">
            <a:avLst/>
          </a:prstGeom>
        </p:spPr>
      </p:pic>
      <p:pic>
        <p:nvPicPr>
          <p:cNvPr id="4" name="Resim 4" descr="adam, bakarken, eski, tutma içeren bir resim&#10;&#10;Çok yüksek güvenilirlikle oluşturulmuş açıklama">
            <a:extLst>
              <a:ext uri="{FF2B5EF4-FFF2-40B4-BE49-F238E27FC236}">
                <a16:creationId xmlns:a16="http://schemas.microsoft.com/office/drawing/2014/main" xmlns="" id="{4C57BC7B-1DE1-49A6-AC98-EC4DF37C60CE}"/>
              </a:ext>
            </a:extLst>
          </p:cNvPr>
          <p:cNvPicPr>
            <a:picLocks noChangeAspect="1"/>
          </p:cNvPicPr>
          <p:nvPr/>
        </p:nvPicPr>
        <p:blipFill rotWithShape="1">
          <a:blip r:embed="rId3"/>
          <a:srcRect l="17558" r="15781"/>
          <a:stretch/>
        </p:blipFill>
        <p:spPr>
          <a:xfrm>
            <a:off x="20" y="10"/>
            <a:ext cx="4571629" cy="6857990"/>
          </a:xfrm>
          <a:prstGeom prst="rect">
            <a:avLst/>
          </a:prstGeom>
        </p:spPr>
      </p:pic>
    </p:spTree>
    <p:extLst>
      <p:ext uri="{BB962C8B-B14F-4D97-AF65-F5344CB8AC3E}">
        <p14:creationId xmlns:p14="http://schemas.microsoft.com/office/powerpoint/2010/main" val="38659748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56B051A4-96A7-4A11-9DAD-063A9C577F8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xmlns="" id="{45B67B9C-9B45-4084-9BB5-187071EE9A6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2565918"/>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xmlns="" id="{09354277-4536-4844-A3E1-4F7823CFBBDC}"/>
              </a:ext>
            </a:extLst>
          </p:cNvPr>
          <p:cNvSpPr>
            <a:spLocks noGrp="1"/>
          </p:cNvSpPr>
          <p:nvPr>
            <p:ph type="title"/>
          </p:nvPr>
        </p:nvSpPr>
        <p:spPr>
          <a:xfrm>
            <a:off x="913794" y="741515"/>
            <a:ext cx="10353761" cy="1633340"/>
          </a:xfrm>
        </p:spPr>
        <p:txBody>
          <a:bodyPr>
            <a:normAutofit/>
          </a:bodyPr>
          <a:lstStyle/>
          <a:p>
            <a:r>
              <a:rPr lang="tr-TR" sz="4800" dirty="0">
                <a:ln>
                  <a:solidFill>
                    <a:prstClr val="white">
                      <a:lumMod val="75000"/>
                      <a:lumOff val="25000"/>
                      <a:alpha val="10000"/>
                    </a:prstClr>
                  </a:solidFill>
                </a:ln>
                <a:solidFill>
                  <a:srgbClr val="FFFFFF"/>
                </a:solidFill>
                <a:effectLst>
                  <a:outerShdw blurRad="9525" dist="25400" dir="14640000" algn="tl" rotWithShape="0">
                    <a:prstClr val="white">
                      <a:alpha val="30000"/>
                    </a:prstClr>
                  </a:outerShdw>
                </a:effectLst>
              </a:rPr>
              <a:t>Seneca;</a:t>
            </a:r>
            <a:endParaRPr lang="tr-TR" sz="4800" dirty="0">
              <a:solidFill>
                <a:srgbClr val="FFFFFF"/>
              </a:solidFill>
            </a:endParaRPr>
          </a:p>
        </p:txBody>
      </p:sp>
      <p:sp>
        <p:nvSpPr>
          <p:cNvPr id="3" name="İçerik Yer Tutucusu 2">
            <a:extLst>
              <a:ext uri="{FF2B5EF4-FFF2-40B4-BE49-F238E27FC236}">
                <a16:creationId xmlns:a16="http://schemas.microsoft.com/office/drawing/2014/main" xmlns="" id="{E6CA0134-9AFB-4A8B-B982-5A0E47BF77AA}"/>
              </a:ext>
            </a:extLst>
          </p:cNvPr>
          <p:cNvSpPr>
            <a:spLocks noGrp="1"/>
          </p:cNvSpPr>
          <p:nvPr>
            <p:ph idx="1"/>
          </p:nvPr>
        </p:nvSpPr>
        <p:spPr>
          <a:xfrm>
            <a:off x="913795" y="2639607"/>
            <a:ext cx="10353762" cy="3476878"/>
          </a:xfrm>
          <a:effectLst/>
        </p:spPr>
        <p:txBody>
          <a:bodyPr anchor="ctr">
            <a:normAutofit/>
          </a:bodyPr>
          <a:lstStyle/>
          <a:p>
            <a:pPr indent="-305435"/>
            <a:r>
              <a:rPr lang="tr-TR" sz="2400" b="1" dirty="0">
                <a:ln>
                  <a:solidFill>
                    <a:prstClr val="white">
                      <a:lumMod val="75000"/>
                      <a:lumOff val="25000"/>
                      <a:alpha val="10000"/>
                    </a:prstClr>
                  </a:solidFill>
                </a:ln>
                <a:effectLst>
                  <a:outerShdw blurRad="9525" dist="25400" dir="14640000" algn="tl" rotWithShape="0">
                    <a:prstClr val="white">
                      <a:alpha val="30000"/>
                    </a:prstClr>
                  </a:outerShdw>
                </a:effectLst>
              </a:rPr>
              <a:t>Hayatı boyunca inanılmaz felaketler yaşamış ya da bunlara tanık olmuştu.</a:t>
            </a:r>
          </a:p>
          <a:p>
            <a:pPr indent="-305435"/>
            <a:r>
              <a:rPr lang="tr-TR" sz="2400" dirty="0">
                <a:ln>
                  <a:solidFill>
                    <a:prstClr val="white">
                      <a:lumMod val="75000"/>
                      <a:lumOff val="25000"/>
                      <a:alpha val="10000"/>
                    </a:prstClr>
                  </a:solidFill>
                </a:ln>
                <a:effectLst>
                  <a:outerShdw blurRad="9525" dist="25400" dir="14640000" algn="tl" rotWithShape="0">
                    <a:prstClr val="white">
                      <a:alpha val="30000"/>
                    </a:prstClr>
                  </a:outerShdw>
                </a:effectLst>
              </a:rPr>
              <a:t>Kişisel kayıplarda vermişti. Aslında o, politikada kariyer yapmak üzere eğitim almıştı ama yirmili yaşlarında vereme yakalandığından şüphelenilmiş, Seneca hastalığın geçmesi için altı yıl beklemek zorunda kalmış, bu sırada intiharın eşiğine gelmişti. Sonraki yıllarda politikaya atıldığında, ne </a:t>
            </a:r>
            <a:r>
              <a:rPr lang="tr-TR" sz="2400" dirty="0" err="1">
                <a:ln>
                  <a:solidFill>
                    <a:prstClr val="white">
                      <a:lumMod val="75000"/>
                      <a:lumOff val="25000"/>
                      <a:alpha val="10000"/>
                    </a:prstClr>
                  </a:solidFill>
                </a:ln>
                <a:effectLst>
                  <a:outerShdw blurRad="9525" dist="25400" dir="14640000" algn="tl" rotWithShape="0">
                    <a:prstClr val="white">
                      <a:alpha val="30000"/>
                    </a:prstClr>
                  </a:outerShdw>
                </a:effectLst>
              </a:rPr>
              <a:t>yazıkki</a:t>
            </a:r>
            <a:r>
              <a:rPr lang="tr-TR" sz="2400" dirty="0">
                <a:ln>
                  <a:solidFill>
                    <a:prstClr val="white">
                      <a:lumMod val="75000"/>
                      <a:lumOff val="25000"/>
                      <a:alpha val="10000"/>
                    </a:prstClr>
                  </a:solidFill>
                </a:ln>
                <a:effectLst>
                  <a:outerShdw blurRad="9525" dist="25400" dir="14640000" algn="tl" rotWithShape="0">
                    <a:prstClr val="white">
                      <a:alpha val="30000"/>
                    </a:prstClr>
                  </a:outerShdw>
                </a:effectLst>
              </a:rPr>
              <a:t> </a:t>
            </a:r>
            <a:r>
              <a:rPr lang="tr-TR" sz="2400" dirty="0" err="1">
                <a:ln>
                  <a:solidFill>
                    <a:prstClr val="white">
                      <a:lumMod val="75000"/>
                      <a:lumOff val="25000"/>
                      <a:alpha val="10000"/>
                    </a:prstClr>
                  </a:solidFill>
                </a:ln>
                <a:effectLst>
                  <a:outerShdw blurRad="9525" dist="25400" dir="14640000" algn="tl" rotWithShape="0">
                    <a:prstClr val="white">
                      <a:alpha val="30000"/>
                    </a:prstClr>
                  </a:outerShdw>
                </a:effectLst>
              </a:rPr>
              <a:t>Caligula</a:t>
            </a:r>
            <a:r>
              <a:rPr lang="tr-TR" sz="2400" dirty="0">
                <a:ln>
                  <a:solidFill>
                    <a:prstClr val="white">
                      <a:lumMod val="75000"/>
                      <a:lumOff val="25000"/>
                      <a:alpha val="10000"/>
                    </a:prstClr>
                  </a:solidFill>
                </a:ln>
                <a:effectLst>
                  <a:outerShdw blurRad="9525" dist="25400" dir="14640000" algn="tl" rotWithShape="0">
                    <a:prstClr val="white">
                      <a:alpha val="30000"/>
                    </a:prstClr>
                  </a:outerShdw>
                </a:effectLst>
              </a:rPr>
              <a:t> tahta geçmiş </a:t>
            </a:r>
            <a:r>
              <a:rPr lang="tr-TR" sz="2400" dirty="0" err="1">
                <a:ln>
                  <a:solidFill>
                    <a:prstClr val="white">
                      <a:lumMod val="75000"/>
                      <a:lumOff val="25000"/>
                      <a:alpha val="10000"/>
                    </a:prstClr>
                  </a:solidFill>
                </a:ln>
                <a:effectLst>
                  <a:outerShdw blurRad="9525" dist="25400" dir="14640000" algn="tl" rotWithShape="0">
                    <a:prstClr val="white">
                      <a:alpha val="30000"/>
                    </a:prstClr>
                  </a:outerShdw>
                </a:effectLst>
              </a:rPr>
              <a:t>bulunuyordu.Daha</a:t>
            </a:r>
            <a:r>
              <a:rPr lang="tr-TR" sz="2400" dirty="0">
                <a:ln>
                  <a:solidFill>
                    <a:prstClr val="white">
                      <a:lumMod val="75000"/>
                      <a:lumOff val="25000"/>
                      <a:alpha val="10000"/>
                    </a:prstClr>
                  </a:solidFill>
                </a:ln>
                <a:effectLst>
                  <a:outerShdw blurRad="9525" dist="25400" dir="14640000" algn="tl" rotWithShape="0">
                    <a:prstClr val="white">
                      <a:alpha val="30000"/>
                    </a:prstClr>
                  </a:outerShdw>
                </a:effectLst>
              </a:rPr>
              <a:t> sonra İmparatoriçe </a:t>
            </a:r>
            <a:r>
              <a:rPr lang="tr-TR" sz="2400" dirty="0" err="1">
                <a:ln>
                  <a:solidFill>
                    <a:prstClr val="white">
                      <a:lumMod val="75000"/>
                      <a:lumOff val="25000"/>
                      <a:alpha val="10000"/>
                    </a:prstClr>
                  </a:solidFill>
                </a:ln>
                <a:effectLst>
                  <a:outerShdw blurRad="9525" dist="25400" dir="14640000" algn="tl" rotWithShape="0">
                    <a:prstClr val="white">
                      <a:alpha val="30000"/>
                    </a:prstClr>
                  </a:outerShdw>
                </a:effectLst>
              </a:rPr>
              <a:t>Messalina'nın</a:t>
            </a:r>
            <a:r>
              <a:rPr lang="tr-TR" sz="2400" dirty="0">
                <a:ln>
                  <a:solidFill>
                    <a:prstClr val="white">
                      <a:lumMod val="75000"/>
                      <a:lumOff val="25000"/>
                      <a:alpha val="10000"/>
                    </a:prstClr>
                  </a:solidFill>
                </a:ln>
                <a:effectLst>
                  <a:outerShdw blurRad="9525" dist="25400" dir="14640000" algn="tl" rotWithShape="0">
                    <a:prstClr val="white">
                      <a:alpha val="30000"/>
                    </a:prstClr>
                  </a:outerShdw>
                </a:effectLst>
              </a:rPr>
              <a:t> bir entrikası sonucu, hiç suçu olmadığı halde, Korsika Adasına sürgüne yollandı.</a:t>
            </a:r>
          </a:p>
        </p:txBody>
      </p:sp>
    </p:spTree>
    <p:extLst>
      <p:ext uri="{BB962C8B-B14F-4D97-AF65-F5344CB8AC3E}">
        <p14:creationId xmlns:p14="http://schemas.microsoft.com/office/powerpoint/2010/main" val="1890243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56B051A4-96A7-4A11-9DAD-063A9C577F8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xmlns="" id="{45B67B9C-9B45-4084-9BB5-187071EE9A6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2565918"/>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xmlns="" id="{7D6AC327-B794-486B-874F-2E2A81AB5CFB}"/>
              </a:ext>
            </a:extLst>
          </p:cNvPr>
          <p:cNvSpPr>
            <a:spLocks noGrp="1"/>
          </p:cNvSpPr>
          <p:nvPr>
            <p:ph type="title"/>
          </p:nvPr>
        </p:nvSpPr>
        <p:spPr>
          <a:xfrm>
            <a:off x="913794" y="741515"/>
            <a:ext cx="10353761" cy="1633340"/>
          </a:xfrm>
        </p:spPr>
        <p:txBody>
          <a:bodyPr>
            <a:normAutofit/>
          </a:bodyPr>
          <a:lstStyle/>
          <a:p>
            <a:r>
              <a:rPr lang="tr-TR" sz="4800" dirty="0">
                <a:ln>
                  <a:solidFill>
                    <a:prstClr val="white">
                      <a:lumMod val="75000"/>
                      <a:lumOff val="25000"/>
                      <a:alpha val="10000"/>
                    </a:prstClr>
                  </a:solidFill>
                </a:ln>
                <a:solidFill>
                  <a:srgbClr val="FFFFFF"/>
                </a:solidFill>
                <a:effectLst>
                  <a:outerShdw blurRad="9525" dist="25400" dir="14640000" algn="tl" rotWithShape="0">
                    <a:prstClr val="white">
                      <a:alpha val="30000"/>
                    </a:prstClr>
                  </a:outerShdw>
                </a:effectLst>
              </a:rPr>
              <a:t>Seneca;</a:t>
            </a:r>
            <a:endParaRPr lang="tr-TR" sz="4800" dirty="0">
              <a:solidFill>
                <a:srgbClr val="FFFFFF"/>
              </a:solidFill>
            </a:endParaRPr>
          </a:p>
        </p:txBody>
      </p:sp>
      <p:sp>
        <p:nvSpPr>
          <p:cNvPr id="3" name="İçerik Yer Tutucusu 2">
            <a:extLst>
              <a:ext uri="{FF2B5EF4-FFF2-40B4-BE49-F238E27FC236}">
                <a16:creationId xmlns:a16="http://schemas.microsoft.com/office/drawing/2014/main" xmlns="" id="{478C73AC-6DBF-4C20-B659-69CDD5CECCDB}"/>
              </a:ext>
            </a:extLst>
          </p:cNvPr>
          <p:cNvSpPr>
            <a:spLocks noGrp="1"/>
          </p:cNvSpPr>
          <p:nvPr>
            <p:ph idx="1"/>
          </p:nvPr>
        </p:nvSpPr>
        <p:spPr>
          <a:xfrm>
            <a:off x="913795" y="3070927"/>
            <a:ext cx="10353762" cy="3045558"/>
          </a:xfrm>
          <a:effectLst/>
        </p:spPr>
        <p:txBody>
          <a:bodyPr anchor="ctr">
            <a:normAutofit lnSpcReduction="10000"/>
          </a:bodyPr>
          <a:lstStyle/>
          <a:p>
            <a:pPr indent="-305435"/>
            <a:r>
              <a:rPr lang="tr-TR" sz="2400" dirty="0">
                <a:ln>
                  <a:solidFill>
                    <a:prstClr val="white">
                      <a:lumMod val="75000"/>
                      <a:lumOff val="25000"/>
                      <a:alpha val="10000"/>
                    </a:prstClr>
                  </a:solidFill>
                </a:ln>
                <a:effectLst>
                  <a:outerShdw blurRad="9525" dist="25400" dir="14640000" algn="tl" rotWithShape="0">
                    <a:prstClr val="white">
                      <a:alpha val="30000"/>
                    </a:prstClr>
                  </a:outerShdw>
                </a:effectLst>
              </a:rPr>
              <a:t>Bu </a:t>
            </a:r>
            <a:r>
              <a:rPr lang="tr-TR" sz="2400" dirty="0" err="1">
                <a:ln>
                  <a:solidFill>
                    <a:prstClr val="white">
                      <a:lumMod val="75000"/>
                      <a:lumOff val="25000"/>
                      <a:alpha val="10000"/>
                    </a:prstClr>
                  </a:solidFill>
                </a:ln>
                <a:effectLst>
                  <a:outerShdw blurRad="9525" dist="25400" dir="14640000" algn="tl" rotWithShape="0">
                    <a:prstClr val="white">
                      <a:alpha val="30000"/>
                    </a:prstClr>
                  </a:outerShdw>
                </a:effectLst>
              </a:rPr>
              <a:t>düşkırıklıklarına</a:t>
            </a:r>
            <a:r>
              <a:rPr lang="tr-TR" sz="2400" dirty="0">
                <a:ln>
                  <a:solidFill>
                    <a:prstClr val="white">
                      <a:lumMod val="75000"/>
                      <a:lumOff val="25000"/>
                      <a:alpha val="10000"/>
                    </a:prstClr>
                  </a:solidFill>
                </a:ln>
                <a:effectLst>
                  <a:outerShdw blurRad="9525" dist="25400" dir="14640000" algn="tl" rotWithShape="0">
                    <a:prstClr val="white">
                      <a:alpha val="30000"/>
                    </a:prstClr>
                  </a:outerShdw>
                </a:effectLst>
              </a:rPr>
              <a:t> göğüs germesini sağlayan şeyin ne olduğunu biliyordu.</a:t>
            </a:r>
          </a:p>
          <a:p>
            <a:pPr indent="-305435"/>
            <a:r>
              <a:rPr lang="tr-TR" sz="2400" b="1" dirty="0">
                <a:ln>
                  <a:solidFill>
                    <a:prstClr val="white">
                      <a:lumMod val="75000"/>
                      <a:lumOff val="25000"/>
                      <a:alpha val="10000"/>
                    </a:prstClr>
                  </a:solidFill>
                </a:ln>
                <a:effectLst>
                  <a:outerShdw blurRad="9525" dist="25400" dir="14640000" algn="tl" rotWithShape="0">
                    <a:prstClr val="white">
                      <a:alpha val="30000"/>
                    </a:prstClr>
                  </a:outerShdw>
                </a:effectLst>
              </a:rPr>
              <a:t>"Hayatımı felsefeye borçluyum; üstelik </a:t>
            </a:r>
            <a:r>
              <a:rPr lang="tr-TR" sz="2400" b="1" dirty="0" err="1">
                <a:ln>
                  <a:solidFill>
                    <a:prstClr val="white">
                      <a:lumMod val="75000"/>
                      <a:lumOff val="25000"/>
                      <a:alpha val="10000"/>
                    </a:prstClr>
                  </a:solidFill>
                </a:ln>
                <a:effectLst>
                  <a:outerShdw blurRad="9525" dist="25400" dir="14640000" algn="tl" rotWithShape="0">
                    <a:prstClr val="white">
                      <a:alpha val="30000"/>
                    </a:prstClr>
                  </a:outerShdw>
                </a:effectLst>
              </a:rPr>
              <a:t>düşkırıklıkları</a:t>
            </a:r>
            <a:r>
              <a:rPr lang="tr-TR" sz="2400" b="1" dirty="0">
                <a:ln>
                  <a:solidFill>
                    <a:prstClr val="white">
                      <a:lumMod val="75000"/>
                      <a:lumOff val="25000"/>
                      <a:alpha val="10000"/>
                    </a:prstClr>
                  </a:solidFill>
                </a:ln>
                <a:effectLst>
                  <a:outerShdw blurRad="9525" dist="25400" dir="14640000" algn="tl" rotWithShape="0">
                    <a:prstClr val="white">
                      <a:alpha val="30000"/>
                    </a:prstClr>
                  </a:outerShdw>
                </a:effectLst>
              </a:rPr>
              <a:t> karşısında sağlam durmak felsefeye karşı taşıdığım sorumlulukların en küçüğü."</a:t>
            </a:r>
          </a:p>
          <a:p>
            <a:pPr indent="-305435"/>
            <a:r>
              <a:rPr lang="tr-TR" sz="2400" dirty="0">
                <a:ln>
                  <a:solidFill>
                    <a:prstClr val="white">
                      <a:lumMod val="75000"/>
                      <a:lumOff val="25000"/>
                      <a:alpha val="10000"/>
                    </a:prstClr>
                  </a:solidFill>
                </a:ln>
                <a:effectLst>
                  <a:outerShdw blurRad="9525" dist="25400" dir="14640000" algn="tl" rotWithShape="0">
                    <a:prstClr val="white">
                      <a:alpha val="30000"/>
                    </a:prstClr>
                  </a:outerShdw>
                </a:effectLst>
              </a:rPr>
              <a:t>Deneyimlerinden yola çıkarak bir sözlük hazırlamış, bu sözlükte </a:t>
            </a:r>
            <a:r>
              <a:rPr lang="tr-TR" sz="2400" dirty="0" err="1">
                <a:ln>
                  <a:solidFill>
                    <a:prstClr val="white">
                      <a:lumMod val="75000"/>
                      <a:lumOff val="25000"/>
                      <a:alpha val="10000"/>
                    </a:prstClr>
                  </a:solidFill>
                </a:ln>
                <a:effectLst>
                  <a:outerShdw blurRad="9525" dist="25400" dir="14640000" algn="tl" rotWithShape="0">
                    <a:prstClr val="white">
                      <a:alpha val="30000"/>
                    </a:prstClr>
                  </a:outerShdw>
                </a:effectLst>
              </a:rPr>
              <a:t>düşkırıklığına</a:t>
            </a:r>
            <a:r>
              <a:rPr lang="tr-TR" sz="2400" dirty="0">
                <a:ln>
                  <a:solidFill>
                    <a:prstClr val="white">
                      <a:lumMod val="75000"/>
                      <a:lumOff val="25000"/>
                      <a:alpha val="10000"/>
                    </a:prstClr>
                  </a:solidFill>
                </a:ln>
                <a:effectLst>
                  <a:outerShdw blurRad="9525" dist="25400" dir="14640000" algn="tl" rotWithShape="0">
                    <a:prstClr val="white">
                      <a:alpha val="30000"/>
                    </a:prstClr>
                  </a:outerShdw>
                </a:effectLst>
              </a:rPr>
              <a:t> uğradığımızda nasıl davranabileceğimize ilişkin yanıtlar aramıştı.</a:t>
            </a:r>
          </a:p>
        </p:txBody>
      </p:sp>
    </p:spTree>
    <p:extLst>
      <p:ext uri="{BB962C8B-B14F-4D97-AF65-F5344CB8AC3E}">
        <p14:creationId xmlns:p14="http://schemas.microsoft.com/office/powerpoint/2010/main" val="20470514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7CFAC9FD-BAD6-47B4-9C11-BE23CEAC750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xmlns="" id="{45B67B9C-9B45-4084-9BB5-187071EE9A6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4654287"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xmlns="" id="{BFCF489F-E166-4474-A83F-94CD946E1F90}"/>
              </a:ext>
            </a:extLst>
          </p:cNvPr>
          <p:cNvSpPr>
            <a:spLocks noGrp="1"/>
          </p:cNvSpPr>
          <p:nvPr>
            <p:ph type="title"/>
          </p:nvPr>
        </p:nvSpPr>
        <p:spPr>
          <a:xfrm>
            <a:off x="695916" y="1078264"/>
            <a:ext cx="3422930" cy="4701473"/>
          </a:xfrm>
        </p:spPr>
        <p:txBody>
          <a:bodyPr>
            <a:normAutofit/>
          </a:bodyPr>
          <a:lstStyle/>
          <a:p>
            <a:pPr algn="l"/>
            <a:r>
              <a:rPr lang="tr-TR" sz="4400" dirty="0">
                <a:ln>
                  <a:solidFill>
                    <a:prstClr val="white">
                      <a:lumMod val="75000"/>
                      <a:lumOff val="25000"/>
                      <a:alpha val="10000"/>
                    </a:prstClr>
                  </a:solidFill>
                </a:ln>
                <a:solidFill>
                  <a:srgbClr val="FFFFFF"/>
                </a:solidFill>
                <a:effectLst>
                  <a:outerShdw blurRad="9525" dist="25400" dir="14640000" algn="tl" rotWithShape="0">
                    <a:prstClr val="white">
                      <a:alpha val="30000"/>
                    </a:prstClr>
                  </a:outerShdw>
                </a:effectLst>
              </a:rPr>
              <a:t>Seneca'nın </a:t>
            </a:r>
            <a:r>
              <a:rPr lang="tr-TR" sz="4400" dirty="0" err="1">
                <a:ln>
                  <a:solidFill>
                    <a:prstClr val="white">
                      <a:lumMod val="75000"/>
                      <a:lumOff val="25000"/>
                      <a:alpha val="10000"/>
                    </a:prstClr>
                  </a:solidFill>
                </a:ln>
                <a:solidFill>
                  <a:srgbClr val="FFFFFF"/>
                </a:solidFill>
                <a:effectLst>
                  <a:outerShdw blurRad="9525" dist="25400" dir="14640000" algn="tl" rotWithShape="0">
                    <a:prstClr val="white">
                      <a:alpha val="30000"/>
                    </a:prstClr>
                  </a:outerShdw>
                </a:effectLst>
              </a:rPr>
              <a:t>düşkırıklığına</a:t>
            </a:r>
            <a:r>
              <a:rPr lang="tr-TR" sz="4400" dirty="0">
                <a:ln>
                  <a:solidFill>
                    <a:prstClr val="white">
                      <a:lumMod val="75000"/>
                      <a:lumOff val="25000"/>
                      <a:alpha val="10000"/>
                    </a:prstClr>
                  </a:solidFill>
                </a:ln>
                <a:solidFill>
                  <a:srgbClr val="FFFFFF"/>
                </a:solidFill>
                <a:effectLst>
                  <a:outerShdw blurRad="9525" dist="25400" dir="14640000" algn="tl" rotWithShape="0">
                    <a:prstClr val="white">
                      <a:alpha val="30000"/>
                    </a:prstClr>
                  </a:outerShdw>
                </a:effectLst>
              </a:rPr>
              <a:t> yol açan nedenler sözlüğü</a:t>
            </a:r>
          </a:p>
        </p:txBody>
      </p:sp>
      <p:pic>
        <p:nvPicPr>
          <p:cNvPr id="4" name="Resim 4" descr="tuğla, bina, şömine, oturma içeren bir resim&#10;&#10;Çok yüksek güvenilirlikle oluşturulmuş açıklama">
            <a:extLst>
              <a:ext uri="{FF2B5EF4-FFF2-40B4-BE49-F238E27FC236}">
                <a16:creationId xmlns:a16="http://schemas.microsoft.com/office/drawing/2014/main" xmlns="" id="{2A87AB22-AF45-4F21-B148-6413E4E41983}"/>
              </a:ext>
            </a:extLst>
          </p:cNvPr>
          <p:cNvPicPr>
            <a:picLocks noGrp="1" noChangeAspect="1"/>
          </p:cNvPicPr>
          <p:nvPr>
            <p:ph idx="1"/>
          </p:nvPr>
        </p:nvPicPr>
        <p:blipFill>
          <a:blip r:embed="rId2"/>
          <a:stretch>
            <a:fillRect/>
          </a:stretch>
        </p:blipFill>
        <p:spPr>
          <a:xfrm>
            <a:off x="6546966" y="1495964"/>
            <a:ext cx="3323865" cy="2227052"/>
          </a:xfrm>
          <a:effectLst/>
        </p:spPr>
      </p:pic>
      <p:sp>
        <p:nvSpPr>
          <p:cNvPr id="6" name="Ok: Sağ 5">
            <a:extLst>
              <a:ext uri="{FF2B5EF4-FFF2-40B4-BE49-F238E27FC236}">
                <a16:creationId xmlns:a16="http://schemas.microsoft.com/office/drawing/2014/main" xmlns="" id="{7EF69BF7-F1E5-421D-A91C-6998CFDF99F7}"/>
              </a:ext>
            </a:extLst>
          </p:cNvPr>
          <p:cNvSpPr/>
          <p:nvPr/>
        </p:nvSpPr>
        <p:spPr>
          <a:xfrm rot="21540000">
            <a:off x="6239381" y="2523192"/>
            <a:ext cx="1049547" cy="27317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Patlama: 8 Nokta 8">
            <a:extLst>
              <a:ext uri="{FF2B5EF4-FFF2-40B4-BE49-F238E27FC236}">
                <a16:creationId xmlns:a16="http://schemas.microsoft.com/office/drawing/2014/main" xmlns="" id="{529F0401-05A7-4888-9223-527EF24EDD72}"/>
              </a:ext>
            </a:extLst>
          </p:cNvPr>
          <p:cNvSpPr/>
          <p:nvPr/>
        </p:nvSpPr>
        <p:spPr>
          <a:xfrm>
            <a:off x="7018128" y="2194524"/>
            <a:ext cx="920150" cy="920150"/>
          </a:xfrm>
          <a:prstGeom prst="irregularSeal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Metin kutusu 10">
            <a:extLst>
              <a:ext uri="{FF2B5EF4-FFF2-40B4-BE49-F238E27FC236}">
                <a16:creationId xmlns:a16="http://schemas.microsoft.com/office/drawing/2014/main" xmlns="" id="{3C217E3A-1910-47FA-9E62-77711294CD11}"/>
              </a:ext>
            </a:extLst>
          </p:cNvPr>
          <p:cNvSpPr txBox="1"/>
          <p:nvPr/>
        </p:nvSpPr>
        <p:spPr>
          <a:xfrm>
            <a:off x="4823244" y="2407849"/>
            <a:ext cx="2743200"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tr-TR" sz="2800" b="1" dirty="0">
                <a:solidFill>
                  <a:srgbClr val="FF0000"/>
                </a:solidFill>
              </a:rPr>
              <a:t>İSTEK</a:t>
            </a:r>
          </a:p>
        </p:txBody>
      </p:sp>
      <p:sp>
        <p:nvSpPr>
          <p:cNvPr id="12" name="Metin kutusu 11">
            <a:extLst>
              <a:ext uri="{FF2B5EF4-FFF2-40B4-BE49-F238E27FC236}">
                <a16:creationId xmlns:a16="http://schemas.microsoft.com/office/drawing/2014/main" xmlns="" id="{BA9C62D2-E716-4EC3-934B-A09B70FC2EFF}"/>
              </a:ext>
            </a:extLst>
          </p:cNvPr>
          <p:cNvSpPr txBox="1"/>
          <p:nvPr/>
        </p:nvSpPr>
        <p:spPr>
          <a:xfrm>
            <a:off x="9883177" y="2406950"/>
            <a:ext cx="2743200" cy="8002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tr-TR" sz="2800" b="1" dirty="0">
                <a:solidFill>
                  <a:srgbClr val="FF0000"/>
                </a:solidFill>
              </a:rPr>
              <a:t>GERÇEKLİK</a:t>
            </a:r>
          </a:p>
          <a:p>
            <a:endParaRPr lang="tr-TR" dirty="0"/>
          </a:p>
        </p:txBody>
      </p:sp>
      <p:sp>
        <p:nvSpPr>
          <p:cNvPr id="13" name="Metin kutusu 12">
            <a:extLst>
              <a:ext uri="{FF2B5EF4-FFF2-40B4-BE49-F238E27FC236}">
                <a16:creationId xmlns:a16="http://schemas.microsoft.com/office/drawing/2014/main" xmlns="" id="{5DD1A35E-D0B7-4F85-996B-F2BE51BFC75F}"/>
              </a:ext>
            </a:extLst>
          </p:cNvPr>
          <p:cNvSpPr txBox="1"/>
          <p:nvPr/>
        </p:nvSpPr>
        <p:spPr>
          <a:xfrm>
            <a:off x="5669711" y="3987560"/>
            <a:ext cx="5819954"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tr-TR" sz="2400" b="1" dirty="0"/>
              <a:t>İsteklerimiz gerçekliğin o yıkılmaz duvarına çarpar.</a:t>
            </a:r>
          </a:p>
        </p:txBody>
      </p:sp>
    </p:spTree>
    <p:extLst>
      <p:ext uri="{BB962C8B-B14F-4D97-AF65-F5344CB8AC3E}">
        <p14:creationId xmlns:p14="http://schemas.microsoft.com/office/powerpoint/2010/main" val="15164960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xmlns="" id="{3A7F5D76-1FEC-470A-B476-70574A89C72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xmlns="" id="{D17A5E59-7048-4C96-8FA7-95F0AE41F978}"/>
              </a:ext>
            </a:extLst>
          </p:cNvPr>
          <p:cNvSpPr>
            <a:spLocks noGrp="1"/>
          </p:cNvSpPr>
          <p:nvPr>
            <p:ph type="title"/>
          </p:nvPr>
        </p:nvSpPr>
        <p:spPr>
          <a:xfrm>
            <a:off x="913795" y="609600"/>
            <a:ext cx="10353762" cy="1257300"/>
          </a:xfrm>
        </p:spPr>
        <p:txBody>
          <a:bodyPr>
            <a:normAutofit fontScale="90000"/>
          </a:bodyPr>
          <a:lstStyle/>
          <a:p>
            <a:pPr>
              <a:lnSpc>
                <a:spcPct val="90000"/>
              </a:lnSpc>
            </a:pPr>
            <a:r>
              <a:rPr lang="tr-TR">
                <a:ln>
                  <a:solidFill>
                    <a:prstClr val="black">
                      <a:lumMod val="75000"/>
                      <a:lumOff val="25000"/>
                      <a:alpha val="10000"/>
                    </a:prstClr>
                  </a:solidFill>
                </a:ln>
                <a:effectLst>
                  <a:outerShdw blurRad="9525" dist="25400" dir="14640000" algn="tl" rotWithShape="0">
                    <a:prstClr val="black">
                      <a:alpha val="30000"/>
                    </a:prstClr>
                  </a:outerShdw>
                </a:effectLst>
                <a:ea typeface="+mj-lt"/>
                <a:cs typeface="+mj-lt"/>
              </a:rPr>
              <a:t>Seneca'nın düşkırıklığına yol açan nedenler sözlüğü</a:t>
            </a:r>
          </a:p>
          <a:p>
            <a:pPr>
              <a:lnSpc>
                <a:spcPct val="90000"/>
              </a:lnSpc>
            </a:pPr>
            <a:endParaRPr lang="tr-TR">
              <a:ln>
                <a:solidFill>
                  <a:prstClr val="black">
                    <a:lumMod val="75000"/>
                    <a:lumOff val="25000"/>
                    <a:alpha val="10000"/>
                  </a:prstClr>
                </a:solidFill>
              </a:ln>
              <a:effectLst>
                <a:outerShdw blurRad="9525" dist="25400" dir="14640000" algn="tl" rotWithShape="0">
                  <a:prstClr val="black">
                    <a:alpha val="30000"/>
                  </a:prstClr>
                </a:outerShdw>
              </a:effectLst>
            </a:endParaRPr>
          </a:p>
        </p:txBody>
      </p:sp>
      <p:sp>
        <p:nvSpPr>
          <p:cNvPr id="3" name="İçerik Yer Tutucusu 2">
            <a:extLst>
              <a:ext uri="{FF2B5EF4-FFF2-40B4-BE49-F238E27FC236}">
                <a16:creationId xmlns:a16="http://schemas.microsoft.com/office/drawing/2014/main" xmlns="" id="{11405983-2CEA-4DA3-AEFD-D84B91DCB217}"/>
              </a:ext>
            </a:extLst>
          </p:cNvPr>
          <p:cNvSpPr>
            <a:spLocks noGrp="1"/>
          </p:cNvSpPr>
          <p:nvPr>
            <p:ph idx="1"/>
          </p:nvPr>
        </p:nvSpPr>
        <p:spPr>
          <a:xfrm>
            <a:off x="913795" y="2132822"/>
            <a:ext cx="5546272" cy="3658378"/>
          </a:xfrm>
        </p:spPr>
        <p:txBody>
          <a:bodyPr vert="horz" lIns="91440" tIns="45720" rIns="91440" bIns="45720" rtlCol="0" anchor="ctr">
            <a:noAutofit/>
          </a:bodyPr>
          <a:lstStyle/>
          <a:p>
            <a:pPr indent="-305435"/>
            <a:r>
              <a:rPr lang="tr-TR" sz="2400" dirty="0">
                <a:ln>
                  <a:solidFill>
                    <a:prstClr val="white">
                      <a:lumMod val="75000"/>
                      <a:lumOff val="25000"/>
                      <a:alpha val="10000"/>
                    </a:prstClr>
                  </a:solidFill>
                </a:ln>
                <a:effectLst>
                  <a:outerShdw blurRad="9525" dist="25400" dir="14640000" algn="tl" rotWithShape="0">
                    <a:prstClr val="white">
                      <a:alpha val="30000"/>
                    </a:prstClr>
                  </a:outerShdw>
                </a:effectLst>
              </a:rPr>
              <a:t>Bizi doyuma ulaştıran şeylerin denetimimiz dışında olduğunu ve dünyanın her zaman arzu ettiğimiz gibi olmadığını anlarız. Yine de, Seneca'ya göre, bizi çevreleyen inatçı, katı dünyayı verdiğimiz tepkilerle, öfke krizleriyle, kendine acıma duygusuyla, huzursuzluk, tatsızlık, dediğim </a:t>
            </a:r>
            <a:r>
              <a:rPr lang="tr-TR" sz="2400" dirty="0" err="1">
                <a:ln>
                  <a:solidFill>
                    <a:prstClr val="white">
                      <a:lumMod val="75000"/>
                      <a:lumOff val="25000"/>
                      <a:alpha val="10000"/>
                    </a:prstClr>
                  </a:solidFill>
                </a:ln>
                <a:effectLst>
                  <a:outerShdw blurRad="9525" dist="25400" dir="14640000" algn="tl" rotWithShape="0">
                    <a:prstClr val="white">
                      <a:alpha val="30000"/>
                    </a:prstClr>
                  </a:outerShdw>
                </a:effectLst>
              </a:rPr>
              <a:t>dediklik</a:t>
            </a:r>
            <a:r>
              <a:rPr lang="tr-TR" sz="2400" dirty="0">
                <a:ln>
                  <a:solidFill>
                    <a:prstClr val="white">
                      <a:lumMod val="75000"/>
                      <a:lumOff val="25000"/>
                      <a:alpha val="10000"/>
                    </a:prstClr>
                  </a:solidFill>
                </a:ln>
                <a:effectLst>
                  <a:outerShdw blurRad="9525" dist="25400" dir="14640000" algn="tl" rotWithShape="0">
                    <a:prstClr val="white">
                      <a:alpha val="30000"/>
                    </a:prstClr>
                  </a:outerShdw>
                </a:effectLst>
              </a:rPr>
              <a:t> ve paranoyayla daha da çekilmez kılacağımızı öğrenebilirsek, belki bilgeliğe biraz yaklaşmış oluruz.</a:t>
            </a:r>
          </a:p>
        </p:txBody>
      </p:sp>
      <p:pic>
        <p:nvPicPr>
          <p:cNvPr id="4" name="Resim 4" descr="siluet, günbatımı içeren bir resim&#10;&#10;Çok yüksek güvenilirlikle oluşturulmuş açıklama">
            <a:extLst>
              <a:ext uri="{FF2B5EF4-FFF2-40B4-BE49-F238E27FC236}">
                <a16:creationId xmlns:a16="http://schemas.microsoft.com/office/drawing/2014/main" xmlns="" id="{C76EC3B3-33D0-4B83-B145-B0011184811D}"/>
              </a:ext>
            </a:extLst>
          </p:cNvPr>
          <p:cNvPicPr>
            <a:picLocks noChangeAspect="1"/>
          </p:cNvPicPr>
          <p:nvPr/>
        </p:nvPicPr>
        <p:blipFill>
          <a:blip r:embed="rId2"/>
          <a:stretch>
            <a:fillRect/>
          </a:stretch>
        </p:blipFill>
        <p:spPr>
          <a:xfrm>
            <a:off x="7066560" y="2459719"/>
            <a:ext cx="4065464" cy="2604211"/>
          </a:xfrm>
          <a:prstGeom prst="rect">
            <a:avLst/>
          </a:prstGeom>
        </p:spPr>
      </p:pic>
    </p:spTree>
    <p:extLst>
      <p:ext uri="{BB962C8B-B14F-4D97-AF65-F5344CB8AC3E}">
        <p14:creationId xmlns:p14="http://schemas.microsoft.com/office/powerpoint/2010/main" val="26191774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13" descr="bakarken, yüz, çizim, köpek içeren bir resim&#10;&#10;Çok yüksek güvenilirlikle oluşturulmuş açıklama">
            <a:extLst>
              <a:ext uri="{FF2B5EF4-FFF2-40B4-BE49-F238E27FC236}">
                <a16:creationId xmlns:a16="http://schemas.microsoft.com/office/drawing/2014/main" xmlns="" id="{C724BC65-FD90-4DCC-9C19-6D492FA45E3C}"/>
              </a:ext>
            </a:extLst>
          </p:cNvPr>
          <p:cNvPicPr>
            <a:picLocks noChangeAspect="1"/>
          </p:cNvPicPr>
          <p:nvPr/>
        </p:nvPicPr>
        <p:blipFill rotWithShape="1">
          <a:blip r:embed="rId2">
            <a:alphaModFix amt="25000"/>
          </a:blip>
          <a:srcRect l="6546" r="121"/>
          <a:stretch/>
        </p:blipFill>
        <p:spPr>
          <a:xfrm>
            <a:off x="20" y="10"/>
            <a:ext cx="12191980" cy="6857990"/>
          </a:xfrm>
          <a:prstGeom prst="rect">
            <a:avLst/>
          </a:prstGeom>
        </p:spPr>
      </p:pic>
      <p:sp>
        <p:nvSpPr>
          <p:cNvPr id="3" name="İçerik Yer Tutucusu 2">
            <a:extLst>
              <a:ext uri="{FF2B5EF4-FFF2-40B4-BE49-F238E27FC236}">
                <a16:creationId xmlns:a16="http://schemas.microsoft.com/office/drawing/2014/main" xmlns="" id="{4F1E175B-E57E-4265-8B2B-4EBAD4DAD3FF}"/>
              </a:ext>
            </a:extLst>
          </p:cNvPr>
          <p:cNvSpPr>
            <a:spLocks noGrp="1"/>
          </p:cNvSpPr>
          <p:nvPr>
            <p:ph idx="1"/>
          </p:nvPr>
        </p:nvSpPr>
        <p:spPr>
          <a:xfrm>
            <a:off x="813153" y="1185054"/>
            <a:ext cx="10353762" cy="3714749"/>
          </a:xfrm>
        </p:spPr>
        <p:txBody>
          <a:bodyPr anchor="ctr">
            <a:normAutofit/>
          </a:bodyPr>
          <a:lstStyle/>
          <a:p>
            <a:pPr indent="-305435"/>
            <a:r>
              <a:rPr lang="tr-TR" sz="2800" dirty="0">
                <a:ln>
                  <a:solidFill>
                    <a:prstClr val="white">
                      <a:lumMod val="75000"/>
                      <a:lumOff val="25000"/>
                      <a:alpha val="10000"/>
                    </a:prstClr>
                  </a:solidFill>
                </a:ln>
                <a:effectLst>
                  <a:outerShdw blurRad="9525" dist="25400" dir="14640000" algn="tl" rotWithShape="0">
                    <a:prstClr val="white">
                      <a:alpha val="30000"/>
                    </a:prstClr>
                  </a:outerShdw>
                </a:effectLst>
              </a:rPr>
              <a:t>"Başka insanların nasıl insanlar olduğuna ilişkin, tehlikeli olabilecek kadar iyimser fikirlere sahip olduğumuz için öfkelenir yahut hayal kırıklığına uğrarız" (</a:t>
            </a:r>
            <a:r>
              <a:rPr lang="tr-TR" sz="2800" dirty="0" err="1">
                <a:ln>
                  <a:solidFill>
                    <a:prstClr val="white">
                      <a:lumMod val="75000"/>
                      <a:lumOff val="25000"/>
                      <a:alpha val="10000"/>
                    </a:prstClr>
                  </a:solidFill>
                </a:ln>
                <a:effectLst>
                  <a:outerShdw blurRad="9525" dist="25400" dir="14640000" algn="tl" rotWithShape="0">
                    <a:prstClr val="white">
                      <a:alpha val="30000"/>
                    </a:prstClr>
                  </a:outerShdw>
                </a:effectLst>
              </a:rPr>
              <a:t>sf</a:t>
            </a:r>
            <a:r>
              <a:rPr lang="tr-TR" sz="2800" dirty="0">
                <a:ln>
                  <a:solidFill>
                    <a:prstClr val="white">
                      <a:lumMod val="75000"/>
                      <a:lumOff val="25000"/>
                      <a:alpha val="10000"/>
                    </a:prstClr>
                  </a:solidFill>
                </a:ln>
                <a:effectLst>
                  <a:outerShdw blurRad="9525" dist="25400" dir="14640000" algn="tl" rotWithShape="0">
                    <a:prstClr val="white">
                      <a:alpha val="30000"/>
                    </a:prstClr>
                  </a:outerShdw>
                </a:effectLst>
              </a:rPr>
              <a:t> 104)</a:t>
            </a:r>
          </a:p>
          <a:p>
            <a:pPr indent="-305435"/>
            <a:r>
              <a:rPr lang="tr-TR" sz="2800" dirty="0">
                <a:ln>
                  <a:solidFill>
                    <a:prstClr val="white">
                      <a:lumMod val="75000"/>
                      <a:lumOff val="25000"/>
                      <a:alpha val="10000"/>
                    </a:prstClr>
                  </a:solidFill>
                </a:ln>
                <a:effectLst>
                  <a:outerShdw blurRad="9525" dist="25400" dir="14640000" algn="tl" rotWithShape="0">
                    <a:prstClr val="white">
                      <a:alpha val="30000"/>
                    </a:prstClr>
                  </a:outerShdw>
                </a:effectLst>
              </a:rPr>
              <a:t>"Düş kırıklığı karşısında ne kadar kötü tepki verdiğimiz, normal diye algıladığımız şeyin ne olduğuna bağlıdır." (</a:t>
            </a:r>
            <a:r>
              <a:rPr lang="tr-TR" sz="2800" dirty="0" err="1">
                <a:ln>
                  <a:solidFill>
                    <a:prstClr val="white">
                      <a:lumMod val="75000"/>
                      <a:lumOff val="25000"/>
                      <a:alpha val="10000"/>
                    </a:prstClr>
                  </a:solidFill>
                </a:ln>
                <a:effectLst>
                  <a:outerShdw blurRad="9525" dist="25400" dir="14640000" algn="tl" rotWithShape="0">
                    <a:prstClr val="white">
                      <a:alpha val="30000"/>
                    </a:prstClr>
                  </a:outerShdw>
                </a:effectLst>
              </a:rPr>
              <a:t>sf</a:t>
            </a:r>
            <a:r>
              <a:rPr lang="tr-TR" sz="2800" dirty="0">
                <a:ln>
                  <a:solidFill>
                    <a:prstClr val="white">
                      <a:lumMod val="75000"/>
                      <a:lumOff val="25000"/>
                      <a:alpha val="10000"/>
                    </a:prstClr>
                  </a:solidFill>
                </a:ln>
                <a:effectLst>
                  <a:outerShdw blurRad="9525" dist="25400" dir="14640000" algn="tl" rotWithShape="0">
                    <a:prstClr val="white">
                      <a:alpha val="30000"/>
                    </a:prstClr>
                  </a:outerShdw>
                </a:effectLst>
              </a:rPr>
              <a:t> 104)</a:t>
            </a:r>
          </a:p>
        </p:txBody>
      </p:sp>
    </p:spTree>
    <p:extLst>
      <p:ext uri="{BB962C8B-B14F-4D97-AF65-F5344CB8AC3E}">
        <p14:creationId xmlns:p14="http://schemas.microsoft.com/office/powerpoint/2010/main" val="39123716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746628" y="1783959"/>
            <a:ext cx="4645250" cy="2889114"/>
          </a:xfrm>
        </p:spPr>
        <p:txBody>
          <a:bodyPr anchor="b">
            <a:normAutofit fontScale="90000"/>
          </a:bodyPr>
          <a:lstStyle/>
          <a:p>
            <a:pPr algn="l"/>
            <a:r>
              <a:rPr lang="tr-TR" sz="4700">
                <a:cs typeface="Calibri Light"/>
              </a:rPr>
              <a:t>Kendini Yetersiz Hissetmenin Tesellisi-Montaigne</a:t>
            </a:r>
            <a:endParaRPr lang="tr-TR" sz="4700"/>
          </a:p>
        </p:txBody>
      </p:sp>
      <p:sp>
        <p:nvSpPr>
          <p:cNvPr id="21" name="Freeform: Shape 20">
            <a:extLst>
              <a:ext uri="{FF2B5EF4-FFF2-40B4-BE49-F238E27FC236}">
                <a16:creationId xmlns:a16="http://schemas.microsoft.com/office/drawing/2014/main" xmlns="" id="{1DB7C82F-AB7E-4F0C-B829-FA1B9C41518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Resim 4" descr="adam, kişi, fotoğraf, poz içeren bir resim&#10;&#10;Çok yüksek güvenilirlikle oluşturulmuş açıklama">
            <a:extLst>
              <a:ext uri="{FF2B5EF4-FFF2-40B4-BE49-F238E27FC236}">
                <a16:creationId xmlns:a16="http://schemas.microsoft.com/office/drawing/2014/main" xmlns="" id="{A8D5377B-16E6-4D0F-ABC9-CE399CBFFB14}"/>
              </a:ext>
            </a:extLst>
          </p:cNvPr>
          <p:cNvPicPr>
            <a:picLocks noChangeAspect="1"/>
          </p:cNvPicPr>
          <p:nvPr/>
        </p:nvPicPr>
        <p:blipFill rotWithShape="1">
          <a:blip r:embed="rId2"/>
          <a:srcRect b="18684"/>
          <a:stretch/>
        </p:blipFill>
        <p:spPr>
          <a:xfrm>
            <a:off x="20" y="10"/>
            <a:ext cx="6024134" cy="6857990"/>
          </a:xfrm>
          <a:custGeom>
            <a:avLst/>
            <a:gdLst/>
            <a:ahLst/>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spTree>
    <p:extLst>
      <p:ext uri="{BB962C8B-B14F-4D97-AF65-F5344CB8AC3E}">
        <p14:creationId xmlns:p14="http://schemas.microsoft.com/office/powerpoint/2010/main" val="15538888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xmlns="" id="{56C20283-73E0-40EC-8AD8-057F581F64C2}"/>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524"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28">
            <a:extLst>
              <a:ext uri="{FF2B5EF4-FFF2-40B4-BE49-F238E27FC236}">
                <a16:creationId xmlns:a16="http://schemas.microsoft.com/office/drawing/2014/main" xmlns="" id="{3FCC729B-E528-40C3-82D3-BA4375575E8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flipV="1">
            <a:off x="960120" y="0"/>
            <a:ext cx="11218661" cy="6858000"/>
          </a:xfrm>
          <a:custGeom>
            <a:avLst/>
            <a:gdLst>
              <a:gd name="connsiteX0" fmla="*/ 0 w 11218661"/>
              <a:gd name="connsiteY0" fmla="*/ 0 h 6858000"/>
              <a:gd name="connsiteX1" fmla="*/ 8042507 w 11218661"/>
              <a:gd name="connsiteY1" fmla="*/ 0 h 6858000"/>
              <a:gd name="connsiteX2" fmla="*/ 11218661 w 11218661"/>
              <a:gd name="connsiteY2" fmla="*/ 6858000 h 6858000"/>
              <a:gd name="connsiteX3" fmla="*/ 0 w 1121866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1218661" h="6858000">
                <a:moveTo>
                  <a:pt x="0" y="0"/>
                </a:moveTo>
                <a:lnTo>
                  <a:pt x="8042507" y="0"/>
                </a:lnTo>
                <a:lnTo>
                  <a:pt x="11218661" y="6858000"/>
                </a:lnTo>
                <a:lnTo>
                  <a:pt x="0" y="6858000"/>
                </a:ln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Freeform 26">
            <a:extLst>
              <a:ext uri="{FF2B5EF4-FFF2-40B4-BE49-F238E27FC236}">
                <a16:creationId xmlns:a16="http://schemas.microsoft.com/office/drawing/2014/main" xmlns="" id="{58F1FB8D-1842-4A04-998D-6CF047AB279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flipV="1">
            <a:off x="1420248" y="0"/>
            <a:ext cx="10771752" cy="6858000"/>
          </a:xfrm>
          <a:custGeom>
            <a:avLst/>
            <a:gdLst>
              <a:gd name="connsiteX0" fmla="*/ 0 w 10771752"/>
              <a:gd name="connsiteY0" fmla="*/ 0 h 6858000"/>
              <a:gd name="connsiteX1" fmla="*/ 7595598 w 10771752"/>
              <a:gd name="connsiteY1" fmla="*/ 0 h 6858000"/>
              <a:gd name="connsiteX2" fmla="*/ 10771752 w 10771752"/>
              <a:gd name="connsiteY2" fmla="*/ 6858000 h 6858000"/>
              <a:gd name="connsiteX3" fmla="*/ 0 w 1077175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0771752" h="6858000">
                <a:moveTo>
                  <a:pt x="0" y="0"/>
                </a:moveTo>
                <a:lnTo>
                  <a:pt x="7595598" y="0"/>
                </a:lnTo>
                <a:lnTo>
                  <a:pt x="10771752" y="6858000"/>
                </a:lnTo>
                <a:lnTo>
                  <a:pt x="0" y="6858000"/>
                </a:lnTo>
                <a:close/>
              </a:path>
            </a:pathLst>
          </a:cu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Başlık 1">
            <a:extLst>
              <a:ext uri="{FF2B5EF4-FFF2-40B4-BE49-F238E27FC236}">
                <a16:creationId xmlns:a16="http://schemas.microsoft.com/office/drawing/2014/main" xmlns="" id="{FA94E1A7-D20E-4C66-8667-A759F171F16A}"/>
              </a:ext>
            </a:extLst>
          </p:cNvPr>
          <p:cNvSpPr>
            <a:spLocks noGrp="1"/>
          </p:cNvSpPr>
          <p:nvPr>
            <p:ph type="title"/>
          </p:nvPr>
        </p:nvSpPr>
        <p:spPr>
          <a:xfrm>
            <a:off x="4384039" y="365125"/>
            <a:ext cx="7164493" cy="1325563"/>
          </a:xfrm>
        </p:spPr>
        <p:txBody>
          <a:bodyPr>
            <a:normAutofit/>
          </a:bodyPr>
          <a:lstStyle/>
          <a:p>
            <a:r>
              <a:rPr lang="tr-TR">
                <a:cs typeface="Calibri Light"/>
              </a:rPr>
              <a:t>"Okumak hayatın tesellisiydi"</a:t>
            </a:r>
          </a:p>
        </p:txBody>
      </p:sp>
      <p:pic>
        <p:nvPicPr>
          <p:cNvPr id="4" name="Resim 4" descr="çayır, açık hava, adam, dik içeren bir resim&#10;&#10;Çok yüksek güvenilirlikle oluşturulmuş açıklama">
            <a:extLst>
              <a:ext uri="{FF2B5EF4-FFF2-40B4-BE49-F238E27FC236}">
                <a16:creationId xmlns:a16="http://schemas.microsoft.com/office/drawing/2014/main" xmlns="" id="{48D72C14-1DFC-444C-BCDC-501105F974C6}"/>
              </a:ext>
            </a:extLst>
          </p:cNvPr>
          <p:cNvPicPr>
            <a:picLocks noChangeAspect="1"/>
          </p:cNvPicPr>
          <p:nvPr/>
        </p:nvPicPr>
        <p:blipFill rotWithShape="1">
          <a:blip r:embed="rId2"/>
          <a:srcRect l="9228" r="16765"/>
          <a:stretch/>
        </p:blipFill>
        <p:spPr>
          <a:xfrm>
            <a:off x="480060" y="1888487"/>
            <a:ext cx="3425957" cy="3080544"/>
          </a:xfrm>
          <a:prstGeom prst="rect">
            <a:avLst/>
          </a:prstGeom>
        </p:spPr>
      </p:pic>
      <p:sp>
        <p:nvSpPr>
          <p:cNvPr id="3" name="İçerik Yer Tutucusu 2">
            <a:extLst>
              <a:ext uri="{FF2B5EF4-FFF2-40B4-BE49-F238E27FC236}">
                <a16:creationId xmlns:a16="http://schemas.microsoft.com/office/drawing/2014/main" xmlns="" id="{DB33471C-D09C-4F22-8441-EA7ADD2C5346}"/>
              </a:ext>
            </a:extLst>
          </p:cNvPr>
          <p:cNvSpPr>
            <a:spLocks noGrp="1"/>
          </p:cNvSpPr>
          <p:nvPr>
            <p:ph idx="1"/>
          </p:nvPr>
        </p:nvSpPr>
        <p:spPr>
          <a:xfrm>
            <a:off x="4387515" y="2022601"/>
            <a:ext cx="7161017" cy="4154361"/>
          </a:xfrm>
        </p:spPr>
        <p:txBody>
          <a:bodyPr vert="horz" lIns="91440" tIns="45720" rIns="91440" bIns="45720" rtlCol="0">
            <a:normAutofit/>
          </a:bodyPr>
          <a:lstStyle/>
          <a:p>
            <a:r>
              <a:rPr lang="tr-TR" sz="2000" dirty="0">
                <a:ea typeface="+mn-lt"/>
                <a:cs typeface="+mn-lt"/>
              </a:rPr>
              <a:t>Montaigne de hayatındaki her alanındaki eksikliği okuyarak ve gezip görerek tamamladı birçok Avrupa ülkesini diyar </a:t>
            </a:r>
            <a:r>
              <a:rPr lang="tr-TR" sz="2000">
                <a:ea typeface="+mn-lt"/>
                <a:cs typeface="+mn-lt"/>
              </a:rPr>
              <a:t>diyar</a:t>
            </a:r>
            <a:r>
              <a:rPr lang="tr-TR" sz="2000" dirty="0">
                <a:ea typeface="+mn-lt"/>
                <a:cs typeface="+mn-lt"/>
              </a:rPr>
              <a:t> dolaştı , dolaşamadığı kabileleri ise soykırım ve katliamları da kitaplardan okudu kitaplardan öğrendiği tek şey bu da değildi kitaplar kendisine kendisini eleştirtti, bu yüzden bize farklı bakış açılarını kazandıracak farklı kapılar açacak bu deneyimler hayatımızın tesellileriydi.</a:t>
            </a:r>
            <a:endParaRPr lang="tr-TR" sz="2000" dirty="0"/>
          </a:p>
        </p:txBody>
      </p:sp>
    </p:spTree>
    <p:extLst>
      <p:ext uri="{BB962C8B-B14F-4D97-AF65-F5344CB8AC3E}">
        <p14:creationId xmlns:p14="http://schemas.microsoft.com/office/powerpoint/2010/main" val="11610424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746628" y="1783959"/>
            <a:ext cx="4645250" cy="2889114"/>
          </a:xfrm>
        </p:spPr>
        <p:txBody>
          <a:bodyPr anchor="b">
            <a:normAutofit fontScale="90000"/>
          </a:bodyPr>
          <a:lstStyle/>
          <a:p>
            <a:pPr algn="l"/>
            <a:r>
              <a:rPr lang="tr-TR" sz="4700">
                <a:cs typeface="Calibri Light"/>
              </a:rPr>
              <a:t>Toplum Tarafından Kabul Görmemenin Tesellisi-Sokrates</a:t>
            </a:r>
            <a:endParaRPr lang="tr-TR" sz="4700"/>
          </a:p>
        </p:txBody>
      </p:sp>
      <p:sp>
        <p:nvSpPr>
          <p:cNvPr id="3" name="Alt Başlık 2"/>
          <p:cNvSpPr>
            <a:spLocks noGrp="1"/>
          </p:cNvSpPr>
          <p:nvPr>
            <p:ph type="subTitle" idx="1"/>
          </p:nvPr>
        </p:nvSpPr>
        <p:spPr>
          <a:xfrm>
            <a:off x="6746627" y="4750893"/>
            <a:ext cx="4645250" cy="1147863"/>
          </a:xfrm>
        </p:spPr>
        <p:txBody>
          <a:bodyPr anchor="t">
            <a:normAutofit/>
          </a:bodyPr>
          <a:lstStyle/>
          <a:p>
            <a:pPr algn="l"/>
            <a:endParaRPr lang="tr-TR" sz="2000"/>
          </a:p>
        </p:txBody>
      </p:sp>
      <p:sp>
        <p:nvSpPr>
          <p:cNvPr id="9" name="Freeform: Shape 8">
            <a:extLst>
              <a:ext uri="{FF2B5EF4-FFF2-40B4-BE49-F238E27FC236}">
                <a16:creationId xmlns:a16="http://schemas.microsoft.com/office/drawing/2014/main" xmlns="" id="{1DB7C82F-AB7E-4F0C-B829-FA1B9C41518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Resim 4" descr="adam, kişi, giyme, bakarken içeren bir resim&#10;&#10;Çok yüksek güvenilirlikle oluşturulmuş açıklama">
            <a:extLst>
              <a:ext uri="{FF2B5EF4-FFF2-40B4-BE49-F238E27FC236}">
                <a16:creationId xmlns:a16="http://schemas.microsoft.com/office/drawing/2014/main" xmlns="" id="{5883B2B3-87E4-41AB-8FC0-9DF5418F58D0}"/>
              </a:ext>
            </a:extLst>
          </p:cNvPr>
          <p:cNvPicPr>
            <a:picLocks noChangeAspect="1"/>
          </p:cNvPicPr>
          <p:nvPr/>
        </p:nvPicPr>
        <p:blipFill rotWithShape="1">
          <a:blip r:embed="rId2"/>
          <a:srcRect r="12159"/>
          <a:stretch/>
        </p:blipFill>
        <p:spPr>
          <a:xfrm>
            <a:off x="20" y="10"/>
            <a:ext cx="6024134" cy="6857990"/>
          </a:xfrm>
          <a:custGeom>
            <a:avLst/>
            <a:gdLst/>
            <a:ahLst/>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spTree>
    <p:extLst>
      <p:ext uri="{BB962C8B-B14F-4D97-AF65-F5344CB8AC3E}">
        <p14:creationId xmlns:p14="http://schemas.microsoft.com/office/powerpoint/2010/main" val="17984876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xmlns="" id="{EBF87945-A001-489F-9D9B-7D9435F0B9C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1"/>
            <a:ext cx="12192000" cy="1911096"/>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xmlns="" id="{D45127C5-2C38-4C15-951C-7380A6D05ECA}"/>
              </a:ext>
            </a:extLst>
          </p:cNvPr>
          <p:cNvSpPr>
            <a:spLocks noGrp="1"/>
          </p:cNvSpPr>
          <p:nvPr>
            <p:ph type="title"/>
          </p:nvPr>
        </p:nvSpPr>
        <p:spPr>
          <a:xfrm>
            <a:off x="838200" y="365760"/>
            <a:ext cx="10515600" cy="1325563"/>
          </a:xfrm>
        </p:spPr>
        <p:txBody>
          <a:bodyPr>
            <a:normAutofit/>
          </a:bodyPr>
          <a:lstStyle/>
          <a:p>
            <a:r>
              <a:rPr lang="tr-TR">
                <a:solidFill>
                  <a:schemeClr val="bg1"/>
                </a:solidFill>
                <a:cs typeface="Calibri Light"/>
              </a:rPr>
              <a:t>Hayatımıza yön veren kavramları;</a:t>
            </a:r>
            <a:endParaRPr lang="tr-TR">
              <a:solidFill>
                <a:schemeClr val="bg1"/>
              </a:solidFill>
            </a:endParaRPr>
          </a:p>
        </p:txBody>
      </p:sp>
      <p:sp>
        <p:nvSpPr>
          <p:cNvPr id="3" name="İçerik Yer Tutucusu 2">
            <a:extLst>
              <a:ext uri="{FF2B5EF4-FFF2-40B4-BE49-F238E27FC236}">
                <a16:creationId xmlns:a16="http://schemas.microsoft.com/office/drawing/2014/main" xmlns="" id="{ADDEFA03-A40E-4FEF-9987-2896A99E1621}"/>
              </a:ext>
            </a:extLst>
          </p:cNvPr>
          <p:cNvSpPr>
            <a:spLocks noGrp="1"/>
          </p:cNvSpPr>
          <p:nvPr>
            <p:ph idx="1"/>
          </p:nvPr>
        </p:nvSpPr>
        <p:spPr>
          <a:xfrm>
            <a:off x="539324" y="2895083"/>
            <a:ext cx="5116125" cy="3583804"/>
          </a:xfrm>
        </p:spPr>
        <p:txBody>
          <a:bodyPr vert="horz" lIns="91440" tIns="45720" rIns="91440" bIns="45720" rtlCol="0" anchor="ctr">
            <a:noAutofit/>
          </a:bodyPr>
          <a:lstStyle/>
          <a:p>
            <a:r>
              <a:rPr lang="tr-TR" sz="2400" b="1" dirty="0">
                <a:cs typeface="Calibri"/>
              </a:rPr>
              <a:t>Normallik üzerine: </a:t>
            </a:r>
            <a:r>
              <a:rPr lang="tr-TR" sz="2400" dirty="0">
                <a:cs typeface="Calibri"/>
              </a:rPr>
              <a:t>Montaigne ise gezdikçe gördükçe normalliğin çok değişken bir kavram olduğunu fark etti .</a:t>
            </a:r>
            <a:endParaRPr lang="tr-TR">
              <a:cs typeface="Calibri"/>
            </a:endParaRPr>
          </a:p>
          <a:p>
            <a:r>
              <a:rPr lang="tr-TR" sz="2400" b="1" i="1" dirty="0">
                <a:cs typeface="Calibri"/>
              </a:rPr>
              <a:t>"Her ulusun başka uluslar için sadece alışılmadık olmak ile kalmayan, aynı zamanda barbarca ve acayip görünen pek çok geleneği ve alışkanlığı vardır." (</a:t>
            </a:r>
            <a:r>
              <a:rPr lang="tr-TR" sz="2400" b="1" i="1" dirty="0" err="1">
                <a:cs typeface="Calibri"/>
              </a:rPr>
              <a:t>sf</a:t>
            </a:r>
            <a:r>
              <a:rPr lang="tr-TR" sz="2400" b="1" i="1" dirty="0">
                <a:cs typeface="Calibri"/>
              </a:rPr>
              <a:t> 167)</a:t>
            </a:r>
            <a:endParaRPr lang="tr-TR" sz="2400" dirty="0">
              <a:cs typeface="Calibri"/>
            </a:endParaRPr>
          </a:p>
          <a:p>
            <a:r>
              <a:rPr lang="tr-TR" sz="2400" b="1" i="1" dirty="0">
                <a:cs typeface="Calibri"/>
              </a:rPr>
              <a:t>"Yabancı ülkeler görmek bizi yöresel kibrimizden uzaklaştırır, bizim başka olasılıkları görmemizi, kendimizle barışık olmamızı sağlar." (</a:t>
            </a:r>
            <a:r>
              <a:rPr lang="tr-TR" sz="2400" b="1" i="1" dirty="0" err="1">
                <a:cs typeface="Calibri"/>
              </a:rPr>
              <a:t>sf</a:t>
            </a:r>
            <a:r>
              <a:rPr lang="tr-TR" sz="2400" b="1" i="1" dirty="0">
                <a:cs typeface="Calibri"/>
              </a:rPr>
              <a:t> 179)</a:t>
            </a:r>
            <a:r>
              <a:rPr lang="en-US" sz="2400" dirty="0"/>
              <a:t/>
            </a:r>
            <a:br>
              <a:rPr lang="en-US" sz="2400" dirty="0"/>
            </a:br>
            <a:endParaRPr lang="en-US" sz="2000">
              <a:cs typeface="Calibri"/>
            </a:endParaRPr>
          </a:p>
          <a:p>
            <a:endParaRPr lang="tr-TR" sz="2000" b="1">
              <a:cs typeface="Calibri"/>
            </a:endParaRPr>
          </a:p>
        </p:txBody>
      </p:sp>
      <p:pic>
        <p:nvPicPr>
          <p:cNvPr id="16" name="Resim 17" descr="açık hava, motor, adam, beysbol içeren bir resim&#10;&#10;Çok yüksek güvenilirlikle oluşturulmuş açıklama">
            <a:extLst>
              <a:ext uri="{FF2B5EF4-FFF2-40B4-BE49-F238E27FC236}">
                <a16:creationId xmlns:a16="http://schemas.microsoft.com/office/drawing/2014/main" xmlns="" id="{BAF6B877-BF97-4457-B925-3BCB623C9BE8}"/>
              </a:ext>
            </a:extLst>
          </p:cNvPr>
          <p:cNvPicPr>
            <a:picLocks noChangeAspect="1"/>
          </p:cNvPicPr>
          <p:nvPr/>
        </p:nvPicPr>
        <p:blipFill rotWithShape="1">
          <a:blip r:embed="rId2"/>
          <a:srcRect l="3675" r="2" b="2"/>
          <a:stretch/>
        </p:blipFill>
        <p:spPr>
          <a:xfrm>
            <a:off x="6335270" y="2276857"/>
            <a:ext cx="5015484" cy="3900106"/>
          </a:xfrm>
          <a:prstGeom prst="rect">
            <a:avLst/>
          </a:prstGeom>
        </p:spPr>
      </p:pic>
    </p:spTree>
    <p:extLst>
      <p:ext uri="{BB962C8B-B14F-4D97-AF65-F5344CB8AC3E}">
        <p14:creationId xmlns:p14="http://schemas.microsoft.com/office/powerpoint/2010/main" val="6489216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xmlns="" id="{EBF87945-A001-489F-9D9B-7D9435F0B9C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1"/>
            <a:ext cx="12192000" cy="1911096"/>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xmlns="" id="{A9E78DE8-3CB1-4A71-B2B1-59C4DA6A3FD8}"/>
              </a:ext>
            </a:extLst>
          </p:cNvPr>
          <p:cNvSpPr>
            <a:spLocks noGrp="1"/>
          </p:cNvSpPr>
          <p:nvPr>
            <p:ph type="title"/>
          </p:nvPr>
        </p:nvSpPr>
        <p:spPr>
          <a:xfrm>
            <a:off x="838200" y="365760"/>
            <a:ext cx="10515600" cy="1325563"/>
          </a:xfrm>
        </p:spPr>
        <p:txBody>
          <a:bodyPr>
            <a:normAutofit/>
          </a:bodyPr>
          <a:lstStyle/>
          <a:p>
            <a:r>
              <a:rPr lang="tr-TR">
                <a:solidFill>
                  <a:schemeClr val="bg1"/>
                </a:solidFill>
                <a:cs typeface="Calibri Light"/>
              </a:rPr>
              <a:t>Hayatımıza yön veren kavramları;</a:t>
            </a:r>
            <a:endParaRPr lang="tr-TR">
              <a:solidFill>
                <a:schemeClr val="bg1"/>
              </a:solidFill>
            </a:endParaRPr>
          </a:p>
        </p:txBody>
      </p:sp>
      <p:sp>
        <p:nvSpPr>
          <p:cNvPr id="3" name="İçerik Yer Tutucusu 2">
            <a:extLst>
              <a:ext uri="{FF2B5EF4-FFF2-40B4-BE49-F238E27FC236}">
                <a16:creationId xmlns:a16="http://schemas.microsoft.com/office/drawing/2014/main" xmlns="" id="{C3996FBC-C21F-4437-BEDD-6AE68DA4C4C4}"/>
              </a:ext>
            </a:extLst>
          </p:cNvPr>
          <p:cNvSpPr>
            <a:spLocks noGrp="1"/>
          </p:cNvSpPr>
          <p:nvPr>
            <p:ph idx="1"/>
          </p:nvPr>
        </p:nvSpPr>
        <p:spPr>
          <a:xfrm>
            <a:off x="323664" y="2276857"/>
            <a:ext cx="5662463" cy="4360181"/>
          </a:xfrm>
        </p:spPr>
        <p:txBody>
          <a:bodyPr vert="horz" lIns="91440" tIns="45720" rIns="91440" bIns="45720" rtlCol="0" anchor="ctr">
            <a:normAutofit fontScale="92500"/>
          </a:bodyPr>
          <a:lstStyle/>
          <a:p>
            <a:r>
              <a:rPr lang="tr-TR" sz="2400" b="1" dirty="0">
                <a:cs typeface="Calibri"/>
              </a:rPr>
              <a:t>Cinsel yetersizlik üzerine: </a:t>
            </a:r>
            <a:r>
              <a:rPr lang="tr-TR" sz="2400" dirty="0">
                <a:cs typeface="Calibri"/>
              </a:rPr>
              <a:t>Montaigne, bedenlerimizle yaşadığımız sorunları bir ölçüde, bunları rahatça tartışabileceğimiz ortamlardan yoksun olmamıza bağlıyordu.</a:t>
            </a:r>
          </a:p>
          <a:p>
            <a:r>
              <a:rPr lang="tr-TR" sz="2400" b="1" dirty="0">
                <a:cs typeface="Calibri"/>
              </a:rPr>
              <a:t>"Üreme organlarımızın çalışmaları öylesine doğal, gerekli ve doğru ki; acaba bu organlar bize ne yaptılar da biz utanç duymadan onlardan söz açamıyor, onları hep ciddi sohbetlerin dışında tutuyoruz?" (</a:t>
            </a:r>
            <a:r>
              <a:rPr lang="tr-TR" sz="2400" b="1" dirty="0" err="1">
                <a:cs typeface="Calibri"/>
              </a:rPr>
              <a:t>sf</a:t>
            </a:r>
            <a:r>
              <a:rPr lang="tr-TR" sz="2400" b="1" dirty="0">
                <a:cs typeface="Calibri"/>
              </a:rPr>
              <a:t> 158)</a:t>
            </a:r>
          </a:p>
        </p:txBody>
      </p:sp>
      <p:pic>
        <p:nvPicPr>
          <p:cNvPr id="4" name="Resim 4">
            <a:extLst>
              <a:ext uri="{FF2B5EF4-FFF2-40B4-BE49-F238E27FC236}">
                <a16:creationId xmlns:a16="http://schemas.microsoft.com/office/drawing/2014/main" xmlns="" id="{6E343772-65EF-49A0-AE03-2877852C6783}"/>
              </a:ext>
            </a:extLst>
          </p:cNvPr>
          <p:cNvPicPr>
            <a:picLocks noChangeAspect="1"/>
          </p:cNvPicPr>
          <p:nvPr/>
        </p:nvPicPr>
        <p:blipFill rotWithShape="1">
          <a:blip r:embed="rId2"/>
          <a:srcRect r="3677" b="2"/>
          <a:stretch/>
        </p:blipFill>
        <p:spPr>
          <a:xfrm>
            <a:off x="6335270" y="2276857"/>
            <a:ext cx="5015484" cy="3900106"/>
          </a:xfrm>
          <a:prstGeom prst="rect">
            <a:avLst/>
          </a:prstGeom>
        </p:spPr>
      </p:pic>
    </p:spTree>
    <p:extLst>
      <p:ext uri="{BB962C8B-B14F-4D97-AF65-F5344CB8AC3E}">
        <p14:creationId xmlns:p14="http://schemas.microsoft.com/office/powerpoint/2010/main" val="24968816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xmlns="" id="{EBF87945-A001-489F-9D9B-7D9435F0B9C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1"/>
            <a:ext cx="12192000" cy="1911096"/>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xmlns="" id="{50A1ED80-40A1-4B7E-9CF4-0D1B8AFB353A}"/>
              </a:ext>
            </a:extLst>
          </p:cNvPr>
          <p:cNvSpPr>
            <a:spLocks noGrp="1"/>
          </p:cNvSpPr>
          <p:nvPr>
            <p:ph type="title"/>
          </p:nvPr>
        </p:nvSpPr>
        <p:spPr>
          <a:xfrm>
            <a:off x="838200" y="365760"/>
            <a:ext cx="10515600" cy="1325563"/>
          </a:xfrm>
        </p:spPr>
        <p:txBody>
          <a:bodyPr>
            <a:normAutofit/>
          </a:bodyPr>
          <a:lstStyle/>
          <a:p>
            <a:r>
              <a:rPr lang="tr-TR">
                <a:solidFill>
                  <a:schemeClr val="bg1"/>
                </a:solidFill>
                <a:cs typeface="Calibri Light"/>
              </a:rPr>
              <a:t>Hayatımıza yön veren kavramları;</a:t>
            </a:r>
            <a:endParaRPr lang="tr-TR">
              <a:solidFill>
                <a:schemeClr val="bg1"/>
              </a:solidFill>
            </a:endParaRPr>
          </a:p>
        </p:txBody>
      </p:sp>
      <p:sp>
        <p:nvSpPr>
          <p:cNvPr id="3" name="İçerik Yer Tutucusu 2">
            <a:extLst>
              <a:ext uri="{FF2B5EF4-FFF2-40B4-BE49-F238E27FC236}">
                <a16:creationId xmlns:a16="http://schemas.microsoft.com/office/drawing/2014/main" xmlns="" id="{FAA2273B-8FCF-49AD-AEFA-7E7DE4810359}"/>
              </a:ext>
            </a:extLst>
          </p:cNvPr>
          <p:cNvSpPr>
            <a:spLocks noGrp="1"/>
          </p:cNvSpPr>
          <p:nvPr>
            <p:ph idx="1"/>
          </p:nvPr>
        </p:nvSpPr>
        <p:spPr>
          <a:xfrm>
            <a:off x="266154" y="2276857"/>
            <a:ext cx="5590578" cy="4331426"/>
          </a:xfrm>
        </p:spPr>
        <p:txBody>
          <a:bodyPr anchor="ctr">
            <a:normAutofit/>
          </a:bodyPr>
          <a:lstStyle/>
          <a:p>
            <a:r>
              <a:rPr lang="tr-TR" sz="2400" b="1" dirty="0">
                <a:cs typeface="Calibri"/>
              </a:rPr>
              <a:t>Kültürel yetersizlik üzerine: </a:t>
            </a:r>
            <a:r>
              <a:rPr lang="tr-TR" sz="2400" dirty="0">
                <a:cs typeface="Calibri"/>
              </a:rPr>
              <a:t>Montaigne, bizi yaşadığımız yöreye özgü önyargıları bir yana bırakmaya ve dünya vatandaşı olmaya davet ediyordu; böylece önyargılarımız yüzünden yaşadığımız kişilik bölünmesini artık yaşamayacak, kendimizi çok daha az baskı altında hissedeceğimiz bir yaşam sürebilecektik.</a:t>
            </a:r>
          </a:p>
        </p:txBody>
      </p:sp>
      <p:pic>
        <p:nvPicPr>
          <p:cNvPr id="4" name="Resim 4" descr="yatak odası, oda, yatak içeren bir resim&#10;&#10;Çok yüksek güvenilirlikle oluşturulmuş açıklama">
            <a:extLst>
              <a:ext uri="{FF2B5EF4-FFF2-40B4-BE49-F238E27FC236}">
                <a16:creationId xmlns:a16="http://schemas.microsoft.com/office/drawing/2014/main" xmlns="" id="{F88C2A2C-83E8-498F-B5E9-EA6E4697952F}"/>
              </a:ext>
            </a:extLst>
          </p:cNvPr>
          <p:cNvPicPr>
            <a:picLocks noChangeAspect="1"/>
          </p:cNvPicPr>
          <p:nvPr/>
        </p:nvPicPr>
        <p:blipFill rotWithShape="1">
          <a:blip r:embed="rId2"/>
          <a:srcRect l="28369" r="21759"/>
          <a:stretch/>
        </p:blipFill>
        <p:spPr>
          <a:xfrm>
            <a:off x="6335270" y="2276857"/>
            <a:ext cx="5015484" cy="3900106"/>
          </a:xfrm>
          <a:prstGeom prst="rect">
            <a:avLst/>
          </a:prstGeom>
        </p:spPr>
      </p:pic>
    </p:spTree>
    <p:extLst>
      <p:ext uri="{BB962C8B-B14F-4D97-AF65-F5344CB8AC3E}">
        <p14:creationId xmlns:p14="http://schemas.microsoft.com/office/powerpoint/2010/main" val="21101570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4" descr="kişi, adam, kıyafet, iç mekan içeren bir resim&#10;&#10;Çok yüksek güvenilirlikle oluşturulmuş açıklama">
            <a:extLst>
              <a:ext uri="{FF2B5EF4-FFF2-40B4-BE49-F238E27FC236}">
                <a16:creationId xmlns:a16="http://schemas.microsoft.com/office/drawing/2014/main" xmlns="" id="{96E17780-6948-422E-AF06-F4443E4E9C3C}"/>
              </a:ext>
            </a:extLst>
          </p:cNvPr>
          <p:cNvPicPr>
            <a:picLocks noChangeAspect="1"/>
          </p:cNvPicPr>
          <p:nvPr/>
        </p:nvPicPr>
        <p:blipFill rotWithShape="1">
          <a:blip r:embed="rId2"/>
          <a:srcRect l="7230" r="1954" b="2"/>
          <a:stretch/>
        </p:blipFill>
        <p:spPr>
          <a:xfrm>
            <a:off x="20" y="584909"/>
            <a:ext cx="5718616" cy="5509675"/>
          </a:xfrm>
          <a:custGeom>
            <a:avLst/>
            <a:gdLst/>
            <a:ahLst/>
            <a:cxnLst/>
            <a:rect l="l" t="t" r="r" b="b"/>
            <a:pathLst>
              <a:path w="5718636" h="5509675">
                <a:moveTo>
                  <a:pt x="0" y="0"/>
                </a:moveTo>
                <a:lnTo>
                  <a:pt x="2672821" y="0"/>
                </a:lnTo>
                <a:lnTo>
                  <a:pt x="2673116" y="639"/>
                </a:lnTo>
                <a:lnTo>
                  <a:pt x="3175662" y="639"/>
                </a:lnTo>
                <a:lnTo>
                  <a:pt x="5718636" y="5509675"/>
                </a:lnTo>
                <a:lnTo>
                  <a:pt x="502842" y="5509675"/>
                </a:lnTo>
                <a:lnTo>
                  <a:pt x="502842" y="5509036"/>
                </a:lnTo>
                <a:lnTo>
                  <a:pt x="0" y="5509036"/>
                </a:lnTo>
                <a:close/>
              </a:path>
            </a:pathLst>
          </a:custGeom>
        </p:spPr>
      </p:pic>
      <p:sp>
        <p:nvSpPr>
          <p:cNvPr id="6" name="Freeform: Shape 8">
            <a:extLst>
              <a:ext uri="{FF2B5EF4-FFF2-40B4-BE49-F238E27FC236}">
                <a16:creationId xmlns:a16="http://schemas.microsoft.com/office/drawing/2014/main" xmlns="" id="{17CDB40A-75BB-4498-A20B-59C3984A3A9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3842619" y="585526"/>
            <a:ext cx="8349381" cy="5509038"/>
          </a:xfrm>
          <a:custGeom>
            <a:avLst/>
            <a:gdLst>
              <a:gd name="connsiteX0" fmla="*/ 0 w 8349381"/>
              <a:gd name="connsiteY0" fmla="*/ 0 h 5509038"/>
              <a:gd name="connsiteX1" fmla="*/ 8349381 w 8349381"/>
              <a:gd name="connsiteY1" fmla="*/ 0 h 5509038"/>
              <a:gd name="connsiteX2" fmla="*/ 5806407 w 8349381"/>
              <a:gd name="connsiteY2" fmla="*/ 5509038 h 5509038"/>
              <a:gd name="connsiteX3" fmla="*/ 0 w 8349381"/>
              <a:gd name="connsiteY3" fmla="*/ 5509038 h 5509038"/>
            </a:gdLst>
            <a:ahLst/>
            <a:cxnLst>
              <a:cxn ang="0">
                <a:pos x="connsiteX0" y="connsiteY0"/>
              </a:cxn>
              <a:cxn ang="0">
                <a:pos x="connsiteX1" y="connsiteY1"/>
              </a:cxn>
              <a:cxn ang="0">
                <a:pos x="connsiteX2" y="connsiteY2"/>
              </a:cxn>
              <a:cxn ang="0">
                <a:pos x="connsiteX3" y="connsiteY3"/>
              </a:cxn>
            </a:cxnLst>
            <a:rect l="l" t="t" r="r" b="b"/>
            <a:pathLst>
              <a:path w="8349381" h="5509038">
                <a:moveTo>
                  <a:pt x="0" y="0"/>
                </a:moveTo>
                <a:lnTo>
                  <a:pt x="8349381" y="0"/>
                </a:lnTo>
                <a:lnTo>
                  <a:pt x="5806407" y="5509038"/>
                </a:lnTo>
                <a:lnTo>
                  <a:pt x="0" y="5509038"/>
                </a:lnTo>
                <a:close/>
              </a:path>
            </a:pathLst>
          </a:cu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1">
                  <a:lumMod val="95000"/>
                </a:schemeClr>
              </a:solidFill>
            </a:endParaRPr>
          </a:p>
        </p:txBody>
      </p:sp>
      <p:sp>
        <p:nvSpPr>
          <p:cNvPr id="3" name="Alt Başlık 2"/>
          <p:cNvSpPr>
            <a:spLocks noGrp="1"/>
          </p:cNvSpPr>
          <p:nvPr>
            <p:ph type="subTitle" idx="1"/>
          </p:nvPr>
        </p:nvSpPr>
        <p:spPr>
          <a:xfrm>
            <a:off x="5986272" y="3651047"/>
            <a:ext cx="5370576" cy="911117"/>
          </a:xfrm>
        </p:spPr>
        <p:txBody>
          <a:bodyPr>
            <a:normAutofit/>
          </a:bodyPr>
          <a:lstStyle/>
          <a:p>
            <a:pPr algn="l"/>
            <a:endParaRPr lang="tr-TR" sz="2000">
              <a:solidFill>
                <a:srgbClr val="FFFFFF"/>
              </a:solidFill>
            </a:endParaRPr>
          </a:p>
        </p:txBody>
      </p:sp>
      <p:sp>
        <p:nvSpPr>
          <p:cNvPr id="2" name="Başlık 1"/>
          <p:cNvSpPr>
            <a:spLocks noGrp="1"/>
          </p:cNvSpPr>
          <p:nvPr>
            <p:ph type="ctrTitle"/>
          </p:nvPr>
        </p:nvSpPr>
        <p:spPr>
          <a:xfrm>
            <a:off x="5673747" y="1408814"/>
            <a:ext cx="5683102" cy="2235277"/>
          </a:xfrm>
        </p:spPr>
        <p:txBody>
          <a:bodyPr>
            <a:normAutofit/>
          </a:bodyPr>
          <a:lstStyle/>
          <a:p>
            <a:pPr algn="l"/>
            <a:r>
              <a:rPr lang="tr-TR" sz="5000">
                <a:solidFill>
                  <a:srgbClr val="FFFFFF"/>
                </a:solidFill>
                <a:cs typeface="Calibri Light"/>
              </a:rPr>
              <a:t>Kırık Bir Kalbin Tesellisi-Schopenhauer</a:t>
            </a:r>
            <a:endParaRPr lang="tr-TR" sz="5000">
              <a:solidFill>
                <a:srgbClr val="FFFFFF"/>
              </a:solidFill>
            </a:endParaRPr>
          </a:p>
        </p:txBody>
      </p:sp>
    </p:spTree>
    <p:extLst>
      <p:ext uri="{BB962C8B-B14F-4D97-AF65-F5344CB8AC3E}">
        <p14:creationId xmlns:p14="http://schemas.microsoft.com/office/powerpoint/2010/main" val="17088611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18FD74D4-C0F3-4E5B-9628-885593F0B52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xmlns="" id="{154223EE-8FA5-447E-B9DA-5C0BD1ECA19F}"/>
              </a:ext>
            </a:extLst>
          </p:cNvPr>
          <p:cNvSpPr>
            <a:spLocks noGrp="1"/>
          </p:cNvSpPr>
          <p:nvPr>
            <p:ph type="title"/>
          </p:nvPr>
        </p:nvSpPr>
        <p:spPr>
          <a:xfrm>
            <a:off x="1197864" y="891539"/>
            <a:ext cx="4898135" cy="1346693"/>
          </a:xfrm>
        </p:spPr>
        <p:txBody>
          <a:bodyPr>
            <a:normAutofit/>
          </a:bodyPr>
          <a:lstStyle/>
          <a:p>
            <a:endParaRPr lang="tr-TR" sz="4000"/>
          </a:p>
        </p:txBody>
      </p:sp>
      <p:sp>
        <p:nvSpPr>
          <p:cNvPr id="11" name="Rectangle 10">
            <a:extLst>
              <a:ext uri="{FF2B5EF4-FFF2-40B4-BE49-F238E27FC236}">
                <a16:creationId xmlns:a16="http://schemas.microsoft.com/office/drawing/2014/main" xmlns="" id="{E64FA8EC-281F-4A47-AF2E-9F85F2AABC2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891540"/>
            <a:ext cx="722376" cy="5071110"/>
          </a:xfrm>
          <a:prstGeom prst="rect">
            <a:avLst/>
          </a:prstGeom>
          <a:solidFill>
            <a:srgbClr val="4C52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xmlns="" id="{44F548AD-5D1B-4848-ADEE-28BF0155CB11}"/>
              </a:ext>
            </a:extLst>
          </p:cNvPr>
          <p:cNvSpPr>
            <a:spLocks noGrp="1"/>
          </p:cNvSpPr>
          <p:nvPr>
            <p:ph idx="1"/>
          </p:nvPr>
        </p:nvSpPr>
        <p:spPr>
          <a:xfrm>
            <a:off x="1197864" y="2399100"/>
            <a:ext cx="4878978" cy="3645084"/>
          </a:xfrm>
        </p:spPr>
        <p:txBody>
          <a:bodyPr vert="horz" lIns="91440" tIns="45720" rIns="91440" bIns="45720" rtlCol="0">
            <a:normAutofit/>
          </a:bodyPr>
          <a:lstStyle/>
          <a:p>
            <a:r>
              <a:rPr lang="tr-TR" sz="2000">
                <a:cs typeface="Calibri"/>
              </a:rPr>
              <a:t>"Çektiği aşk acıları açısından değerlendirildiğinde, belki de filozofların en hassasıdır o" deniyor kitapta.</a:t>
            </a:r>
          </a:p>
          <a:p>
            <a:r>
              <a:rPr lang="tr-TR" sz="2000">
                <a:ea typeface="+mn-lt"/>
                <a:cs typeface="+mn-lt"/>
              </a:rPr>
              <a:t>Schopenhauer, hayatın anlamsızlığına, acımasızlığına, varoluşun hata olduğuna derin bir kederle inanmış bir filozof. Bugün kötü, yarın daha da kötü olacak ve en kötüsü oluncaya dek bu böyle sürüp gidecek diye düşünüyor.</a:t>
            </a:r>
          </a:p>
          <a:p>
            <a:endParaRPr lang="tr-TR" sz="2000">
              <a:cs typeface="Calibri"/>
            </a:endParaRPr>
          </a:p>
          <a:p>
            <a:endParaRPr lang="tr-TR" sz="2000">
              <a:cs typeface="Calibri"/>
            </a:endParaRPr>
          </a:p>
        </p:txBody>
      </p:sp>
      <p:pic>
        <p:nvPicPr>
          <p:cNvPr id="4" name="Resim 4" descr="iç mekan, kırmızı, tablo, oturma içeren bir resim&#10;&#10;Çok yüksek güvenilirlikle oluşturulmuş açıklama">
            <a:extLst>
              <a:ext uri="{FF2B5EF4-FFF2-40B4-BE49-F238E27FC236}">
                <a16:creationId xmlns:a16="http://schemas.microsoft.com/office/drawing/2014/main" xmlns="" id="{D8A8A966-B818-47CC-BEF1-F4F39F22742C}"/>
              </a:ext>
            </a:extLst>
          </p:cNvPr>
          <p:cNvPicPr>
            <a:picLocks noChangeAspect="1"/>
          </p:cNvPicPr>
          <p:nvPr/>
        </p:nvPicPr>
        <p:blipFill rotWithShape="1">
          <a:blip r:embed="rId2"/>
          <a:srcRect l="13159" r="16891" b="-1"/>
          <a:stretch/>
        </p:blipFill>
        <p:spPr>
          <a:xfrm>
            <a:off x="6552330" y="891540"/>
            <a:ext cx="5639670" cy="5071110"/>
          </a:xfrm>
          <a:prstGeom prst="rect">
            <a:avLst/>
          </a:prstGeom>
          <a:effectLst>
            <a:outerShdw blurRad="406400" dist="317500" dir="5400000" sx="89000" sy="89000" rotWithShape="0">
              <a:prstClr val="black">
                <a:alpha val="15000"/>
              </a:prstClr>
            </a:outerShdw>
          </a:effectLst>
        </p:spPr>
      </p:pic>
    </p:spTree>
    <p:extLst>
      <p:ext uri="{BB962C8B-B14F-4D97-AF65-F5344CB8AC3E}">
        <p14:creationId xmlns:p14="http://schemas.microsoft.com/office/powerpoint/2010/main" val="28242305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87A57295-2710-4920-B99A-4D1FA03A62B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xmlns="" id="{78067929-4D33-4306-9E2F-67C49CDDB5D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33400" y="465745"/>
            <a:ext cx="11125200" cy="5639435"/>
          </a:xfrm>
          <a:prstGeom prst="rect">
            <a:avLst/>
          </a:prstGeom>
          <a:solidFill>
            <a:schemeClr val="tx1">
              <a:alpha val="93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xmlns="" id="{47551C24-EE09-4202-8B01-252E1570BA51}"/>
              </a:ext>
            </a:extLst>
          </p:cNvPr>
          <p:cNvSpPr>
            <a:spLocks noGrp="1"/>
          </p:cNvSpPr>
          <p:nvPr>
            <p:ph type="title"/>
          </p:nvPr>
        </p:nvSpPr>
        <p:spPr>
          <a:xfrm>
            <a:off x="376770" y="894027"/>
            <a:ext cx="4332562" cy="4782873"/>
          </a:xfrm>
        </p:spPr>
        <p:txBody>
          <a:bodyPr>
            <a:normAutofit/>
          </a:bodyPr>
          <a:lstStyle/>
          <a:p>
            <a:pPr algn="ctr"/>
            <a:r>
              <a:rPr lang="tr-TR" b="1" dirty="0" err="1">
                <a:solidFill>
                  <a:schemeClr val="bg1"/>
                </a:solidFill>
                <a:ea typeface="+mj-lt"/>
                <a:cs typeface="+mj-lt"/>
              </a:rPr>
              <a:t>Schopenhauer</a:t>
            </a:r>
            <a:endParaRPr lang="tr-TR" b="1" dirty="0">
              <a:solidFill>
                <a:schemeClr val="bg1"/>
              </a:solidFill>
              <a:ea typeface="+mj-lt"/>
              <a:cs typeface="+mj-lt"/>
            </a:endParaRPr>
          </a:p>
          <a:p>
            <a:pPr algn="r"/>
            <a:endParaRPr lang="tr-TR" dirty="0">
              <a:solidFill>
                <a:schemeClr val="bg1"/>
              </a:solidFill>
              <a:cs typeface="Calibri Light"/>
            </a:endParaRPr>
          </a:p>
        </p:txBody>
      </p:sp>
      <p:cxnSp>
        <p:nvCxnSpPr>
          <p:cNvPr id="12" name="Straight Connector 11">
            <a:extLst>
              <a:ext uri="{FF2B5EF4-FFF2-40B4-BE49-F238E27FC236}">
                <a16:creationId xmlns:a16="http://schemas.microsoft.com/office/drawing/2014/main" xmlns="" id="{2D72A2C9-F3CA-4216-8BAD-FA4C970C3C4E}"/>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654296" y="2057400"/>
            <a:ext cx="0" cy="2743200"/>
          </a:xfrm>
          <a:prstGeom prst="line">
            <a:avLst/>
          </a:prstGeom>
          <a:ln w="19050">
            <a:solidFill>
              <a:schemeClr val="bg1">
                <a:alpha val="80000"/>
              </a:schemeClr>
            </a:solidFill>
          </a:ln>
        </p:spPr>
        <p:style>
          <a:lnRef idx="1">
            <a:schemeClr val="accent1"/>
          </a:lnRef>
          <a:fillRef idx="0">
            <a:schemeClr val="accent1"/>
          </a:fillRef>
          <a:effectRef idx="0">
            <a:schemeClr val="accent1"/>
          </a:effectRef>
          <a:fontRef idx="minor">
            <a:schemeClr val="tx1"/>
          </a:fontRef>
        </p:style>
      </p:cxnSp>
      <p:sp>
        <p:nvSpPr>
          <p:cNvPr id="3" name="İçerik Yer Tutucusu 2">
            <a:extLst>
              <a:ext uri="{FF2B5EF4-FFF2-40B4-BE49-F238E27FC236}">
                <a16:creationId xmlns:a16="http://schemas.microsoft.com/office/drawing/2014/main" xmlns="" id="{70C2AC7B-0B92-443C-8927-AF4287DDDCD8}"/>
              </a:ext>
            </a:extLst>
          </p:cNvPr>
          <p:cNvSpPr>
            <a:spLocks noGrp="1"/>
          </p:cNvSpPr>
          <p:nvPr>
            <p:ph idx="1"/>
          </p:nvPr>
        </p:nvSpPr>
        <p:spPr>
          <a:xfrm>
            <a:off x="4976032" y="894027"/>
            <a:ext cx="6377768" cy="4782873"/>
          </a:xfrm>
        </p:spPr>
        <p:txBody>
          <a:bodyPr vert="horz" lIns="91440" tIns="45720" rIns="91440" bIns="45720" rtlCol="0" anchor="ctr">
            <a:normAutofit lnSpcReduction="10000"/>
          </a:bodyPr>
          <a:lstStyle/>
          <a:p>
            <a:r>
              <a:rPr lang="tr-TR" sz="2400">
                <a:solidFill>
                  <a:schemeClr val="bg1"/>
                </a:solidFill>
                <a:cs typeface="Calibri"/>
              </a:rPr>
              <a:t>Daha 6 yaşındayken anne ve babası yürüyüşten döndüklerinde derin bir hüzün içerisinde buluyorlar </a:t>
            </a:r>
            <a:r>
              <a:rPr lang="tr-TR" sz="2400">
                <a:solidFill>
                  <a:schemeClr val="bg1"/>
                </a:solidFill>
                <a:ea typeface="+mn-lt"/>
                <a:cs typeface="+mn-lt"/>
              </a:rPr>
              <a:t>Schopenhauer'u. Genç yaşta babasının intiharıyla sarsılıyor, hayatının sonuna kadar rahat bir şekilde yaşayacak kadar miras düşse bile babasından bu Schopenhauer'u rahatlatmıyor. Zaten karamsar olan filozofumuz iyice karamsarlaşıyor. Aşk üzerine yoğunlaşıyor, diğer felsefeciler bu konuyu hafife alsa da Schopenhauer için hiç hafife alınacak bir konu olmadığını anlatmaya çalışıyor.</a:t>
            </a:r>
          </a:p>
          <a:p>
            <a:endParaRPr lang="tr-TR" sz="2400">
              <a:solidFill>
                <a:schemeClr val="bg1"/>
              </a:solidFill>
              <a:ea typeface="+mn-lt"/>
              <a:cs typeface="+mn-lt"/>
            </a:endParaRPr>
          </a:p>
        </p:txBody>
      </p:sp>
    </p:spTree>
    <p:extLst>
      <p:ext uri="{BB962C8B-B14F-4D97-AF65-F5344CB8AC3E}">
        <p14:creationId xmlns:p14="http://schemas.microsoft.com/office/powerpoint/2010/main" val="28372366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87A57295-2710-4920-B99A-4D1FA03A62B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xmlns="" id="{78067929-4D33-4306-9E2F-67C49CDDB5D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33400" y="465745"/>
            <a:ext cx="11125200" cy="5639435"/>
          </a:xfrm>
          <a:prstGeom prst="rect">
            <a:avLst/>
          </a:prstGeom>
          <a:solidFill>
            <a:schemeClr val="tx1">
              <a:alpha val="93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xmlns="" id="{31891FFB-ACFA-43B5-B2BD-C489FE6D8488}"/>
              </a:ext>
            </a:extLst>
          </p:cNvPr>
          <p:cNvSpPr>
            <a:spLocks noGrp="1"/>
          </p:cNvSpPr>
          <p:nvPr>
            <p:ph type="title"/>
          </p:nvPr>
        </p:nvSpPr>
        <p:spPr>
          <a:xfrm>
            <a:off x="838200" y="894027"/>
            <a:ext cx="3494362" cy="4782873"/>
          </a:xfrm>
        </p:spPr>
        <p:txBody>
          <a:bodyPr>
            <a:normAutofit/>
          </a:bodyPr>
          <a:lstStyle/>
          <a:p>
            <a:pPr algn="ctr"/>
            <a:r>
              <a:rPr lang="tr-TR" dirty="0">
                <a:solidFill>
                  <a:schemeClr val="bg1"/>
                </a:solidFill>
                <a:cs typeface="Calibri Light"/>
              </a:rPr>
              <a:t>Kısacası:</a:t>
            </a:r>
          </a:p>
        </p:txBody>
      </p:sp>
      <p:cxnSp>
        <p:nvCxnSpPr>
          <p:cNvPr id="12" name="Straight Connector 11">
            <a:extLst>
              <a:ext uri="{FF2B5EF4-FFF2-40B4-BE49-F238E27FC236}">
                <a16:creationId xmlns:a16="http://schemas.microsoft.com/office/drawing/2014/main" xmlns="" id="{2D72A2C9-F3CA-4216-8BAD-FA4C970C3C4E}"/>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654296" y="2057400"/>
            <a:ext cx="0" cy="2743200"/>
          </a:xfrm>
          <a:prstGeom prst="line">
            <a:avLst/>
          </a:prstGeom>
          <a:ln w="19050">
            <a:solidFill>
              <a:schemeClr val="bg1">
                <a:alpha val="80000"/>
              </a:schemeClr>
            </a:solidFill>
          </a:ln>
        </p:spPr>
        <p:style>
          <a:lnRef idx="1">
            <a:schemeClr val="accent1"/>
          </a:lnRef>
          <a:fillRef idx="0">
            <a:schemeClr val="accent1"/>
          </a:fillRef>
          <a:effectRef idx="0">
            <a:schemeClr val="accent1"/>
          </a:effectRef>
          <a:fontRef idx="minor">
            <a:schemeClr val="tx1"/>
          </a:fontRef>
        </p:style>
      </p:cxnSp>
      <p:sp>
        <p:nvSpPr>
          <p:cNvPr id="3" name="İçerik Yer Tutucusu 2">
            <a:extLst>
              <a:ext uri="{FF2B5EF4-FFF2-40B4-BE49-F238E27FC236}">
                <a16:creationId xmlns:a16="http://schemas.microsoft.com/office/drawing/2014/main" xmlns="" id="{EB079CFB-CA6E-49CE-A2C8-32E55FCAD32F}"/>
              </a:ext>
            </a:extLst>
          </p:cNvPr>
          <p:cNvSpPr>
            <a:spLocks noGrp="1"/>
          </p:cNvSpPr>
          <p:nvPr>
            <p:ph idx="1"/>
          </p:nvPr>
        </p:nvSpPr>
        <p:spPr>
          <a:xfrm>
            <a:off x="4976032" y="894027"/>
            <a:ext cx="6377768" cy="4782873"/>
          </a:xfrm>
        </p:spPr>
        <p:txBody>
          <a:bodyPr vert="horz" lIns="91440" tIns="45720" rIns="91440" bIns="45720" rtlCol="0" anchor="ctr">
            <a:normAutofit/>
          </a:bodyPr>
          <a:lstStyle/>
          <a:p>
            <a:r>
              <a:rPr lang="tr-TR" sz="2400">
                <a:solidFill>
                  <a:schemeClr val="bg1"/>
                </a:solidFill>
                <a:cs typeface="Calibri"/>
              </a:rPr>
              <a:t>Aşk ve sevgi günümüzde daha çok duygusal ihtiyaç, yanında birinin olması olarak görülüyor. Kitapta bunun aksine </a:t>
            </a:r>
            <a:r>
              <a:rPr lang="tr-TR" sz="2400">
                <a:solidFill>
                  <a:schemeClr val="bg1"/>
                </a:solidFill>
                <a:ea typeface="+mn-lt"/>
                <a:cs typeface="+mn-lt"/>
              </a:rPr>
              <a:t>Schopenhauer iki cinsiyet arasındaki bu aşkın yaşam iradesi olarak şu şekilde tanımlıyor. İki insan sadece üreme neslinin devamı olarak algılandığını ve hayatımıza alacağımız insanların kendilerinde eksik kalan dallarda daha ekin olması olarak seçtiğimizi söylüyor.</a:t>
            </a:r>
          </a:p>
        </p:txBody>
      </p:sp>
    </p:spTree>
    <p:extLst>
      <p:ext uri="{BB962C8B-B14F-4D97-AF65-F5344CB8AC3E}">
        <p14:creationId xmlns:p14="http://schemas.microsoft.com/office/powerpoint/2010/main" val="13260466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4" descr="adam, kişi, bakarken, dik içeren bir resim&#10;&#10;Çok yüksek güvenilirlikle oluşturulmuş açıklama">
            <a:extLst>
              <a:ext uri="{FF2B5EF4-FFF2-40B4-BE49-F238E27FC236}">
                <a16:creationId xmlns:a16="http://schemas.microsoft.com/office/drawing/2014/main" xmlns="" id="{03908821-C30E-45D6-9FE4-15086FB8A80D}"/>
              </a:ext>
            </a:extLst>
          </p:cNvPr>
          <p:cNvPicPr>
            <a:picLocks noChangeAspect="1"/>
          </p:cNvPicPr>
          <p:nvPr/>
        </p:nvPicPr>
        <p:blipFill rotWithShape="1">
          <a:blip r:embed="rId2"/>
          <a:srcRect t="11699" r="-1" b="24187"/>
          <a:stretch/>
        </p:blipFill>
        <p:spPr>
          <a:xfrm>
            <a:off x="20" y="584909"/>
            <a:ext cx="5718616" cy="5509675"/>
          </a:xfrm>
          <a:custGeom>
            <a:avLst/>
            <a:gdLst/>
            <a:ahLst/>
            <a:cxnLst/>
            <a:rect l="l" t="t" r="r" b="b"/>
            <a:pathLst>
              <a:path w="5718636" h="5509675">
                <a:moveTo>
                  <a:pt x="0" y="0"/>
                </a:moveTo>
                <a:lnTo>
                  <a:pt x="2672821" y="0"/>
                </a:lnTo>
                <a:lnTo>
                  <a:pt x="2673116" y="639"/>
                </a:lnTo>
                <a:lnTo>
                  <a:pt x="3175662" y="639"/>
                </a:lnTo>
                <a:lnTo>
                  <a:pt x="5718636" y="5509675"/>
                </a:lnTo>
                <a:lnTo>
                  <a:pt x="502842" y="5509675"/>
                </a:lnTo>
                <a:lnTo>
                  <a:pt x="502842" y="5509036"/>
                </a:lnTo>
                <a:lnTo>
                  <a:pt x="0" y="5509036"/>
                </a:lnTo>
                <a:close/>
              </a:path>
            </a:pathLst>
          </a:custGeom>
        </p:spPr>
      </p:pic>
      <p:sp>
        <p:nvSpPr>
          <p:cNvPr id="9" name="Freeform: Shape 8">
            <a:extLst>
              <a:ext uri="{FF2B5EF4-FFF2-40B4-BE49-F238E27FC236}">
                <a16:creationId xmlns:a16="http://schemas.microsoft.com/office/drawing/2014/main" xmlns="" id="{17CDB40A-75BB-4498-A20B-59C3984A3A9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3842619" y="585526"/>
            <a:ext cx="8349381" cy="5509038"/>
          </a:xfrm>
          <a:custGeom>
            <a:avLst/>
            <a:gdLst>
              <a:gd name="connsiteX0" fmla="*/ 0 w 8349381"/>
              <a:gd name="connsiteY0" fmla="*/ 0 h 5509038"/>
              <a:gd name="connsiteX1" fmla="*/ 8349381 w 8349381"/>
              <a:gd name="connsiteY1" fmla="*/ 0 h 5509038"/>
              <a:gd name="connsiteX2" fmla="*/ 5806407 w 8349381"/>
              <a:gd name="connsiteY2" fmla="*/ 5509038 h 5509038"/>
              <a:gd name="connsiteX3" fmla="*/ 0 w 8349381"/>
              <a:gd name="connsiteY3" fmla="*/ 5509038 h 5509038"/>
            </a:gdLst>
            <a:ahLst/>
            <a:cxnLst>
              <a:cxn ang="0">
                <a:pos x="connsiteX0" y="connsiteY0"/>
              </a:cxn>
              <a:cxn ang="0">
                <a:pos x="connsiteX1" y="connsiteY1"/>
              </a:cxn>
              <a:cxn ang="0">
                <a:pos x="connsiteX2" y="connsiteY2"/>
              </a:cxn>
              <a:cxn ang="0">
                <a:pos x="connsiteX3" y="connsiteY3"/>
              </a:cxn>
            </a:cxnLst>
            <a:rect l="l" t="t" r="r" b="b"/>
            <a:pathLst>
              <a:path w="8349381" h="5509038">
                <a:moveTo>
                  <a:pt x="0" y="0"/>
                </a:moveTo>
                <a:lnTo>
                  <a:pt x="8349381" y="0"/>
                </a:lnTo>
                <a:lnTo>
                  <a:pt x="5806407" y="5509038"/>
                </a:lnTo>
                <a:lnTo>
                  <a:pt x="0" y="5509038"/>
                </a:lnTo>
                <a:close/>
              </a:path>
            </a:pathLst>
          </a:cu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1">
                  <a:lumMod val="95000"/>
                </a:schemeClr>
              </a:solidFill>
            </a:endParaRPr>
          </a:p>
        </p:txBody>
      </p:sp>
      <p:sp>
        <p:nvSpPr>
          <p:cNvPr id="3" name="Alt Başlık 2"/>
          <p:cNvSpPr>
            <a:spLocks noGrp="1"/>
          </p:cNvSpPr>
          <p:nvPr>
            <p:ph type="subTitle" idx="1"/>
          </p:nvPr>
        </p:nvSpPr>
        <p:spPr>
          <a:xfrm>
            <a:off x="5986272" y="3651047"/>
            <a:ext cx="5370576" cy="911117"/>
          </a:xfrm>
        </p:spPr>
        <p:txBody>
          <a:bodyPr>
            <a:normAutofit/>
          </a:bodyPr>
          <a:lstStyle/>
          <a:p>
            <a:pPr algn="l"/>
            <a:endParaRPr lang="tr-TR" sz="2000">
              <a:solidFill>
                <a:srgbClr val="FFFFFF"/>
              </a:solidFill>
            </a:endParaRPr>
          </a:p>
        </p:txBody>
      </p:sp>
      <p:sp>
        <p:nvSpPr>
          <p:cNvPr id="2" name="Başlık 1"/>
          <p:cNvSpPr>
            <a:spLocks noGrp="1"/>
          </p:cNvSpPr>
          <p:nvPr>
            <p:ph type="ctrTitle"/>
          </p:nvPr>
        </p:nvSpPr>
        <p:spPr>
          <a:xfrm>
            <a:off x="5673747" y="1408814"/>
            <a:ext cx="5683102" cy="2235277"/>
          </a:xfrm>
        </p:spPr>
        <p:txBody>
          <a:bodyPr>
            <a:normAutofit fontScale="90000"/>
          </a:bodyPr>
          <a:lstStyle/>
          <a:p>
            <a:pPr algn="l"/>
            <a:r>
              <a:rPr lang="tr-TR" sz="5000">
                <a:solidFill>
                  <a:srgbClr val="FFFFFF"/>
                </a:solidFill>
                <a:cs typeface="Calibri Light"/>
              </a:rPr>
              <a:t>Zorluklar Yaşamanın Tesellisi-</a:t>
            </a:r>
            <a:br>
              <a:rPr lang="tr-TR" sz="5000">
                <a:solidFill>
                  <a:srgbClr val="FFFFFF"/>
                </a:solidFill>
                <a:cs typeface="Calibri Light"/>
              </a:rPr>
            </a:br>
            <a:r>
              <a:rPr lang="tr-TR" sz="5000">
                <a:solidFill>
                  <a:srgbClr val="FFFFFF"/>
                </a:solidFill>
                <a:cs typeface="Calibri Light"/>
              </a:rPr>
              <a:t>Nietszche</a:t>
            </a:r>
            <a:endParaRPr lang="tr-TR" sz="5000">
              <a:solidFill>
                <a:srgbClr val="FFFFFF"/>
              </a:solidFill>
            </a:endParaRPr>
          </a:p>
        </p:txBody>
      </p:sp>
    </p:spTree>
    <p:extLst>
      <p:ext uri="{BB962C8B-B14F-4D97-AF65-F5344CB8AC3E}">
        <p14:creationId xmlns:p14="http://schemas.microsoft.com/office/powerpoint/2010/main" val="6872796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87A57295-2710-4920-B99A-4D1FA03A62B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xmlns="" id="{78067929-4D33-4306-9E2F-67C49CDDB5D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33400" y="465745"/>
            <a:ext cx="11125200" cy="5639435"/>
          </a:xfrm>
          <a:prstGeom prst="rect">
            <a:avLst/>
          </a:prstGeom>
          <a:solidFill>
            <a:schemeClr val="tx1">
              <a:alpha val="93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xmlns="" id="{03CCB602-9A01-4B9D-B18D-FBE0F7EB22A2}"/>
              </a:ext>
            </a:extLst>
          </p:cNvPr>
          <p:cNvSpPr>
            <a:spLocks noGrp="1"/>
          </p:cNvSpPr>
          <p:nvPr>
            <p:ph type="title"/>
          </p:nvPr>
        </p:nvSpPr>
        <p:spPr>
          <a:xfrm>
            <a:off x="838200" y="894027"/>
            <a:ext cx="3494362" cy="4782873"/>
          </a:xfrm>
        </p:spPr>
        <p:txBody>
          <a:bodyPr>
            <a:normAutofit/>
          </a:bodyPr>
          <a:lstStyle/>
          <a:p>
            <a:pPr algn="r"/>
            <a:endParaRPr lang="tr-TR">
              <a:solidFill>
                <a:schemeClr val="bg1"/>
              </a:solidFill>
            </a:endParaRPr>
          </a:p>
        </p:txBody>
      </p:sp>
      <p:cxnSp>
        <p:nvCxnSpPr>
          <p:cNvPr id="12" name="Straight Connector 11">
            <a:extLst>
              <a:ext uri="{FF2B5EF4-FFF2-40B4-BE49-F238E27FC236}">
                <a16:creationId xmlns:a16="http://schemas.microsoft.com/office/drawing/2014/main" xmlns="" id="{2D72A2C9-F3CA-4216-8BAD-FA4C970C3C4E}"/>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654296" y="2057400"/>
            <a:ext cx="0" cy="2743200"/>
          </a:xfrm>
          <a:prstGeom prst="line">
            <a:avLst/>
          </a:prstGeom>
          <a:ln w="19050">
            <a:solidFill>
              <a:schemeClr val="bg1">
                <a:alpha val="80000"/>
              </a:schemeClr>
            </a:solidFill>
          </a:ln>
        </p:spPr>
        <p:style>
          <a:lnRef idx="1">
            <a:schemeClr val="accent1"/>
          </a:lnRef>
          <a:fillRef idx="0">
            <a:schemeClr val="accent1"/>
          </a:fillRef>
          <a:effectRef idx="0">
            <a:schemeClr val="accent1"/>
          </a:effectRef>
          <a:fontRef idx="minor">
            <a:schemeClr val="tx1"/>
          </a:fontRef>
        </p:style>
      </p:cxnSp>
      <p:sp>
        <p:nvSpPr>
          <p:cNvPr id="3" name="İçerik Yer Tutucusu 2">
            <a:extLst>
              <a:ext uri="{FF2B5EF4-FFF2-40B4-BE49-F238E27FC236}">
                <a16:creationId xmlns:a16="http://schemas.microsoft.com/office/drawing/2014/main" xmlns="" id="{BD11E21D-DA68-4453-8772-DF95201B4115}"/>
              </a:ext>
            </a:extLst>
          </p:cNvPr>
          <p:cNvSpPr>
            <a:spLocks noGrp="1"/>
          </p:cNvSpPr>
          <p:nvPr>
            <p:ph idx="1"/>
          </p:nvPr>
        </p:nvSpPr>
        <p:spPr>
          <a:xfrm>
            <a:off x="4976032" y="894027"/>
            <a:ext cx="6377768" cy="4782873"/>
          </a:xfrm>
        </p:spPr>
        <p:txBody>
          <a:bodyPr vert="horz" lIns="91440" tIns="45720" rIns="91440" bIns="45720" rtlCol="0" anchor="ctr">
            <a:normAutofit/>
          </a:bodyPr>
          <a:lstStyle/>
          <a:p>
            <a:r>
              <a:rPr lang="tr-TR" sz="2400">
                <a:solidFill>
                  <a:schemeClr val="bg1"/>
                </a:solidFill>
                <a:cs typeface="Calibri"/>
              </a:rPr>
              <a:t>Shoupenhauer çok pesimist bir filozof, Nietzche eskiden onun hayranıydı hatta öyle ki bir zamanlar çalışma masasına onun fotoğrafını yapıştırmış, ve kendini çok darda hissettiği vakitler onu anlayabileceğini düşündüğü hayata karanlık bakan filozoftan''</a:t>
            </a:r>
          </a:p>
          <a:p>
            <a:r>
              <a:rPr lang="tr-TR" sz="2400">
                <a:solidFill>
                  <a:schemeClr val="bg1"/>
                </a:solidFill>
                <a:cs typeface="Calibri"/>
              </a:rPr>
              <a:t>Schopenhauer bana yardım et'' diye teselli isterdi, lakin bir gün kafasında çakan ani bir düşünce ile kurtuluşa ulaşmış bir ihtiyar gibi ağlamaya başlamıştı, peki neydi bu düşünce?</a:t>
            </a:r>
          </a:p>
        </p:txBody>
      </p:sp>
      <p:pic>
        <p:nvPicPr>
          <p:cNvPr id="4" name="Resim 4" descr="adam içeren bir resim&#10;&#10;Çok yüksek güvenilirlikle oluşturulmuş açıklama">
            <a:extLst>
              <a:ext uri="{FF2B5EF4-FFF2-40B4-BE49-F238E27FC236}">
                <a16:creationId xmlns:a16="http://schemas.microsoft.com/office/drawing/2014/main" xmlns="" id="{5CBA4345-79C7-40B3-97B9-380E67762A92}"/>
              </a:ext>
            </a:extLst>
          </p:cNvPr>
          <p:cNvPicPr>
            <a:picLocks noChangeAspect="1"/>
          </p:cNvPicPr>
          <p:nvPr/>
        </p:nvPicPr>
        <p:blipFill>
          <a:blip r:embed="rId2"/>
          <a:stretch>
            <a:fillRect/>
          </a:stretch>
        </p:blipFill>
        <p:spPr>
          <a:xfrm>
            <a:off x="842513" y="846788"/>
            <a:ext cx="3821500" cy="4833744"/>
          </a:xfrm>
          <a:prstGeom prst="rect">
            <a:avLst/>
          </a:prstGeom>
        </p:spPr>
      </p:pic>
    </p:spTree>
    <p:extLst>
      <p:ext uri="{BB962C8B-B14F-4D97-AF65-F5344CB8AC3E}">
        <p14:creationId xmlns:p14="http://schemas.microsoft.com/office/powerpoint/2010/main" val="1309386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488333BA-AE6E-427A-9B16-A39C8073F4E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xmlns="" id="{F98ED85F-DCEE-4B50-802E-71A6E3E12B0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ltGray">
          <a:xfrm>
            <a:off x="321564" y="320040"/>
            <a:ext cx="11548872" cy="6217920"/>
          </a:xfrm>
          <a:prstGeom prst="rect">
            <a:avLst/>
          </a:prstGeom>
          <a:solidFill>
            <a:schemeClr val="bg1"/>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xmlns="" id="{779133DE-1396-4234-BBD8-CF1E80DED702}"/>
              </a:ext>
            </a:extLst>
          </p:cNvPr>
          <p:cNvSpPr>
            <a:spLocks noGrp="1"/>
          </p:cNvSpPr>
          <p:nvPr>
            <p:ph type="title"/>
          </p:nvPr>
        </p:nvSpPr>
        <p:spPr>
          <a:xfrm>
            <a:off x="838200" y="631825"/>
            <a:ext cx="10515600" cy="1325563"/>
          </a:xfrm>
        </p:spPr>
        <p:txBody>
          <a:bodyPr>
            <a:normAutofit/>
          </a:bodyPr>
          <a:lstStyle/>
          <a:p>
            <a:endParaRPr lang="tr-TR"/>
          </a:p>
        </p:txBody>
      </p:sp>
      <p:sp>
        <p:nvSpPr>
          <p:cNvPr id="3" name="İçerik Yer Tutucusu 2">
            <a:extLst>
              <a:ext uri="{FF2B5EF4-FFF2-40B4-BE49-F238E27FC236}">
                <a16:creationId xmlns:a16="http://schemas.microsoft.com/office/drawing/2014/main" xmlns="" id="{F5294914-5723-4C13-93D2-8EC44EE192AE}"/>
              </a:ext>
            </a:extLst>
          </p:cNvPr>
          <p:cNvSpPr>
            <a:spLocks noGrp="1"/>
          </p:cNvSpPr>
          <p:nvPr>
            <p:ph idx="1"/>
          </p:nvPr>
        </p:nvSpPr>
        <p:spPr>
          <a:xfrm>
            <a:off x="838200" y="2057400"/>
            <a:ext cx="10515600" cy="3871762"/>
          </a:xfrm>
        </p:spPr>
        <p:txBody>
          <a:bodyPr vert="horz" lIns="91440" tIns="45720" rIns="91440" bIns="45720" rtlCol="0">
            <a:normAutofit/>
          </a:bodyPr>
          <a:lstStyle/>
          <a:p>
            <a:r>
              <a:rPr lang="tr-TR" sz="2400">
                <a:cs typeface="Calibri"/>
              </a:rPr>
              <a:t>Mutluluğa ulaşmanın, yaşamdan tatmin olmanın yolu acıdan kaçmak ondan sakınmak değildir, iyi olana erişmek için karşımıza çıkacak bir basamak olarak algılamalıyız bunu, daha çok acı daha çok ödül getirir, acıdan riskten aşık olmaktan yani hemen hemen birçok olumsuzluktan sakınır isek o kadar az güzellik ile karşılaşacağız acı ile mutluluk biraz da doğru orantılı, bazı şeylerin bedelini ödüyoruz aslında bazen bu çok yanlışta olabiliyor acılar bizi tüketiyor ama şöyle bir baktığımızda hayatta bir çok şeyi başaran insanlar acıyı tatmış insanlardır, her acıyı tadan başarıya ulaşmıyor lakin her başarıya ulaşan insanlar zorluklar dolu bir hayat mücadelesi veren insanlardır.</a:t>
            </a:r>
            <a:endParaRPr lang="tr-TR" sz="2400"/>
          </a:p>
        </p:txBody>
      </p:sp>
    </p:spTree>
    <p:extLst>
      <p:ext uri="{BB962C8B-B14F-4D97-AF65-F5344CB8AC3E}">
        <p14:creationId xmlns:p14="http://schemas.microsoft.com/office/powerpoint/2010/main" val="20417145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897DE32B-7C64-473D-B15E-A723E4D1D587}"/>
              </a:ext>
            </a:extLst>
          </p:cNvPr>
          <p:cNvSpPr>
            <a:spLocks noGrp="1"/>
          </p:cNvSpPr>
          <p:nvPr>
            <p:ph idx="1"/>
          </p:nvPr>
        </p:nvSpPr>
        <p:spPr>
          <a:xfrm>
            <a:off x="690525" y="1161076"/>
            <a:ext cx="4245428" cy="3181684"/>
          </a:xfrm>
        </p:spPr>
        <p:txBody>
          <a:bodyPr anchor="t">
            <a:noAutofit/>
          </a:bodyPr>
          <a:lstStyle/>
          <a:p>
            <a:pPr indent="-305435"/>
            <a:r>
              <a:rPr lang="tr-TR" sz="2400">
                <a:ln>
                  <a:solidFill>
                    <a:prstClr val="white">
                      <a:lumMod val="75000"/>
                      <a:lumOff val="25000"/>
                      <a:alpha val="10000"/>
                    </a:prstClr>
                  </a:solidFill>
                </a:ln>
                <a:effectLst>
                  <a:outerShdw blurRad="9525" dist="25400" dir="14640000" algn="tl" rotWithShape="0">
                    <a:prstClr val="white">
                      <a:alpha val="30000"/>
                    </a:prstClr>
                  </a:outerShdw>
                </a:effectLst>
              </a:rPr>
              <a:t>New York'tan Londra'ya gitmek için uçağını bekleyen birinin içecek içmek istediği sırada orada sergilenen galeride Sokrates'in tablosunun dikkatini çekmesiyle buradan aldığı kartpostala uçaktayken incelemesi sonucu Sokrates'in yaşadığı zamanlardaki olayları ve ölümün üzerine düşünmesiyle başlar</a:t>
            </a:r>
            <a:endParaRPr lang="tr-TR" sz="2400">
              <a:ln>
                <a:solidFill>
                  <a:prstClr val="white">
                    <a:lumMod val="75000"/>
                    <a:lumOff val="25000"/>
                    <a:alpha val="10000"/>
                  </a:prstClr>
                </a:solidFill>
              </a:ln>
              <a:effectLst>
                <a:outerShdw blurRad="9525" dist="25400" dir="14640000" algn="tl" rotWithShape="0">
                  <a:prstClr val="white">
                    <a:alpha val="30000"/>
                  </a:prstClr>
                </a:outerShdw>
              </a:effectLst>
              <a:cs typeface="Calibri"/>
            </a:endParaRPr>
          </a:p>
        </p:txBody>
      </p:sp>
      <p:sp>
        <p:nvSpPr>
          <p:cNvPr id="11" name="Freeform: Shape 10">
            <a:extLst>
              <a:ext uri="{FF2B5EF4-FFF2-40B4-BE49-F238E27FC236}">
                <a16:creationId xmlns:a16="http://schemas.microsoft.com/office/drawing/2014/main" xmlns="" id="{A86541C6-61B1-4DAA-B57A-EAF3F24F049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4933310" y="1"/>
            <a:ext cx="6488456" cy="3036711"/>
          </a:xfrm>
          <a:custGeom>
            <a:avLst/>
            <a:gdLst>
              <a:gd name="connsiteX0" fmla="*/ 0 w 6488456"/>
              <a:gd name="connsiteY0" fmla="*/ 0 h 3036711"/>
              <a:gd name="connsiteX1" fmla="*/ 6488456 w 6488456"/>
              <a:gd name="connsiteY1" fmla="*/ 0 h 3036711"/>
              <a:gd name="connsiteX2" fmla="*/ 6482686 w 6488456"/>
              <a:gd name="connsiteY2" fmla="*/ 114279 h 3036711"/>
              <a:gd name="connsiteX3" fmla="*/ 3244228 w 6488456"/>
              <a:gd name="connsiteY3" fmla="*/ 3036711 h 3036711"/>
              <a:gd name="connsiteX4" fmla="*/ 5771 w 6488456"/>
              <a:gd name="connsiteY4" fmla="*/ 114279 h 30367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8456" h="3036711">
                <a:moveTo>
                  <a:pt x="0" y="0"/>
                </a:moveTo>
                <a:lnTo>
                  <a:pt x="6488456" y="0"/>
                </a:lnTo>
                <a:lnTo>
                  <a:pt x="6482686" y="114279"/>
                </a:lnTo>
                <a:cubicBezTo>
                  <a:pt x="6315984" y="1755766"/>
                  <a:pt x="4929697" y="3036711"/>
                  <a:pt x="3244228" y="3036711"/>
                </a:cubicBezTo>
                <a:cubicBezTo>
                  <a:pt x="1558760" y="3036711"/>
                  <a:pt x="172473" y="1755766"/>
                  <a:pt x="5771" y="114279"/>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Resim 6" descr="uçak, açık hava, hava taşıtı, geniş içeren bir resim&#10;&#10;Çok yüksek güvenilirlikle oluşturulmuş açıklama">
            <a:extLst>
              <a:ext uri="{FF2B5EF4-FFF2-40B4-BE49-F238E27FC236}">
                <a16:creationId xmlns:a16="http://schemas.microsoft.com/office/drawing/2014/main" xmlns="" id="{D925F7CA-506B-4C6C-B445-4F4B8F58153D}"/>
              </a:ext>
            </a:extLst>
          </p:cNvPr>
          <p:cNvPicPr>
            <a:picLocks noChangeAspect="1"/>
          </p:cNvPicPr>
          <p:nvPr/>
        </p:nvPicPr>
        <p:blipFill rotWithShape="1">
          <a:blip r:embed="rId2"/>
          <a:srcRect t="28787" r="-2" b="-2"/>
          <a:stretch/>
        </p:blipFill>
        <p:spPr>
          <a:xfrm>
            <a:off x="5142944" y="3"/>
            <a:ext cx="6069184" cy="2839783"/>
          </a:xfrm>
          <a:custGeom>
            <a:avLst/>
            <a:gdLst/>
            <a:ahLst/>
            <a:cxnLst/>
            <a:rect l="l" t="t" r="r" b="b"/>
            <a:pathLst>
              <a:path w="6069184" h="2839783">
                <a:moveTo>
                  <a:pt x="0" y="0"/>
                </a:moveTo>
                <a:lnTo>
                  <a:pt x="6069184" y="0"/>
                </a:lnTo>
                <a:lnTo>
                  <a:pt x="6063823" y="106160"/>
                </a:lnTo>
                <a:cubicBezTo>
                  <a:pt x="5907891" y="1641596"/>
                  <a:pt x="4611168" y="2839783"/>
                  <a:pt x="3034592" y="2839783"/>
                </a:cubicBezTo>
                <a:cubicBezTo>
                  <a:pt x="1458016" y="2839783"/>
                  <a:pt x="161292" y="1641596"/>
                  <a:pt x="5360" y="106160"/>
                </a:cubicBezTo>
                <a:close/>
              </a:path>
            </a:pathLst>
          </a:custGeom>
        </p:spPr>
      </p:pic>
      <p:sp>
        <p:nvSpPr>
          <p:cNvPr id="13" name="Freeform: Shape 12">
            <a:extLst>
              <a:ext uri="{FF2B5EF4-FFF2-40B4-BE49-F238E27FC236}">
                <a16:creationId xmlns:a16="http://schemas.microsoft.com/office/drawing/2014/main" xmlns="" id="{71750011-2006-46BB-AFDE-C6E46175233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6993989" y="2900758"/>
            <a:ext cx="5198011" cy="3957242"/>
          </a:xfrm>
          <a:custGeom>
            <a:avLst/>
            <a:gdLst>
              <a:gd name="connsiteX0" fmla="*/ 1942747 w 5198011"/>
              <a:gd name="connsiteY0" fmla="*/ 0 h 3957242"/>
              <a:gd name="connsiteX1" fmla="*/ 5198011 w 5198011"/>
              <a:gd name="connsiteY1" fmla="*/ 3255264 h 3957242"/>
              <a:gd name="connsiteX2" fmla="*/ 5131876 w 5198011"/>
              <a:gd name="connsiteY2" fmla="*/ 3911314 h 3957242"/>
              <a:gd name="connsiteX3" fmla="*/ 5120066 w 5198011"/>
              <a:gd name="connsiteY3" fmla="*/ 3957242 h 3957242"/>
              <a:gd name="connsiteX4" fmla="*/ 0 w 5198011"/>
              <a:gd name="connsiteY4" fmla="*/ 3957242 h 3957242"/>
              <a:gd name="connsiteX5" fmla="*/ 0 w 5198011"/>
              <a:gd name="connsiteY5" fmla="*/ 647700 h 3957242"/>
              <a:gd name="connsiteX6" fmla="*/ 122698 w 5198011"/>
              <a:gd name="connsiteY6" fmla="*/ 555948 h 3957242"/>
              <a:gd name="connsiteX7" fmla="*/ 1942747 w 5198011"/>
              <a:gd name="connsiteY7" fmla="*/ 0 h 3957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98011" h="3957242">
                <a:moveTo>
                  <a:pt x="1942747" y="0"/>
                </a:moveTo>
                <a:cubicBezTo>
                  <a:pt x="3740580" y="0"/>
                  <a:pt x="5198011" y="1457431"/>
                  <a:pt x="5198011" y="3255264"/>
                </a:cubicBezTo>
                <a:cubicBezTo>
                  <a:pt x="5198011" y="3479993"/>
                  <a:pt x="5175239" y="3699404"/>
                  <a:pt x="5131876" y="3911314"/>
                </a:cubicBezTo>
                <a:lnTo>
                  <a:pt x="5120066" y="3957242"/>
                </a:lnTo>
                <a:lnTo>
                  <a:pt x="0" y="3957242"/>
                </a:lnTo>
                <a:lnTo>
                  <a:pt x="0" y="647700"/>
                </a:lnTo>
                <a:lnTo>
                  <a:pt x="122698" y="555948"/>
                </a:lnTo>
                <a:cubicBezTo>
                  <a:pt x="642241" y="204951"/>
                  <a:pt x="1268560" y="0"/>
                  <a:pt x="1942747" y="0"/>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Resim 4" descr="kişi, insanlar, adam, grup içeren bir resim&#10;&#10;Çok yüksek güvenilirlikle oluşturulmuş açıklama">
            <a:extLst>
              <a:ext uri="{FF2B5EF4-FFF2-40B4-BE49-F238E27FC236}">
                <a16:creationId xmlns:a16="http://schemas.microsoft.com/office/drawing/2014/main" xmlns="" id="{101D5E77-8760-44D3-B5EC-9A394E169980}"/>
              </a:ext>
            </a:extLst>
          </p:cNvPr>
          <p:cNvPicPr>
            <a:picLocks noChangeAspect="1"/>
          </p:cNvPicPr>
          <p:nvPr/>
        </p:nvPicPr>
        <p:blipFill rotWithShape="1">
          <a:blip r:embed="rId3"/>
          <a:srcRect l="5004" r="6971" b="-1"/>
          <a:stretch/>
        </p:blipFill>
        <p:spPr>
          <a:xfrm>
            <a:off x="7190587" y="3124784"/>
            <a:ext cx="5001415" cy="3733214"/>
          </a:xfrm>
          <a:custGeom>
            <a:avLst/>
            <a:gdLst/>
            <a:ahLst/>
            <a:cxnLst/>
            <a:rect l="l" t="t" r="r" b="b"/>
            <a:pathLst>
              <a:path w="5001415" h="3733214">
                <a:moveTo>
                  <a:pt x="3044952" y="0"/>
                </a:moveTo>
                <a:cubicBezTo>
                  <a:pt x="3780687" y="0"/>
                  <a:pt x="4455477" y="260939"/>
                  <a:pt x="4981824" y="695319"/>
                </a:cubicBezTo>
                <a:lnTo>
                  <a:pt x="5001415" y="713124"/>
                </a:lnTo>
                <a:lnTo>
                  <a:pt x="5001415" y="3733214"/>
                </a:lnTo>
                <a:lnTo>
                  <a:pt x="81043" y="3733214"/>
                </a:lnTo>
                <a:lnTo>
                  <a:pt x="61862" y="3658617"/>
                </a:lnTo>
                <a:cubicBezTo>
                  <a:pt x="21301" y="3460397"/>
                  <a:pt x="0" y="3255162"/>
                  <a:pt x="0" y="3044952"/>
                </a:cubicBezTo>
                <a:cubicBezTo>
                  <a:pt x="0" y="1363271"/>
                  <a:pt x="1363271" y="0"/>
                  <a:pt x="3044952" y="0"/>
                </a:cubicBezTo>
                <a:close/>
              </a:path>
            </a:pathLst>
          </a:custGeom>
        </p:spPr>
      </p:pic>
    </p:spTree>
    <p:extLst>
      <p:ext uri="{BB962C8B-B14F-4D97-AF65-F5344CB8AC3E}">
        <p14:creationId xmlns:p14="http://schemas.microsoft.com/office/powerpoint/2010/main" val="24444601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xmlns="" id="{3A93628A-4A26-42A6-859F-D1C95150AD7C}"/>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1"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xmlns="" id="{49F261EF-FE10-40E4-935F-02E93782759F}"/>
              </a:ext>
            </a:extLst>
          </p:cNvPr>
          <p:cNvSpPr>
            <a:spLocks noGrp="1"/>
          </p:cNvSpPr>
          <p:nvPr>
            <p:ph type="title"/>
          </p:nvPr>
        </p:nvSpPr>
        <p:spPr>
          <a:xfrm>
            <a:off x="1197864" y="891539"/>
            <a:ext cx="5715000" cy="1346693"/>
          </a:xfrm>
        </p:spPr>
        <p:txBody>
          <a:bodyPr>
            <a:normAutofit/>
          </a:bodyPr>
          <a:lstStyle/>
          <a:p>
            <a:endParaRPr lang="tr-TR" sz="4000"/>
          </a:p>
        </p:txBody>
      </p:sp>
      <p:sp>
        <p:nvSpPr>
          <p:cNvPr id="11" name="Rectangle 10">
            <a:extLst>
              <a:ext uri="{FF2B5EF4-FFF2-40B4-BE49-F238E27FC236}">
                <a16:creationId xmlns:a16="http://schemas.microsoft.com/office/drawing/2014/main" xmlns="" id="{DC61D707-5E7F-4B7C-910D-94A83595D59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891540"/>
            <a:ext cx="722376" cy="5071110"/>
          </a:xfrm>
          <a:prstGeom prst="rect">
            <a:avLst/>
          </a:prstGeom>
          <a:solidFill>
            <a:srgbClr val="4C52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xmlns="" id="{2207CFDF-7ED3-4B80-A5E8-3433803B73F2}"/>
              </a:ext>
            </a:extLst>
          </p:cNvPr>
          <p:cNvSpPr>
            <a:spLocks noGrp="1"/>
          </p:cNvSpPr>
          <p:nvPr>
            <p:ph idx="1"/>
          </p:nvPr>
        </p:nvSpPr>
        <p:spPr>
          <a:xfrm>
            <a:off x="1197864" y="2399100"/>
            <a:ext cx="5715000" cy="3563550"/>
          </a:xfrm>
        </p:spPr>
        <p:txBody>
          <a:bodyPr vert="horz" lIns="91440" tIns="45720" rIns="91440" bIns="45720" rtlCol="0">
            <a:normAutofit/>
          </a:bodyPr>
          <a:lstStyle/>
          <a:p>
            <a:r>
              <a:rPr lang="tr-TR" sz="2000">
                <a:cs typeface="Calibri"/>
              </a:rPr>
              <a:t>''Aslında her acı, bir şeylerin ters gittiğini gösteren bir işarettir, sonuç acıyı çeken kişinin zekasına ve zihinsel gücüne bağlı olarak iyi ya da kötü olabilir.'' (sf 275)</a:t>
            </a:r>
          </a:p>
          <a:p>
            <a:endParaRPr lang="tr-TR" sz="2000">
              <a:cs typeface="Calibri"/>
            </a:endParaRPr>
          </a:p>
          <a:p>
            <a:r>
              <a:rPr lang="tr-TR" sz="2000">
                <a:ea typeface="+mn-lt"/>
                <a:cs typeface="+mn-lt"/>
              </a:rPr>
              <a:t>'' Mutluluk mutsuzluğun kardeşi, hatta ikizidir. Bu ikisi ya bir arada büyür, ya da sizin yaşantınızda olduğu gibi hiç büyümez; hep küçük kalır.'' (sf 287)</a:t>
            </a:r>
          </a:p>
        </p:txBody>
      </p:sp>
      <p:pic>
        <p:nvPicPr>
          <p:cNvPr id="4" name="Resim 4" descr="oturma, adam, tablo, tezgah içeren bir resim&#10;&#10;Çok yüksek güvenilirlikle oluşturulmuş açıklama">
            <a:extLst>
              <a:ext uri="{FF2B5EF4-FFF2-40B4-BE49-F238E27FC236}">
                <a16:creationId xmlns:a16="http://schemas.microsoft.com/office/drawing/2014/main" xmlns="" id="{ECD13B76-7988-4E07-A64B-E6B7282ACCAE}"/>
              </a:ext>
            </a:extLst>
          </p:cNvPr>
          <p:cNvPicPr>
            <a:picLocks noChangeAspect="1"/>
          </p:cNvPicPr>
          <p:nvPr/>
        </p:nvPicPr>
        <p:blipFill rotWithShape="1">
          <a:blip r:embed="rId2"/>
          <a:srcRect l="2413" r="330" b="1"/>
          <a:stretch/>
        </p:blipFill>
        <p:spPr>
          <a:xfrm>
            <a:off x="7553810" y="891540"/>
            <a:ext cx="3600607" cy="5071110"/>
          </a:xfrm>
          <a:prstGeom prst="rect">
            <a:avLst/>
          </a:prstGeom>
          <a:effectLst>
            <a:outerShdw blurRad="406400" dist="317500" dir="5400000" sx="89000" sy="89000" rotWithShape="0">
              <a:prstClr val="black">
                <a:alpha val="15000"/>
              </a:prstClr>
            </a:outerShdw>
          </a:effectLst>
        </p:spPr>
      </p:pic>
    </p:spTree>
    <p:extLst>
      <p:ext uri="{BB962C8B-B14F-4D97-AF65-F5344CB8AC3E}">
        <p14:creationId xmlns:p14="http://schemas.microsoft.com/office/powerpoint/2010/main" val="34119591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8">
            <a:extLst>
              <a:ext uri="{FF2B5EF4-FFF2-40B4-BE49-F238E27FC236}">
                <a16:creationId xmlns:a16="http://schemas.microsoft.com/office/drawing/2014/main" xmlns="" id="{EBF87945-A001-489F-9D9B-7D9435F0B9C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1"/>
            <a:ext cx="12192000" cy="1911096"/>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xmlns="" id="{D33D46FE-8C39-4B8A-80CA-54640D3CD06B}"/>
              </a:ext>
            </a:extLst>
          </p:cNvPr>
          <p:cNvSpPr>
            <a:spLocks noGrp="1"/>
          </p:cNvSpPr>
          <p:nvPr>
            <p:ph idx="1"/>
          </p:nvPr>
        </p:nvSpPr>
        <p:spPr>
          <a:xfrm>
            <a:off x="841248" y="2276857"/>
            <a:ext cx="5015484" cy="3900106"/>
          </a:xfrm>
        </p:spPr>
        <p:txBody>
          <a:bodyPr anchor="ctr">
            <a:normAutofit fontScale="92500" lnSpcReduction="20000"/>
          </a:bodyPr>
          <a:lstStyle/>
          <a:p>
            <a:pPr indent="-305435"/>
            <a:r>
              <a:rPr lang="tr-TR" sz="2000">
                <a:ln>
                  <a:solidFill>
                    <a:prstClr val="black">
                      <a:lumMod val="75000"/>
                      <a:lumOff val="25000"/>
                      <a:alpha val="10000"/>
                    </a:prstClr>
                  </a:solidFill>
                </a:ln>
                <a:effectLst>
                  <a:outerShdw blurRad="9525" dist="25400" dir="14640000" algn="tl" rotWithShape="0">
                    <a:prstClr val="black">
                      <a:alpha val="30000"/>
                    </a:prstClr>
                  </a:outerShdw>
                </a:effectLst>
              </a:rPr>
              <a:t>Karısı huysuzluğuyla bilinen dillere destan birisiydi neden onunla evlendiğini sorguladıklarındaysa at terbiyecilerinin hep huysuz atlarla ilgilenmeleri gerektiğini söyleyerek kendisinin de bunu yapması gerektiğini söylerdi. Arkadaşları bilgeliğine ve mizahına hayranlık duyardı.</a:t>
            </a:r>
          </a:p>
          <a:p>
            <a:pPr indent="-305435"/>
            <a:r>
              <a:rPr lang="tr-TR" sz="2000">
                <a:ln>
                  <a:solidFill>
                    <a:prstClr val="black">
                      <a:lumMod val="75000"/>
                      <a:lumOff val="25000"/>
                      <a:alpha val="10000"/>
                    </a:prstClr>
                  </a:solidFill>
                </a:ln>
                <a:effectLst>
                  <a:outerShdw blurRad="9525" dist="25400" dir="14640000" algn="tl" rotWithShape="0">
                    <a:prstClr val="black">
                      <a:alpha val="30000"/>
                    </a:prstClr>
                  </a:outerShdw>
                </a:effectLst>
              </a:rPr>
              <a:t>Sokrates bir kişin kendini kabul görmesini bir çömleğin yapımı aşaması gibi açıklar. Sokrates'in düşünme yöntemi iyiyle kötüyü birbirinden ayırmak oldukça zordur bunun için iyi olanın mantıklı sebeplerle desteklenmelidir.</a:t>
            </a:r>
          </a:p>
        </p:txBody>
      </p:sp>
      <p:pic>
        <p:nvPicPr>
          <p:cNvPr id="4" name="Resim 4" descr="gazete içeren bir resim&#10;&#10;Çok yüksek güvenilirlikle oluşturulmuş açıklama">
            <a:extLst>
              <a:ext uri="{FF2B5EF4-FFF2-40B4-BE49-F238E27FC236}">
                <a16:creationId xmlns:a16="http://schemas.microsoft.com/office/drawing/2014/main" xmlns="" id="{7991D294-1985-42F4-AEE5-583C165BA4F1}"/>
              </a:ext>
            </a:extLst>
          </p:cNvPr>
          <p:cNvPicPr>
            <a:picLocks noChangeAspect="1"/>
          </p:cNvPicPr>
          <p:nvPr/>
        </p:nvPicPr>
        <p:blipFill rotWithShape="1">
          <a:blip r:embed="rId2"/>
          <a:srcRect l="7312" r="-2" b="-2"/>
          <a:stretch/>
        </p:blipFill>
        <p:spPr>
          <a:xfrm>
            <a:off x="6335270" y="2276857"/>
            <a:ext cx="5015484" cy="3900106"/>
          </a:xfrm>
          <a:prstGeom prst="rect">
            <a:avLst/>
          </a:prstGeom>
        </p:spPr>
      </p:pic>
    </p:spTree>
    <p:extLst>
      <p:ext uri="{BB962C8B-B14F-4D97-AF65-F5344CB8AC3E}">
        <p14:creationId xmlns:p14="http://schemas.microsoft.com/office/powerpoint/2010/main" val="30223230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xmlns="" id="{EBF87945-A001-489F-9D9B-7D9435F0B9C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45592" y="347471"/>
            <a:ext cx="11100816" cy="1801368"/>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Resim 4" descr="kişi, grup, poz, fotoğraf içeren bir resim&#10;&#10;Çok yüksek güvenilirlikle oluşturulmuş açıklama">
            <a:extLst>
              <a:ext uri="{FF2B5EF4-FFF2-40B4-BE49-F238E27FC236}">
                <a16:creationId xmlns:a16="http://schemas.microsoft.com/office/drawing/2014/main" xmlns="" id="{A8CED68B-A45F-4A1C-957D-24A7367C97E3}"/>
              </a:ext>
            </a:extLst>
          </p:cNvPr>
          <p:cNvPicPr>
            <a:picLocks noChangeAspect="1"/>
          </p:cNvPicPr>
          <p:nvPr/>
        </p:nvPicPr>
        <p:blipFill rotWithShape="1">
          <a:blip r:embed="rId2"/>
          <a:srcRect r="1242" b="2"/>
          <a:stretch/>
        </p:blipFill>
        <p:spPr>
          <a:xfrm>
            <a:off x="841248" y="2516777"/>
            <a:ext cx="5015484" cy="3660185"/>
          </a:xfrm>
          <a:prstGeom prst="rect">
            <a:avLst/>
          </a:prstGeom>
        </p:spPr>
      </p:pic>
      <p:sp>
        <p:nvSpPr>
          <p:cNvPr id="3" name="İçerik Yer Tutucusu 2">
            <a:extLst>
              <a:ext uri="{FF2B5EF4-FFF2-40B4-BE49-F238E27FC236}">
                <a16:creationId xmlns:a16="http://schemas.microsoft.com/office/drawing/2014/main" xmlns="" id="{11C718F5-4A2B-4727-832F-5ABC99B04FD5}"/>
              </a:ext>
            </a:extLst>
          </p:cNvPr>
          <p:cNvSpPr>
            <a:spLocks noGrp="1"/>
          </p:cNvSpPr>
          <p:nvPr>
            <p:ph idx="1"/>
          </p:nvPr>
        </p:nvSpPr>
        <p:spPr>
          <a:xfrm>
            <a:off x="6338316" y="2516777"/>
            <a:ext cx="5015484" cy="4062751"/>
          </a:xfrm>
        </p:spPr>
        <p:txBody>
          <a:bodyPr anchor="ctr">
            <a:normAutofit fontScale="92500" lnSpcReduction="10000"/>
          </a:bodyPr>
          <a:lstStyle/>
          <a:p>
            <a:pPr indent="-305435"/>
            <a:r>
              <a:rPr lang="tr-TR" sz="1900" b="1" i="1">
                <a:ln>
                  <a:solidFill>
                    <a:prstClr val="black">
                      <a:lumMod val="75000"/>
                      <a:lumOff val="25000"/>
                      <a:alpha val="10000"/>
                    </a:prstClr>
                  </a:solidFill>
                </a:ln>
                <a:effectLst>
                  <a:outerShdw blurRad="9525" dist="25400" dir="14640000" algn="tl" rotWithShape="0">
                    <a:prstClr val="black">
                      <a:alpha val="30000"/>
                    </a:prstClr>
                  </a:outerShdw>
                </a:effectLst>
                <a:ea typeface="+mn-lt"/>
                <a:cs typeface="+mn-lt"/>
              </a:rPr>
              <a:t>Toplumla ilgili olarak; </a:t>
            </a:r>
            <a:r>
              <a:rPr lang="tr-TR" sz="1900">
                <a:ln>
                  <a:solidFill>
                    <a:prstClr val="black">
                      <a:lumMod val="75000"/>
                      <a:lumOff val="25000"/>
                      <a:alpha val="10000"/>
                    </a:prstClr>
                  </a:solidFill>
                </a:ln>
                <a:effectLst>
                  <a:outerShdw blurRad="9525" dist="25400" dir="14640000" algn="tl" rotWithShape="0">
                    <a:prstClr val="black">
                      <a:alpha val="30000"/>
                    </a:prstClr>
                  </a:outerShdw>
                </a:effectLst>
                <a:ea typeface="+mn-lt"/>
                <a:cs typeface="+mn-lt"/>
              </a:rPr>
              <a:t>Socratesin önerdiği şey yaptığımız 2 büyük hatayı bırakmak:</a:t>
            </a:r>
            <a:endParaRPr lang="tr-TR" sz="1900" b="1" i="1">
              <a:ln>
                <a:solidFill>
                  <a:prstClr val="black">
                    <a:lumMod val="75000"/>
                    <a:lumOff val="25000"/>
                    <a:alpha val="10000"/>
                  </a:prstClr>
                </a:solidFill>
              </a:ln>
              <a:effectLst>
                <a:outerShdw blurRad="9525" dist="25400" dir="14640000" algn="tl" rotWithShape="0">
                  <a:prstClr val="black">
                    <a:alpha val="30000"/>
                  </a:prstClr>
                </a:outerShdw>
              </a:effectLst>
            </a:endParaRPr>
          </a:p>
          <a:p>
            <a:pPr indent="-305435"/>
            <a:r>
              <a:rPr lang="tr-TR" sz="1900">
                <a:ln>
                  <a:solidFill>
                    <a:prstClr val="black">
                      <a:lumMod val="75000"/>
                      <a:lumOff val="25000"/>
                      <a:alpha val="10000"/>
                    </a:prstClr>
                  </a:solidFill>
                </a:ln>
                <a:effectLst>
                  <a:outerShdw blurRad="9525" dist="25400" dir="14640000" algn="tl" rotWithShape="0">
                    <a:prstClr val="black">
                      <a:alpha val="30000"/>
                    </a:prstClr>
                  </a:outerShdw>
                </a:effectLst>
                <a:ea typeface="+mn-lt"/>
                <a:cs typeface="+mn-lt"/>
              </a:rPr>
              <a:t>1-) Çevremizdekileri hiç dinlememek</a:t>
            </a:r>
            <a:endParaRPr lang="tr-TR" sz="1900">
              <a:ln>
                <a:solidFill>
                  <a:prstClr val="black">
                    <a:lumMod val="75000"/>
                    <a:lumOff val="25000"/>
                    <a:alpha val="10000"/>
                  </a:prstClr>
                </a:solidFill>
              </a:ln>
              <a:effectLst>
                <a:outerShdw blurRad="9525" dist="25400" dir="14640000" algn="tl" rotWithShape="0">
                  <a:prstClr val="black">
                    <a:alpha val="30000"/>
                  </a:prstClr>
                </a:outerShdw>
              </a:effectLst>
            </a:endParaRPr>
          </a:p>
          <a:p>
            <a:pPr marL="37465" indent="0">
              <a:buNone/>
            </a:pPr>
            <a:r>
              <a:rPr lang="tr-TR" sz="1900">
                <a:ln>
                  <a:solidFill>
                    <a:prstClr val="black">
                      <a:lumMod val="75000"/>
                      <a:lumOff val="25000"/>
                      <a:alpha val="10000"/>
                    </a:prstClr>
                  </a:solidFill>
                </a:ln>
                <a:effectLst>
                  <a:outerShdw blurRad="9525" dist="25400" dir="14640000" algn="tl" rotWithShape="0">
                    <a:prstClr val="black">
                      <a:alpha val="30000"/>
                    </a:prstClr>
                  </a:outerShdw>
                </a:effectLst>
                <a:ea typeface="+mn-lt"/>
                <a:cs typeface="+mn-lt"/>
              </a:rPr>
              <a:t>     2-)Çevremizdekileri hep dinlemek</a:t>
            </a:r>
            <a:endParaRPr lang="tr-TR" sz="1900">
              <a:ln>
                <a:solidFill>
                  <a:prstClr val="black">
                    <a:lumMod val="75000"/>
                    <a:lumOff val="25000"/>
                    <a:alpha val="10000"/>
                  </a:prstClr>
                </a:solidFill>
              </a:ln>
              <a:effectLst>
                <a:outerShdw blurRad="9525" dist="25400" dir="14640000" algn="tl" rotWithShape="0">
                  <a:prstClr val="black">
                    <a:alpha val="30000"/>
                  </a:prstClr>
                </a:outerShdw>
              </a:effectLst>
            </a:endParaRPr>
          </a:p>
          <a:p>
            <a:pPr indent="-305435"/>
            <a:r>
              <a:rPr lang="tr-TR" sz="1900">
                <a:ln>
                  <a:solidFill>
                    <a:prstClr val="black">
                      <a:lumMod val="75000"/>
                      <a:lumOff val="25000"/>
                      <a:alpha val="10000"/>
                    </a:prstClr>
                  </a:solidFill>
                </a:ln>
                <a:effectLst>
                  <a:outerShdw blurRad="9525" dist="25400" dir="14640000" algn="tl" rotWithShape="0">
                    <a:prstClr val="black">
                      <a:alpha val="30000"/>
                    </a:prstClr>
                  </a:outerShdw>
                </a:effectLst>
                <a:ea typeface="+mn-lt"/>
                <a:cs typeface="+mn-lt"/>
              </a:rPr>
              <a:t>Temel ölçütümüz mantık olmalıdır.</a:t>
            </a:r>
            <a:endParaRPr lang="tr-TR" sz="1900"/>
          </a:p>
          <a:p>
            <a:pPr indent="-305435"/>
            <a:r>
              <a:rPr lang="tr-TR" sz="1900" b="1" i="1">
                <a:ln>
                  <a:solidFill>
                    <a:prstClr val="black">
                      <a:lumMod val="75000"/>
                      <a:lumOff val="25000"/>
                      <a:alpha val="10000"/>
                    </a:prstClr>
                  </a:solidFill>
                </a:ln>
                <a:effectLst>
                  <a:outerShdw blurRad="9525" dist="25400" dir="14640000" algn="tl" rotWithShape="0">
                    <a:prstClr val="black">
                      <a:alpha val="30000"/>
                    </a:prstClr>
                  </a:outerShdw>
                </a:effectLst>
                <a:ea typeface="+mn-lt"/>
                <a:cs typeface="+mn-lt"/>
              </a:rPr>
              <a:t>‘’Socrates görüşü dile getiren kişinin hangi sınıftan olduğuna, ne kadar zengin olduğuna,büyük askeri başarılar kazanıp kazanmadığına ya da hangi milletten olduğuna bakarak değil, bu görüşe varmak için nasıl akıl yürüttüğüne bakmalıyız ‘’ (sf42)</a:t>
            </a:r>
            <a:endParaRPr lang="tr-TR" sz="1900">
              <a:ln>
                <a:solidFill>
                  <a:prstClr val="black">
                    <a:lumMod val="75000"/>
                    <a:lumOff val="25000"/>
                    <a:alpha val="10000"/>
                  </a:prstClr>
                </a:solidFill>
              </a:ln>
              <a:effectLst>
                <a:outerShdw blurRad="9525" dist="25400" dir="14640000" algn="tl" rotWithShape="0">
                  <a:prstClr val="black">
                    <a:alpha val="30000"/>
                  </a:prstClr>
                </a:outerShdw>
              </a:effectLst>
            </a:endParaRPr>
          </a:p>
          <a:p>
            <a:pPr indent="-305435"/>
            <a:endParaRPr lang="tr-TR" sz="1900"/>
          </a:p>
          <a:p>
            <a:pPr indent="-305435"/>
            <a:endParaRPr lang="tr-TR" sz="1900">
              <a:ln>
                <a:solidFill>
                  <a:prstClr val="black">
                    <a:lumMod val="75000"/>
                    <a:lumOff val="25000"/>
                    <a:alpha val="10000"/>
                  </a:prstClr>
                </a:solidFill>
              </a:ln>
              <a:effectLst>
                <a:outerShdw blurRad="9525" dist="25400" dir="14640000" algn="tl" rotWithShape="0">
                  <a:prstClr val="black">
                    <a:alpha val="30000"/>
                  </a:prstClr>
                </a:outerShdw>
              </a:effectLst>
            </a:endParaRPr>
          </a:p>
        </p:txBody>
      </p:sp>
    </p:spTree>
    <p:extLst>
      <p:ext uri="{BB962C8B-B14F-4D97-AF65-F5344CB8AC3E}">
        <p14:creationId xmlns:p14="http://schemas.microsoft.com/office/powerpoint/2010/main" val="40946633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xmlns="" id="{EBF87945-A001-489F-9D9B-7D9435F0B9C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45592" y="347471"/>
            <a:ext cx="11100816" cy="1801368"/>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Resim 4" descr="iç mekan, tablo, alet, ahşap içeren bir resim&#10;&#10;Çok yüksek güvenilirlikle oluşturulmuş açıklama">
            <a:extLst>
              <a:ext uri="{FF2B5EF4-FFF2-40B4-BE49-F238E27FC236}">
                <a16:creationId xmlns:a16="http://schemas.microsoft.com/office/drawing/2014/main" xmlns="" id="{EEF4E9F3-D997-4192-B1FE-45875E301246}"/>
              </a:ext>
            </a:extLst>
          </p:cNvPr>
          <p:cNvPicPr>
            <a:picLocks noChangeAspect="1"/>
          </p:cNvPicPr>
          <p:nvPr/>
        </p:nvPicPr>
        <p:blipFill rotWithShape="1">
          <a:blip r:embed="rId2"/>
          <a:srcRect r="24225" b="-1"/>
          <a:stretch/>
        </p:blipFill>
        <p:spPr>
          <a:xfrm>
            <a:off x="841248" y="2516777"/>
            <a:ext cx="5015484" cy="3660185"/>
          </a:xfrm>
          <a:prstGeom prst="rect">
            <a:avLst/>
          </a:prstGeom>
        </p:spPr>
      </p:pic>
      <p:sp>
        <p:nvSpPr>
          <p:cNvPr id="3" name="İçerik Yer Tutucusu 2">
            <a:extLst>
              <a:ext uri="{FF2B5EF4-FFF2-40B4-BE49-F238E27FC236}">
                <a16:creationId xmlns:a16="http://schemas.microsoft.com/office/drawing/2014/main" xmlns="" id="{8A847770-D32A-481B-86D0-502515604D66}"/>
              </a:ext>
            </a:extLst>
          </p:cNvPr>
          <p:cNvSpPr>
            <a:spLocks noGrp="1"/>
          </p:cNvSpPr>
          <p:nvPr>
            <p:ph idx="1"/>
          </p:nvPr>
        </p:nvSpPr>
        <p:spPr>
          <a:xfrm>
            <a:off x="6338316" y="2516777"/>
            <a:ext cx="5015484" cy="3660185"/>
          </a:xfrm>
        </p:spPr>
        <p:txBody>
          <a:bodyPr anchor="ctr">
            <a:normAutofit fontScale="92500" lnSpcReduction="10000"/>
          </a:bodyPr>
          <a:lstStyle/>
          <a:p>
            <a:r>
              <a:rPr lang="tr-TR" sz="2000">
                <a:cs typeface="Calibri"/>
              </a:rPr>
              <a:t>Her insan toplumda kabul görmek ister. Günümüzde bunun için bir çok yanlışı bilerek yapan yalan söyleyen kendisini olmadığı biri gibi gösteren insanlardan oldukça fazla var.</a:t>
            </a:r>
          </a:p>
          <a:p>
            <a:r>
              <a:rPr lang="tr-TR" sz="2000" b="1">
                <a:cs typeface="Calibri"/>
              </a:rPr>
              <a:t>"Adalet tartışmaya açıktır. Güç ise ilk bakışta tartışılmaz biçimde anlaşılır. Bu nedenle gücü adalete veremedik, çünkü güç, adalete karşı çıkıp kendisinin adil olduğunu söylemişti. Haklı olanı güçlü kılamadığımız için de güçlü olanı haklı kıldık."</a:t>
            </a:r>
          </a:p>
        </p:txBody>
      </p:sp>
    </p:spTree>
    <p:extLst>
      <p:ext uri="{BB962C8B-B14F-4D97-AF65-F5344CB8AC3E}">
        <p14:creationId xmlns:p14="http://schemas.microsoft.com/office/powerpoint/2010/main" val="7330575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7">
            <a:extLst>
              <a:ext uri="{FF2B5EF4-FFF2-40B4-BE49-F238E27FC236}">
                <a16:creationId xmlns:a16="http://schemas.microsoft.com/office/drawing/2014/main" xmlns="" id="{C0B27210-D0CA-4654-B3E3-9ABB4F178EA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p:cNvSpPr>
            <a:spLocks noGrp="1"/>
          </p:cNvSpPr>
          <p:nvPr>
            <p:ph type="ctrTitle"/>
          </p:nvPr>
        </p:nvSpPr>
        <p:spPr>
          <a:xfrm>
            <a:off x="6746628" y="1783959"/>
            <a:ext cx="4645250" cy="2889114"/>
          </a:xfrm>
        </p:spPr>
        <p:txBody>
          <a:bodyPr anchor="b">
            <a:normAutofit fontScale="90000"/>
          </a:bodyPr>
          <a:lstStyle/>
          <a:p>
            <a:pPr algn="l"/>
            <a:r>
              <a:rPr lang="tr-TR" sz="4700">
                <a:solidFill>
                  <a:schemeClr val="bg1"/>
                </a:solidFill>
                <a:cs typeface="Calibri Light"/>
              </a:rPr>
              <a:t>Yeterince Paraya Sahip Olmamanın Tesellisi-Epikuros</a:t>
            </a:r>
            <a:endParaRPr lang="tr-TR" sz="4700">
              <a:solidFill>
                <a:schemeClr val="bg1"/>
              </a:solidFill>
            </a:endParaRPr>
          </a:p>
        </p:txBody>
      </p:sp>
      <p:sp>
        <p:nvSpPr>
          <p:cNvPr id="3" name="Alt Başlık 2"/>
          <p:cNvSpPr>
            <a:spLocks noGrp="1"/>
          </p:cNvSpPr>
          <p:nvPr>
            <p:ph type="subTitle" idx="1"/>
          </p:nvPr>
        </p:nvSpPr>
        <p:spPr>
          <a:xfrm>
            <a:off x="6746627" y="4750893"/>
            <a:ext cx="4645250" cy="1147863"/>
          </a:xfrm>
        </p:spPr>
        <p:txBody>
          <a:bodyPr anchor="t">
            <a:normAutofit/>
          </a:bodyPr>
          <a:lstStyle/>
          <a:p>
            <a:pPr algn="l"/>
            <a:endParaRPr lang="tr-TR" sz="2000">
              <a:solidFill>
                <a:schemeClr val="bg1"/>
              </a:solidFill>
            </a:endParaRPr>
          </a:p>
        </p:txBody>
      </p:sp>
      <p:sp>
        <p:nvSpPr>
          <p:cNvPr id="19" name="Freeform: Shape 19">
            <a:extLst>
              <a:ext uri="{FF2B5EF4-FFF2-40B4-BE49-F238E27FC236}">
                <a16:creationId xmlns:a16="http://schemas.microsoft.com/office/drawing/2014/main" xmlns="" id="{1DB7C82F-AB7E-4F0C-B829-FA1B9C41518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Freeform: Shape 21">
            <a:extLst>
              <a:ext uri="{FF2B5EF4-FFF2-40B4-BE49-F238E27FC236}">
                <a16:creationId xmlns:a16="http://schemas.microsoft.com/office/drawing/2014/main" xmlns="" id="{70B66945-4967-4040-926D-DCA44313CDA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6024154" cy="685800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Resim 4" descr="adam, kravat, kişi, bina içeren bir resim&#10;&#10;Çok yüksek güvenilirlikle oluşturulmuş açıklama">
            <a:extLst>
              <a:ext uri="{FF2B5EF4-FFF2-40B4-BE49-F238E27FC236}">
                <a16:creationId xmlns:a16="http://schemas.microsoft.com/office/drawing/2014/main" xmlns="" id="{0213C844-8D9A-4020-97C7-0F4A1C76552A}"/>
              </a:ext>
            </a:extLst>
          </p:cNvPr>
          <p:cNvPicPr>
            <a:picLocks noChangeAspect="1"/>
          </p:cNvPicPr>
          <p:nvPr/>
        </p:nvPicPr>
        <p:blipFill>
          <a:blip r:embed="rId2"/>
          <a:stretch>
            <a:fillRect/>
          </a:stretch>
        </p:blipFill>
        <p:spPr>
          <a:xfrm>
            <a:off x="476891" y="860105"/>
            <a:ext cx="4047843" cy="3582712"/>
          </a:xfrm>
          <a:prstGeom prst="rect">
            <a:avLst/>
          </a:prstGeom>
        </p:spPr>
      </p:pic>
    </p:spTree>
    <p:extLst>
      <p:ext uri="{BB962C8B-B14F-4D97-AF65-F5344CB8AC3E}">
        <p14:creationId xmlns:p14="http://schemas.microsoft.com/office/powerpoint/2010/main" val="2665543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C5E6CFF1-2F42-4E10-9A97-F116F46F53F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Resim 4" descr="bina, heykel, bakarken, yüz içeren bir resim&#10;&#10;Çok yüksek güvenilirlikle oluşturulmuş açıklama">
            <a:extLst>
              <a:ext uri="{FF2B5EF4-FFF2-40B4-BE49-F238E27FC236}">
                <a16:creationId xmlns:a16="http://schemas.microsoft.com/office/drawing/2014/main" xmlns="" id="{AE5093AB-13C2-480A-B664-9EF6871D2D3B}"/>
              </a:ext>
            </a:extLst>
          </p:cNvPr>
          <p:cNvPicPr>
            <a:picLocks noChangeAspect="1"/>
          </p:cNvPicPr>
          <p:nvPr/>
        </p:nvPicPr>
        <p:blipFill rotWithShape="1">
          <a:blip r:embed="rId2">
            <a:alphaModFix amt="35000"/>
          </a:blip>
          <a:srcRect r="8444" b="-1"/>
          <a:stretch/>
        </p:blipFill>
        <p:spPr>
          <a:xfrm>
            <a:off x="1" y="10"/>
            <a:ext cx="12192000" cy="6857990"/>
          </a:xfrm>
          <a:prstGeom prst="rect">
            <a:avLst/>
          </a:prstGeom>
        </p:spPr>
      </p:pic>
      <p:cxnSp>
        <p:nvCxnSpPr>
          <p:cNvPr id="11" name="Straight Connector 10">
            <a:extLst>
              <a:ext uri="{FF2B5EF4-FFF2-40B4-BE49-F238E27FC236}">
                <a16:creationId xmlns:a16="http://schemas.microsoft.com/office/drawing/2014/main" xmlns="" id="{67182200-4859-4C8D-BCBB-55B245C28BA3}"/>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653372" y="2286000"/>
            <a:ext cx="0" cy="2286000"/>
          </a:xfrm>
          <a:prstGeom prst="line">
            <a:avLst/>
          </a:prstGeom>
          <a:ln w="15875">
            <a:solidFill>
              <a:srgbClr val="FFFFFF"/>
            </a:solidFill>
          </a:ln>
        </p:spPr>
        <p:style>
          <a:lnRef idx="1">
            <a:schemeClr val="accent1"/>
          </a:lnRef>
          <a:fillRef idx="0">
            <a:schemeClr val="accent1"/>
          </a:fillRef>
          <a:effectRef idx="0">
            <a:schemeClr val="accent1"/>
          </a:effectRef>
          <a:fontRef idx="minor">
            <a:schemeClr val="tx1"/>
          </a:fontRef>
        </p:style>
      </p:cxnSp>
      <p:sp>
        <p:nvSpPr>
          <p:cNvPr id="3" name="İçerik Yer Tutucusu 2">
            <a:extLst>
              <a:ext uri="{FF2B5EF4-FFF2-40B4-BE49-F238E27FC236}">
                <a16:creationId xmlns:a16="http://schemas.microsoft.com/office/drawing/2014/main" xmlns="" id="{A256B280-494C-4B9A-AB28-20E6990C7002}"/>
              </a:ext>
            </a:extLst>
          </p:cNvPr>
          <p:cNvSpPr>
            <a:spLocks noGrp="1"/>
          </p:cNvSpPr>
          <p:nvPr>
            <p:ph idx="1"/>
          </p:nvPr>
        </p:nvSpPr>
        <p:spPr>
          <a:xfrm>
            <a:off x="5083492" y="1180881"/>
            <a:ext cx="5744685" cy="4726276"/>
          </a:xfrm>
        </p:spPr>
        <p:txBody>
          <a:bodyPr vert="horz" lIns="91440" tIns="45720" rIns="91440" bIns="45720" rtlCol="0" anchor="ctr">
            <a:normAutofit/>
          </a:bodyPr>
          <a:lstStyle/>
          <a:p>
            <a:pPr indent="-305435"/>
            <a:r>
              <a:rPr lang="tr-TR" sz="2400" dirty="0">
                <a:ln>
                  <a:solidFill>
                    <a:prstClr val="white">
                      <a:lumMod val="75000"/>
                      <a:lumOff val="25000"/>
                      <a:alpha val="10000"/>
                    </a:prstClr>
                  </a:solidFill>
                </a:ln>
                <a:solidFill>
                  <a:srgbClr val="FFFFFF"/>
                </a:solidFill>
                <a:effectLst>
                  <a:outerShdw blurRad="9525" dist="25400" dir="14640000" algn="tl" rotWithShape="0">
                    <a:prstClr val="white">
                      <a:alpha val="30000"/>
                    </a:prstClr>
                  </a:outerShdw>
                </a:effectLst>
              </a:rPr>
              <a:t>Filozofumuz M.Ö 341 yılında, Batı Küçük sahillerinin birkaç mil açığındaki yemyeşil bir adada, </a:t>
            </a:r>
            <a:r>
              <a:rPr lang="tr-TR" sz="2400" dirty="0" err="1">
                <a:ln>
                  <a:solidFill>
                    <a:prstClr val="white">
                      <a:lumMod val="75000"/>
                      <a:lumOff val="25000"/>
                      <a:alpha val="10000"/>
                    </a:prstClr>
                  </a:solidFill>
                </a:ln>
                <a:solidFill>
                  <a:srgbClr val="FFFFFF"/>
                </a:solidFill>
                <a:effectLst>
                  <a:outerShdw blurRad="9525" dist="25400" dir="14640000" algn="tl" rotWithShape="0">
                    <a:prstClr val="white">
                      <a:alpha val="30000"/>
                    </a:prstClr>
                  </a:outerShdw>
                </a:effectLst>
              </a:rPr>
              <a:t>Samos</a:t>
            </a:r>
            <a:r>
              <a:rPr lang="tr-TR" sz="2400" dirty="0">
                <a:ln>
                  <a:solidFill>
                    <a:prstClr val="white">
                      <a:lumMod val="75000"/>
                      <a:lumOff val="25000"/>
                      <a:alpha val="10000"/>
                    </a:prstClr>
                  </a:solidFill>
                </a:ln>
                <a:solidFill>
                  <a:srgbClr val="FFFFFF"/>
                </a:solidFill>
                <a:effectLst>
                  <a:outerShdw blurRad="9525" dist="25400" dir="14640000" algn="tl" rotWithShape="0">
                    <a:prstClr val="white">
                      <a:alpha val="30000"/>
                    </a:prstClr>
                  </a:outerShdw>
                </a:effectLst>
              </a:rPr>
              <a:t> Adası'nda doğmuş. Küçük yaşta felsefeyle ilgilenmiş ve aşağı yukarı her konuda eser yazmıştır. </a:t>
            </a:r>
            <a:r>
              <a:rPr lang="tr-TR" sz="2400" dirty="0" err="1">
                <a:ln>
                  <a:solidFill>
                    <a:prstClr val="white">
                      <a:lumMod val="75000"/>
                      <a:lumOff val="25000"/>
                      <a:alpha val="10000"/>
                    </a:prstClr>
                  </a:solidFill>
                </a:ln>
                <a:solidFill>
                  <a:srgbClr val="FFFFFF"/>
                </a:solidFill>
                <a:effectLst>
                  <a:outerShdw blurRad="9525" dist="25400" dir="14640000" algn="tl" rotWithShape="0">
                    <a:prstClr val="white">
                      <a:alpha val="30000"/>
                    </a:prstClr>
                  </a:outerShdw>
                </a:effectLst>
              </a:rPr>
              <a:t>Epikuros</a:t>
            </a:r>
            <a:r>
              <a:rPr lang="tr-TR" sz="2400" dirty="0">
                <a:ln>
                  <a:solidFill>
                    <a:prstClr val="white">
                      <a:lumMod val="75000"/>
                      <a:lumOff val="25000"/>
                      <a:alpha val="10000"/>
                    </a:prstClr>
                  </a:solidFill>
                </a:ln>
                <a:solidFill>
                  <a:srgbClr val="FFFFFF"/>
                </a:solidFill>
                <a:effectLst>
                  <a:outerShdw blurRad="9525" dist="25400" dir="14640000" algn="tl" rotWithShape="0">
                    <a:prstClr val="white">
                      <a:alpha val="30000"/>
                    </a:prstClr>
                  </a:outerShdw>
                </a:effectLst>
              </a:rPr>
              <a:t>' un felsefesini ötekilerden ayıran en önemli nokta onun bedensel zevklerin önemi üzerine yaptığı vurguydu: 'Zevk, mutlu bir yaşamın başlangıcı ve amacıdır.' </a:t>
            </a:r>
          </a:p>
        </p:txBody>
      </p:sp>
    </p:spTree>
    <p:extLst>
      <p:ext uri="{BB962C8B-B14F-4D97-AF65-F5344CB8AC3E}">
        <p14:creationId xmlns:p14="http://schemas.microsoft.com/office/powerpoint/2010/main" val="16677340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87A57295-2710-4920-B99A-4D1FA03A62B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xmlns="" id="{78067929-4D33-4306-9E2F-67C49CDDB5D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533400" y="465745"/>
            <a:ext cx="11125200" cy="5639435"/>
          </a:xfrm>
          <a:prstGeom prst="rect">
            <a:avLst/>
          </a:prstGeom>
          <a:solidFill>
            <a:schemeClr val="tx1">
              <a:alpha val="93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xmlns="" id="{023B97E7-C689-4E05-B0A1-0BC6DBC21655}"/>
              </a:ext>
            </a:extLst>
          </p:cNvPr>
          <p:cNvSpPr>
            <a:spLocks noGrp="1"/>
          </p:cNvSpPr>
          <p:nvPr>
            <p:ph type="title"/>
          </p:nvPr>
        </p:nvSpPr>
        <p:spPr>
          <a:xfrm>
            <a:off x="838200" y="894027"/>
            <a:ext cx="3494362" cy="4782873"/>
          </a:xfrm>
        </p:spPr>
        <p:txBody>
          <a:bodyPr>
            <a:normAutofit/>
          </a:bodyPr>
          <a:lstStyle/>
          <a:p>
            <a:pPr algn="r"/>
            <a:r>
              <a:rPr lang="tr-TR">
                <a:solidFill>
                  <a:schemeClr val="bg1"/>
                </a:solidFill>
                <a:cs typeface="Calibri Light"/>
              </a:rPr>
              <a:t>Epikuros' a Göre Mutlu Olmanın Listesini Sıralayacak olursak:</a:t>
            </a:r>
            <a:endParaRPr lang="tr-TR">
              <a:solidFill>
                <a:schemeClr val="bg1"/>
              </a:solidFill>
            </a:endParaRPr>
          </a:p>
        </p:txBody>
      </p:sp>
      <p:cxnSp>
        <p:nvCxnSpPr>
          <p:cNvPr id="12" name="Straight Connector 11">
            <a:extLst>
              <a:ext uri="{FF2B5EF4-FFF2-40B4-BE49-F238E27FC236}">
                <a16:creationId xmlns:a16="http://schemas.microsoft.com/office/drawing/2014/main" xmlns="" id="{2D72A2C9-F3CA-4216-8BAD-FA4C970C3C4E}"/>
              </a:ext>
              <a:ext uri="{C183D7F6-B498-43B3-948B-1728B52AA6E4}">
                <adec:decorative xmlns=""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654296" y="2057400"/>
            <a:ext cx="0" cy="2743200"/>
          </a:xfrm>
          <a:prstGeom prst="line">
            <a:avLst/>
          </a:prstGeom>
          <a:ln w="19050">
            <a:solidFill>
              <a:schemeClr val="bg1">
                <a:alpha val="80000"/>
              </a:schemeClr>
            </a:solidFill>
          </a:ln>
        </p:spPr>
        <p:style>
          <a:lnRef idx="1">
            <a:schemeClr val="accent1"/>
          </a:lnRef>
          <a:fillRef idx="0">
            <a:schemeClr val="accent1"/>
          </a:fillRef>
          <a:effectRef idx="0">
            <a:schemeClr val="accent1"/>
          </a:effectRef>
          <a:fontRef idx="minor">
            <a:schemeClr val="tx1"/>
          </a:fontRef>
        </p:style>
      </p:cxnSp>
      <p:sp>
        <p:nvSpPr>
          <p:cNvPr id="3" name="İçerik Yer Tutucusu 2">
            <a:extLst>
              <a:ext uri="{FF2B5EF4-FFF2-40B4-BE49-F238E27FC236}">
                <a16:creationId xmlns:a16="http://schemas.microsoft.com/office/drawing/2014/main" xmlns="" id="{4872A1D7-4DF3-451D-B0D8-B02D909EFDEB}"/>
              </a:ext>
            </a:extLst>
          </p:cNvPr>
          <p:cNvSpPr>
            <a:spLocks noGrp="1"/>
          </p:cNvSpPr>
          <p:nvPr>
            <p:ph idx="1"/>
          </p:nvPr>
        </p:nvSpPr>
        <p:spPr>
          <a:xfrm>
            <a:off x="4976032" y="894027"/>
            <a:ext cx="6377768" cy="4782873"/>
          </a:xfrm>
        </p:spPr>
        <p:txBody>
          <a:bodyPr vert="horz" lIns="91440" tIns="45720" rIns="91440" bIns="45720" rtlCol="0" anchor="ctr">
            <a:normAutofit/>
          </a:bodyPr>
          <a:lstStyle/>
          <a:p>
            <a:pPr marL="0" indent="0">
              <a:buNone/>
            </a:pPr>
            <a:r>
              <a:rPr lang="tr-TR" sz="2400" b="1">
                <a:solidFill>
                  <a:schemeClr val="bg1"/>
                </a:solidFill>
                <a:cs typeface="Calibri"/>
              </a:rPr>
              <a:t>1- Dostluk:</a:t>
            </a:r>
          </a:p>
          <a:p>
            <a:pPr marL="0" indent="0">
              <a:buNone/>
            </a:pPr>
            <a:r>
              <a:rPr lang="tr-TR" sz="2400" b="1">
                <a:solidFill>
                  <a:schemeClr val="bg1"/>
                </a:solidFill>
                <a:cs typeface="Calibri"/>
              </a:rPr>
              <a:t>"Gerçek dostlar bizi toplumsal yaşamın sahte ölçütlerine göre değerlendirmezler; onların asıl ilgilendiği şey bizim kendi benliğimizdir."</a:t>
            </a:r>
          </a:p>
          <a:p>
            <a:pPr marL="0" indent="0">
              <a:buNone/>
            </a:pPr>
            <a:r>
              <a:rPr lang="tr-TR" sz="2400">
                <a:solidFill>
                  <a:schemeClr val="bg1"/>
                </a:solidFill>
                <a:cs typeface="Calibri"/>
              </a:rPr>
              <a:t>Senin var olduğunu bilen bir varlığın olduğunu bilmek seni mutlu eder.</a:t>
            </a:r>
          </a:p>
          <a:p>
            <a:pPr marL="0" indent="0">
              <a:buNone/>
            </a:pPr>
            <a:r>
              <a:rPr lang="tr-TR" sz="2400">
                <a:solidFill>
                  <a:schemeClr val="bg1"/>
                </a:solidFill>
                <a:cs typeface="Calibri"/>
              </a:rPr>
              <a:t>2- Özgürlük:</a:t>
            </a:r>
          </a:p>
          <a:p>
            <a:pPr marL="0" indent="0">
              <a:buNone/>
            </a:pPr>
            <a:r>
              <a:rPr lang="tr-TR" sz="2400">
                <a:solidFill>
                  <a:schemeClr val="bg1"/>
                </a:solidFill>
                <a:cs typeface="Calibri"/>
              </a:rPr>
              <a:t>Özgürlükten kastettiği istediğini düşünmek, söylemek.</a:t>
            </a:r>
          </a:p>
        </p:txBody>
      </p:sp>
    </p:spTree>
    <p:extLst>
      <p:ext uri="{BB962C8B-B14F-4D97-AF65-F5344CB8AC3E}">
        <p14:creationId xmlns:p14="http://schemas.microsoft.com/office/powerpoint/2010/main" val="4066351758"/>
      </p:ext>
    </p:extLst>
  </p:cSld>
  <p:clrMapOvr>
    <a:masterClrMapping/>
  </p:clrMapOvr>
</p:sld>
</file>

<file path=ppt/theme/theme1.xml><?xml version="1.0" encoding="utf-8"?>
<a:theme xmlns:a="http://schemas.openxmlformats.org/drawingml/2006/main" name="View">
  <a:themeElements>
    <a:clrScheme name="View">
      <a:dk1>
        <a:srgbClr val="000000"/>
      </a:dk1>
      <a:lt1>
        <a:srgbClr val="FFFFFF"/>
      </a:lt1>
      <a:dk2>
        <a:srgbClr val="46464A"/>
      </a:dk2>
      <a:lt2>
        <a:srgbClr val="D6D3CC"/>
      </a:lt2>
      <a:accent1>
        <a:srgbClr val="6F6F74"/>
      </a:accent1>
      <a:accent2>
        <a:srgbClr val="92A9B9"/>
      </a:accent2>
      <a:accent3>
        <a:srgbClr val="A7B789"/>
      </a:accent3>
      <a:accent4>
        <a:srgbClr val="B9A489"/>
      </a:accent4>
      <a:accent5>
        <a:srgbClr val="8D6374"/>
      </a:accent5>
      <a:accent6>
        <a:srgbClr val="9B7362"/>
      </a:accent6>
      <a:hlink>
        <a:srgbClr val="67AABF"/>
      </a:hlink>
      <a:folHlink>
        <a:srgbClr val="ABAFA5"/>
      </a:folHlink>
    </a:clrScheme>
    <a:fontScheme name="View">
      <a:majorFont>
        <a:latin typeface="Century Schoolbook"/>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View">
      <a:fillStyleLst>
        <a:solidFill>
          <a:schemeClr val="phClr"/>
        </a:solidFill>
        <a:solidFill>
          <a:schemeClr val="phClr">
            <a:tint val="60000"/>
            <a:satMod val="120000"/>
          </a:schemeClr>
        </a:solidFill>
        <a:solidFill>
          <a:schemeClr val="phClr">
            <a:shade val="75000"/>
            <a:satMod val="16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xmlns="" name="View" id="{BA0EB5A6-F2D4-4F82-977B-64ADEE4A2A69}" vid="{3969A8A2-35DB-4E3B-8885-16FD20568674}"/>
    </a:ext>
  </a:extLst>
</a:theme>
</file>

<file path=ppt/theme/theme2.xml><?xml version="1.0" encoding="utf-8"?>
<a:theme xmlns:a="http://schemas.openxmlformats.org/drawingml/2006/main" name="BrushVTI">
  <a:themeElements>
    <a:clrScheme name="Custom 17">
      <a:dk1>
        <a:sysClr val="windowText" lastClr="000000"/>
      </a:dk1>
      <a:lt1>
        <a:sysClr val="window" lastClr="FFFFFF"/>
      </a:lt1>
      <a:dk2>
        <a:srgbClr val="57495C"/>
      </a:dk2>
      <a:lt2>
        <a:srgbClr val="E7E6E6"/>
      </a:lt2>
      <a:accent1>
        <a:srgbClr val="F07C98"/>
      </a:accent1>
      <a:accent2>
        <a:srgbClr val="A6778D"/>
      </a:accent2>
      <a:accent3>
        <a:srgbClr val="768BA6"/>
      </a:accent3>
      <a:accent4>
        <a:srgbClr val="E8908B"/>
      </a:accent4>
      <a:accent5>
        <a:srgbClr val="C47A93"/>
      </a:accent5>
      <a:accent6>
        <a:srgbClr val="70A8DB"/>
      </a:accent6>
      <a:hlink>
        <a:srgbClr val="EB8067"/>
      </a:hlink>
      <a:folHlink>
        <a:srgbClr val="7BC7C0"/>
      </a:folHlink>
    </a:clrScheme>
    <a:fontScheme name="Custom 3">
      <a:majorFont>
        <a:latin typeface="Elephant"/>
        <a:ea typeface=""/>
        <a:cs typeface=""/>
      </a:majorFont>
      <a:minorFont>
        <a:latin typeface="Century Gothic"/>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BrushVTI" id="{7102FA3A-9D7B-4497-8C4B-FB535AAFDE06}" vid="{C6D41F62-6FAB-440A-BEC7-CB7BF190811F}"/>
    </a:ext>
  </a:extLst>
</a:theme>
</file>

<file path=ppt/theme/theme3.xml><?xml version="1.0" encoding="utf-8"?>
<a:theme xmlns:a="http://schemas.openxmlformats.org/drawingml/2006/main" name="BrushVTI">
  <a:themeElements>
    <a:clrScheme name="Custom 17">
      <a:dk1>
        <a:sysClr val="windowText" lastClr="000000"/>
      </a:dk1>
      <a:lt1>
        <a:sysClr val="window" lastClr="FFFFFF"/>
      </a:lt1>
      <a:dk2>
        <a:srgbClr val="57495C"/>
      </a:dk2>
      <a:lt2>
        <a:srgbClr val="E7E6E6"/>
      </a:lt2>
      <a:accent1>
        <a:srgbClr val="F07C98"/>
      </a:accent1>
      <a:accent2>
        <a:srgbClr val="A6778D"/>
      </a:accent2>
      <a:accent3>
        <a:srgbClr val="768BA6"/>
      </a:accent3>
      <a:accent4>
        <a:srgbClr val="E8908B"/>
      </a:accent4>
      <a:accent5>
        <a:srgbClr val="C47A93"/>
      </a:accent5>
      <a:accent6>
        <a:srgbClr val="70A8DB"/>
      </a:accent6>
      <a:hlink>
        <a:srgbClr val="EB8067"/>
      </a:hlink>
      <a:folHlink>
        <a:srgbClr val="7BC7C0"/>
      </a:folHlink>
    </a:clrScheme>
    <a:fontScheme name="Custom 3">
      <a:majorFont>
        <a:latin typeface="Elephant"/>
        <a:ea typeface=""/>
        <a:cs typeface=""/>
      </a:majorFont>
      <a:minorFont>
        <a:latin typeface="Century Gothic"/>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BrushVTI" id="{7102FA3A-9D7B-4497-8C4B-FB535AAFDE06}" vid="{C6D41F62-6FAB-440A-BEC7-CB7BF190811F}"/>
    </a:ext>
  </a:extLst>
</a:theme>
</file>

<file path=docProps/app.xml><?xml version="1.0" encoding="utf-8"?>
<Properties xmlns="http://schemas.openxmlformats.org/officeDocument/2006/extended-properties" xmlns:vt="http://schemas.openxmlformats.org/officeDocument/2006/docPropsVTypes">
  <TotalTime>0</TotalTime>
  <Words>1052</Words>
  <Application>Microsoft Office PowerPoint</Application>
  <PresentationFormat>Özel</PresentationFormat>
  <Paragraphs>69</Paragraphs>
  <Slides>30</Slides>
  <Notes>0</Notes>
  <HiddenSlides>0</HiddenSlides>
  <MMClips>0</MMClips>
  <ScaleCrop>false</ScaleCrop>
  <HeadingPairs>
    <vt:vector size="4" baseType="variant">
      <vt:variant>
        <vt:lpstr>Tema</vt:lpstr>
      </vt:variant>
      <vt:variant>
        <vt:i4>3</vt:i4>
      </vt:variant>
      <vt:variant>
        <vt:lpstr>Slayt Başlıkları</vt:lpstr>
      </vt:variant>
      <vt:variant>
        <vt:i4>30</vt:i4>
      </vt:variant>
    </vt:vector>
  </HeadingPairs>
  <TitlesOfParts>
    <vt:vector size="33" baseType="lpstr">
      <vt:lpstr>View</vt:lpstr>
      <vt:lpstr>BrushVTI</vt:lpstr>
      <vt:lpstr>BrushVTI</vt:lpstr>
      <vt:lpstr>PowerPoint Sunusu</vt:lpstr>
      <vt:lpstr>Toplum Tarafından Kabul Görmemenin Tesellisi-Sokrates</vt:lpstr>
      <vt:lpstr>PowerPoint Sunusu</vt:lpstr>
      <vt:lpstr>PowerPoint Sunusu</vt:lpstr>
      <vt:lpstr>PowerPoint Sunusu</vt:lpstr>
      <vt:lpstr>PowerPoint Sunusu</vt:lpstr>
      <vt:lpstr>Yeterince Paraya Sahip Olmamanın Tesellisi-Epikuros</vt:lpstr>
      <vt:lpstr>PowerPoint Sunusu</vt:lpstr>
      <vt:lpstr>Epikuros' a Göre Mutlu Olmanın Listesini Sıralayacak olursak:</vt:lpstr>
      <vt:lpstr>Epikuros' a Göre Mutlu Olmanın Listesini Sıralayacak olursak:</vt:lpstr>
      <vt:lpstr>Lucretius'unda dediği gibi;</vt:lpstr>
      <vt:lpstr>Düşkırıklığı Yaşamanın Tesellisi- Seneca</vt:lpstr>
      <vt:lpstr>Seneca;</vt:lpstr>
      <vt:lpstr>Seneca;</vt:lpstr>
      <vt:lpstr>Seneca'nın düşkırıklığına yol açan nedenler sözlüğü</vt:lpstr>
      <vt:lpstr>Seneca'nın düşkırıklığına yol açan nedenler sözlüğü </vt:lpstr>
      <vt:lpstr>PowerPoint Sunusu</vt:lpstr>
      <vt:lpstr>Kendini Yetersiz Hissetmenin Tesellisi-Montaigne</vt:lpstr>
      <vt:lpstr>"Okumak hayatın tesellisiydi"</vt:lpstr>
      <vt:lpstr>Hayatımıza yön veren kavramları;</vt:lpstr>
      <vt:lpstr>Hayatımıza yön veren kavramları;</vt:lpstr>
      <vt:lpstr>Hayatımıza yön veren kavramları;</vt:lpstr>
      <vt:lpstr>Kırık Bir Kalbin Tesellisi-Schopenhauer</vt:lpstr>
      <vt:lpstr>PowerPoint Sunusu</vt:lpstr>
      <vt:lpstr>Schopenhauer </vt:lpstr>
      <vt:lpstr>Kısacası:</vt:lpstr>
      <vt:lpstr>Zorluklar Yaşamanın Tesellisi- Nietszche</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FEL</dc:title>
  <dc:creator/>
  <cp:lastModifiedBy/>
  <cp:revision>52</cp:revision>
  <dcterms:created xsi:type="dcterms:W3CDTF">2012-08-15T22:53:30Z</dcterms:created>
  <dcterms:modified xsi:type="dcterms:W3CDTF">2020-05-07T09:28:33Z</dcterms:modified>
</cp:coreProperties>
</file>