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9" r:id="rId3"/>
    <p:sldId id="258" r:id="rId4"/>
    <p:sldId id="260" r:id="rId5"/>
    <p:sldId id="261" r:id="rId6"/>
    <p:sldId id="262" r:id="rId7"/>
    <p:sldId id="266" r:id="rId8"/>
    <p:sldId id="26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7543F41B-C7C8-4CA0-8CD3-E3AF1CF155EA}" type="datetimeFigureOut">
              <a:rPr lang="tr-TR" smtClean="0"/>
              <a:pPr/>
              <a:t>26.10.2020</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004CA17-6B39-470F-A6B2-1D537A73983D}"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004CA17-6B39-470F-A6B2-1D537A73983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004CA17-6B39-470F-A6B2-1D537A73983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004CA17-6B39-470F-A6B2-1D537A73983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7543F41B-C7C8-4CA0-8CD3-E3AF1CF155EA}" type="datetimeFigureOut">
              <a:rPr lang="tr-TR" smtClean="0"/>
              <a:pPr/>
              <a:t>26.10.2020</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004CA17-6B39-470F-A6B2-1D537A73983D}"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1004CA17-6B39-470F-A6B2-1D537A73983D}"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1004CA17-6B39-470F-A6B2-1D537A73983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004CA17-6B39-470F-A6B2-1D537A73983D}"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7543F41B-C7C8-4CA0-8CD3-E3AF1CF155EA}" type="datetimeFigureOut">
              <a:rPr lang="tr-TR" smtClean="0"/>
              <a:pPr/>
              <a:t>26.10.2020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004CA17-6B39-470F-A6B2-1D537A73983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7543F41B-C7C8-4CA0-8CD3-E3AF1CF155EA}" type="datetimeFigureOut">
              <a:rPr lang="tr-TR" smtClean="0"/>
              <a:pPr/>
              <a:t>26.10.2020</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004CA17-6B39-470F-A6B2-1D537A73983D}"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7543F41B-C7C8-4CA0-8CD3-E3AF1CF155EA}" type="datetimeFigureOut">
              <a:rPr lang="tr-TR" smtClean="0"/>
              <a:pPr/>
              <a:t>26.10.2020</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004CA17-6B39-470F-A6B2-1D537A73983D}"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543F41B-C7C8-4CA0-8CD3-E3AF1CF155EA}" type="datetimeFigureOut">
              <a:rPr lang="tr-TR" smtClean="0"/>
              <a:pPr/>
              <a:t>26.10.2020</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004CA17-6B39-470F-A6B2-1D537A73983D}"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2643182"/>
            <a:ext cx="7772400" cy="1470025"/>
          </a:xfrm>
        </p:spPr>
        <p:txBody>
          <a:bodyPr>
            <a:normAutofit fontScale="90000"/>
          </a:bodyPr>
          <a:lstStyle/>
          <a:p>
            <a:r>
              <a:rPr lang="tr-TR" sz="8000" dirty="0" smtClean="0"/>
              <a:t>PAKİSTAN GİYİM KÜLTÜRÜ</a:t>
            </a:r>
            <a:r>
              <a:rPr lang="tr-TR" dirty="0"/>
              <a:t/>
            </a:r>
            <a:br>
              <a:rPr lang="tr-TR" dirty="0"/>
            </a:br>
            <a:endParaRPr lang="tr-TR"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29600" cy="4929222"/>
          </a:xfrm>
        </p:spPr>
        <p:txBody>
          <a:bodyPr>
            <a:normAutofit fontScale="85000" lnSpcReduction="20000"/>
          </a:bodyPr>
          <a:lstStyle/>
          <a:p>
            <a:r>
              <a:rPr lang="tr-TR" b="1" dirty="0" err="1" smtClean="0">
                <a:solidFill>
                  <a:srgbClr val="7030A0"/>
                </a:solidFill>
                <a:latin typeface="Adobe Caslon Pro" pitchFamily="18" charset="-94"/>
              </a:rPr>
              <a:t>Shalwar</a:t>
            </a:r>
            <a:r>
              <a:rPr lang="tr-TR" b="1" dirty="0" smtClean="0">
                <a:solidFill>
                  <a:srgbClr val="7030A0"/>
                </a:solidFill>
                <a:latin typeface="Adobe Caslon Pro" pitchFamily="18" charset="-94"/>
              </a:rPr>
              <a:t> </a:t>
            </a:r>
            <a:r>
              <a:rPr lang="tr-TR" b="1" dirty="0" err="1" smtClean="0">
                <a:solidFill>
                  <a:srgbClr val="7030A0"/>
                </a:solidFill>
                <a:latin typeface="Adobe Caslon Pro" pitchFamily="18" charset="-94"/>
              </a:rPr>
              <a:t>Kameez</a:t>
            </a:r>
            <a:r>
              <a:rPr lang="tr-TR" b="1" dirty="0" smtClean="0">
                <a:solidFill>
                  <a:srgbClr val="7030A0"/>
                </a:solidFill>
                <a:latin typeface="Adobe Caslon Pro" pitchFamily="18" charset="-94"/>
              </a:rPr>
              <a:t> :</a:t>
            </a:r>
            <a:r>
              <a:rPr lang="tr-TR" b="1" dirty="0">
                <a:latin typeface="Adobe Caslon Pro" pitchFamily="18" charset="-94"/>
              </a:rPr>
              <a:t> Pakistan'ın milli kıyafetidir. Hem erkekler Hem de kadınlar </a:t>
            </a:r>
            <a:r>
              <a:rPr lang="tr-TR" b="1" dirty="0" smtClean="0">
                <a:latin typeface="Adobe Caslon Pro" pitchFamily="18" charset="-94"/>
              </a:rPr>
              <a:t>tarafından </a:t>
            </a:r>
            <a:r>
              <a:rPr lang="tr-TR" b="1" dirty="0">
                <a:latin typeface="Adobe Caslon Pro" pitchFamily="18" charset="-94"/>
              </a:rPr>
              <a:t>giyilir. Erkeklerin ki biraz daha sade olmasına karşın Bayanların ki daha renkli daha gösterişli ve çeşitlidir. Bu kıyafetin üst kısmı Uzun bir Gömlek ya da tunik, alt kısmı ise bel ve bilekleri dar bacakları bol bir parçadan oluşur. Ülkemizde giyilen şalvarlara benzer. Genç bayanlar çoğunlukla şalvarın dar olanlarını tercih eder. Bayanlar </a:t>
            </a:r>
            <a:r>
              <a:rPr lang="tr-TR" b="1" dirty="0" err="1">
                <a:latin typeface="Adobe Caslon Pro" pitchFamily="18" charset="-94"/>
              </a:rPr>
              <a:t>shalwar</a:t>
            </a:r>
            <a:r>
              <a:rPr lang="tr-TR" b="1" dirty="0">
                <a:latin typeface="Adobe Caslon Pro" pitchFamily="18" charset="-94"/>
              </a:rPr>
              <a:t> </a:t>
            </a:r>
            <a:r>
              <a:rPr lang="tr-TR" b="1" dirty="0" err="1">
                <a:latin typeface="Adobe Caslon Pro" pitchFamily="18" charset="-94"/>
              </a:rPr>
              <a:t>kameez</a:t>
            </a:r>
            <a:r>
              <a:rPr lang="tr-TR" b="1" dirty="0">
                <a:latin typeface="Adobe Caslon Pro" pitchFamily="18" charset="-94"/>
              </a:rPr>
              <a:t> i uzun şallarıyla tamamlarlar. Kapalı bayanlar şallarını başlarını örtmekte kullanırlar. Genelde ise boyunlarını ve kollarını örterler ve süs amaçlı kullanırlar.</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Casper\Desktop\Salwar-Kameez-9.jpg"/>
          <p:cNvPicPr>
            <a:picLocks noChangeAspect="1" noChangeArrowheads="1"/>
          </p:cNvPicPr>
          <p:nvPr/>
        </p:nvPicPr>
        <p:blipFill>
          <a:blip r:embed="rId2" cstate="print"/>
          <a:srcRect/>
          <a:stretch>
            <a:fillRect/>
          </a:stretch>
        </p:blipFill>
        <p:spPr bwMode="auto">
          <a:xfrm>
            <a:off x="857224" y="956141"/>
            <a:ext cx="2643206" cy="5253577"/>
          </a:xfrm>
          <a:prstGeom prst="rect">
            <a:avLst/>
          </a:prstGeom>
          <a:noFill/>
        </p:spPr>
      </p:pic>
      <p:pic>
        <p:nvPicPr>
          <p:cNvPr id="1028" name="Picture 4" descr="C:\Users\Casper\Desktop\K246.jpg"/>
          <p:cNvPicPr>
            <a:picLocks noChangeAspect="1" noChangeArrowheads="1"/>
          </p:cNvPicPr>
          <p:nvPr/>
        </p:nvPicPr>
        <p:blipFill>
          <a:blip r:embed="rId3" cstate="print"/>
          <a:srcRect/>
          <a:stretch>
            <a:fillRect/>
          </a:stretch>
        </p:blipFill>
        <p:spPr bwMode="auto">
          <a:xfrm>
            <a:off x="4393405" y="1200463"/>
            <a:ext cx="3964809" cy="4861068"/>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714488"/>
            <a:ext cx="8229600" cy="4625609"/>
          </a:xfrm>
        </p:spPr>
        <p:txBody>
          <a:bodyPr>
            <a:normAutofit/>
          </a:bodyPr>
          <a:lstStyle/>
          <a:p>
            <a:r>
              <a:rPr lang="tr-TR" sz="3000" b="1" dirty="0" err="1">
                <a:solidFill>
                  <a:srgbClr val="7030A0"/>
                </a:solidFill>
                <a:latin typeface="Adobe Caslon Pro" pitchFamily="18" charset="-94"/>
              </a:rPr>
              <a:t>Sherwani</a:t>
            </a:r>
            <a:r>
              <a:rPr lang="tr-TR" sz="3000" b="1" dirty="0">
                <a:solidFill>
                  <a:srgbClr val="7030A0"/>
                </a:solidFill>
                <a:latin typeface="Adobe Caslon Pro" pitchFamily="18" charset="-94"/>
              </a:rPr>
              <a:t> :</a:t>
            </a:r>
            <a:r>
              <a:rPr lang="tr-TR" sz="3000" b="1" dirty="0">
                <a:latin typeface="Adobe Caslon Pro" pitchFamily="18" charset="-94"/>
              </a:rPr>
              <a:t> Erkeklerin özel günlerde düğünlerde davetlerde giydiği </a:t>
            </a:r>
            <a:r>
              <a:rPr lang="tr-TR" sz="3000" b="1" dirty="0" smtClean="0">
                <a:latin typeface="Adobe Caslon Pro" pitchFamily="18" charset="-94"/>
              </a:rPr>
              <a:t>kıyafettir</a:t>
            </a:r>
            <a:r>
              <a:rPr lang="tr-TR" sz="3000" b="1" dirty="0">
                <a:latin typeface="Adobe Caslon Pro" pitchFamily="18" charset="-94"/>
              </a:rPr>
              <a:t>. </a:t>
            </a:r>
            <a:r>
              <a:rPr lang="tr-TR" sz="3000" b="1" dirty="0" err="1">
                <a:latin typeface="Adobe Caslon Pro" pitchFamily="18" charset="-94"/>
              </a:rPr>
              <a:t>Shalwar</a:t>
            </a:r>
            <a:r>
              <a:rPr lang="tr-TR" sz="3000" b="1" dirty="0">
                <a:latin typeface="Adobe Caslon Pro" pitchFamily="18" charset="-94"/>
              </a:rPr>
              <a:t> </a:t>
            </a:r>
            <a:r>
              <a:rPr lang="tr-TR" sz="3000" b="1" dirty="0" err="1">
                <a:latin typeface="Adobe Caslon Pro" pitchFamily="18" charset="-94"/>
              </a:rPr>
              <a:t>Kameez</a:t>
            </a:r>
            <a:r>
              <a:rPr lang="tr-TR" sz="3000" b="1" dirty="0">
                <a:latin typeface="Adobe Caslon Pro" pitchFamily="18" charset="-94"/>
              </a:rPr>
              <a:t> e benzer fakat Bu kıyafette Gömlek ya da Tunik yerine ona benzeyen bir parça giyilir. Uzun ceket diye de tabir edebiliriz. Çünkü bunun kumaşı biraz daha kalın biraz daha ağırdır. Ve Sade olan </a:t>
            </a:r>
            <a:r>
              <a:rPr lang="tr-TR" sz="3000" b="1" dirty="0" err="1">
                <a:latin typeface="Adobe Caslon Pro" pitchFamily="18" charset="-94"/>
              </a:rPr>
              <a:t>Shalwar</a:t>
            </a:r>
            <a:r>
              <a:rPr lang="tr-TR" sz="3000" b="1" dirty="0">
                <a:latin typeface="Adobe Caslon Pro" pitchFamily="18" charset="-94"/>
              </a:rPr>
              <a:t> </a:t>
            </a:r>
            <a:r>
              <a:rPr lang="tr-TR" sz="3000" b="1" dirty="0" err="1">
                <a:latin typeface="Adobe Caslon Pro" pitchFamily="18" charset="-94"/>
              </a:rPr>
              <a:t>Kameez</a:t>
            </a:r>
            <a:r>
              <a:rPr lang="tr-TR" sz="3000" b="1" dirty="0">
                <a:latin typeface="Adobe Caslon Pro" pitchFamily="18" charset="-94"/>
              </a:rPr>
              <a:t> in aksine daha gösterişli ve işlemelidir.</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agnificent-Designer-Sherwani-SHARC6043-b.jpg"/>
          <p:cNvPicPr>
            <a:picLocks noGrp="1" noChangeAspect="1"/>
          </p:cNvPicPr>
          <p:nvPr>
            <p:ph idx="1"/>
          </p:nvPr>
        </p:nvPicPr>
        <p:blipFill>
          <a:blip r:embed="rId2" cstate="print"/>
          <a:stretch>
            <a:fillRect/>
          </a:stretch>
        </p:blipFill>
        <p:spPr>
          <a:xfrm>
            <a:off x="785786" y="1226058"/>
            <a:ext cx="3115735" cy="4680916"/>
          </a:xfrm>
        </p:spPr>
      </p:pic>
      <p:pic>
        <p:nvPicPr>
          <p:cNvPr id="5" name="4 Resim" descr="Men-Semi-Sherwani1.jpg"/>
          <p:cNvPicPr>
            <a:picLocks noChangeAspect="1"/>
          </p:cNvPicPr>
          <p:nvPr/>
        </p:nvPicPr>
        <p:blipFill>
          <a:blip r:embed="rId3" cstate="print"/>
          <a:stretch>
            <a:fillRect/>
          </a:stretch>
        </p:blipFill>
        <p:spPr>
          <a:xfrm>
            <a:off x="4286248" y="1928802"/>
            <a:ext cx="4545029" cy="3726924"/>
          </a:xfrm>
          <a:prstGeom prst="rect">
            <a:avLst/>
          </a:prstGeom>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928803"/>
            <a:ext cx="8229600" cy="4214842"/>
          </a:xfrm>
        </p:spPr>
        <p:txBody>
          <a:bodyPr>
            <a:normAutofit/>
          </a:bodyPr>
          <a:lstStyle/>
          <a:p>
            <a:r>
              <a:rPr lang="tr-TR" sz="3000" b="1" dirty="0">
                <a:solidFill>
                  <a:srgbClr val="7030A0"/>
                </a:solidFill>
                <a:latin typeface="Adobe Caslon Pro" pitchFamily="18" charset="-94"/>
              </a:rPr>
              <a:t>Sari (</a:t>
            </a:r>
            <a:r>
              <a:rPr lang="tr-TR" sz="3000" b="1" dirty="0" err="1">
                <a:solidFill>
                  <a:srgbClr val="7030A0"/>
                </a:solidFill>
                <a:latin typeface="Adobe Caslon Pro" pitchFamily="18" charset="-94"/>
              </a:rPr>
              <a:t>Saree</a:t>
            </a:r>
            <a:r>
              <a:rPr lang="tr-TR" sz="3000" b="1" dirty="0">
                <a:solidFill>
                  <a:srgbClr val="7030A0"/>
                </a:solidFill>
                <a:latin typeface="Adobe Caslon Pro" pitchFamily="18" charset="-94"/>
              </a:rPr>
              <a:t>) :</a:t>
            </a:r>
            <a:r>
              <a:rPr lang="tr-TR" sz="3000" b="1" dirty="0">
                <a:latin typeface="Adobe Caslon Pro" pitchFamily="18" charset="-94"/>
              </a:rPr>
              <a:t> Bayanların özel günlerde düğünlerde davetlerde giydikleri gösterişli kıyafettir. Bu kıyafet </a:t>
            </a:r>
            <a:r>
              <a:rPr lang="tr-TR" sz="3000" b="1" dirty="0" smtClean="0">
                <a:latin typeface="Adobe Caslon Pro" pitchFamily="18" charset="-94"/>
              </a:rPr>
              <a:t>bedene </a:t>
            </a:r>
            <a:r>
              <a:rPr lang="tr-TR" sz="3000" b="1" dirty="0">
                <a:latin typeface="Adobe Caslon Pro" pitchFamily="18" charset="-94"/>
              </a:rPr>
              <a:t>oturan bir bluz ve 5 metre ila 9 metre arasında değişen uzunlukta uzun şerit şeklinde bir kumaştan meydana gelir. Bu uzun kumaş vücuda sarılarak kullanılır. Her renk ve işlemeli çeşitlerini bulmak mümkündür.</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Dress-Aizza-MDEAIZZA1000009_1.jpg"/>
          <p:cNvPicPr>
            <a:picLocks noChangeAspect="1"/>
          </p:cNvPicPr>
          <p:nvPr/>
        </p:nvPicPr>
        <p:blipFill>
          <a:blip r:embed="rId2" cstate="print"/>
          <a:stretch>
            <a:fillRect/>
          </a:stretch>
        </p:blipFill>
        <p:spPr>
          <a:xfrm>
            <a:off x="642910" y="1785926"/>
            <a:ext cx="4143404" cy="4143404"/>
          </a:xfrm>
          <a:prstGeom prst="rect">
            <a:avLst/>
          </a:prstGeom>
        </p:spPr>
      </p:pic>
      <p:pic>
        <p:nvPicPr>
          <p:cNvPr id="6" name="5 Resim" descr="beige_achkan_with_embroidery_and_crystals_kp61.jpg"/>
          <p:cNvPicPr>
            <a:picLocks noChangeAspect="1"/>
          </p:cNvPicPr>
          <p:nvPr/>
        </p:nvPicPr>
        <p:blipFill>
          <a:blip r:embed="rId3" cstate="print"/>
          <a:stretch>
            <a:fillRect/>
          </a:stretch>
        </p:blipFill>
        <p:spPr>
          <a:xfrm>
            <a:off x="6143636" y="1928802"/>
            <a:ext cx="1516679" cy="4081714"/>
          </a:xfrm>
          <a:prstGeom prst="rect">
            <a:avLst/>
          </a:prstGeom>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264t7gz.jpg"/>
          <p:cNvPicPr>
            <a:picLocks noChangeAspect="1"/>
          </p:cNvPicPr>
          <p:nvPr/>
        </p:nvPicPr>
        <p:blipFill>
          <a:blip r:embed="rId2" cstate="print"/>
          <a:stretch>
            <a:fillRect/>
          </a:stretch>
        </p:blipFill>
        <p:spPr>
          <a:xfrm>
            <a:off x="491700" y="1000108"/>
            <a:ext cx="3364586" cy="5500686"/>
          </a:xfrm>
          <a:prstGeom prst="rect">
            <a:avLst/>
          </a:prstGeom>
        </p:spPr>
      </p:pic>
      <p:pic>
        <p:nvPicPr>
          <p:cNvPr id="5" name="4 Resim" descr="Dulha &amp; Dulhan beautiful collection.jpg"/>
          <p:cNvPicPr>
            <a:picLocks noChangeAspect="1"/>
          </p:cNvPicPr>
          <p:nvPr/>
        </p:nvPicPr>
        <p:blipFill>
          <a:blip r:embed="rId3" cstate="print"/>
          <a:stretch>
            <a:fillRect/>
          </a:stretch>
        </p:blipFill>
        <p:spPr>
          <a:xfrm>
            <a:off x="4895674" y="1091262"/>
            <a:ext cx="3558485" cy="5348872"/>
          </a:xfrm>
          <a:prstGeom prst="rect">
            <a:avLst/>
          </a:prstGeom>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44</TotalTime>
  <Words>13</Words>
  <Application>Microsoft Office PowerPoint</Application>
  <PresentationFormat>Ekran Gösterisi (4:3)</PresentationFormat>
  <Paragraphs>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Döküm</vt:lpstr>
      <vt:lpstr>PAKİSTAN GİYİM KÜLTÜRÜ </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Pakistan'ın Geleneksel Kıyafetleri</dc:title>
  <dc:creator>Casper</dc:creator>
  <cp:lastModifiedBy>aykut</cp:lastModifiedBy>
  <cp:revision>7</cp:revision>
  <dcterms:created xsi:type="dcterms:W3CDTF">2017-04-04T20:09:57Z</dcterms:created>
  <dcterms:modified xsi:type="dcterms:W3CDTF">2020-10-26T03:40:17Z</dcterms:modified>
</cp:coreProperties>
</file>