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1112" r:id="rId5"/>
    <p:sldId id="1113" r:id="rId6"/>
    <p:sldId id="1114" r:id="rId7"/>
    <p:sldId id="1115" r:id="rId8"/>
    <p:sldId id="1116" r:id="rId9"/>
    <p:sldId id="1117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460</Words>
  <Application>Microsoft Office PowerPoint</Application>
  <PresentationFormat>Ekran Gösterisi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2020-02-21T14:20:45Z</dcterms:modified>
</cp:coreProperties>
</file>