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223D1-1C27-4A64-8111-8361763C9B45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A423C-05E6-4670-8A1C-ABF5661FEA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6102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223D1-1C27-4A64-8111-8361763C9B45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A423C-05E6-4670-8A1C-ABF5661FEA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2236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223D1-1C27-4A64-8111-8361763C9B45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A423C-05E6-4670-8A1C-ABF5661FEA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7163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223D1-1C27-4A64-8111-8361763C9B45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A423C-05E6-4670-8A1C-ABF5661FEA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3133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223D1-1C27-4A64-8111-8361763C9B45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A423C-05E6-4670-8A1C-ABF5661FEA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9259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223D1-1C27-4A64-8111-8361763C9B45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A423C-05E6-4670-8A1C-ABF5661FEA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6570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223D1-1C27-4A64-8111-8361763C9B45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A423C-05E6-4670-8A1C-ABF5661FEA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0385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223D1-1C27-4A64-8111-8361763C9B45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A423C-05E6-4670-8A1C-ABF5661FEA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3186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223D1-1C27-4A64-8111-8361763C9B45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A423C-05E6-4670-8A1C-ABF5661FEA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8775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223D1-1C27-4A64-8111-8361763C9B45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A423C-05E6-4670-8A1C-ABF5661FEA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0558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223D1-1C27-4A64-8111-8361763C9B45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A423C-05E6-4670-8A1C-ABF5661FEA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3897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E223D1-1C27-4A64-8111-8361763C9B45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4A423C-05E6-4670-8A1C-ABF5661FEA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3905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09800" y="762000"/>
            <a:ext cx="8153400" cy="586740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r-TR" altLang="en-US">
                <a:latin typeface="Arial" panose="020B0604020202020204" pitchFamily="34" charset="0"/>
              </a:rPr>
              <a:t>b- Sosyal davranış: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Vahşi kolonilerde dişiler erkeklerden çoktur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Her dişi tavşan yavrulara saldırabilir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Erkekler devreye girer ve dişiyi yatıştırır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Yetişkin erkekler genç erkekleri kastre etmeye (kısırlaştırmaya) çalışırlar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Yetişkin erkekler ayrı kafeslere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Cinsel olgunluk öncesi erkekler</a:t>
            </a:r>
          </a:p>
          <a:p>
            <a:pPr marL="0" indent="0" algn="just">
              <a:buClr>
                <a:schemeClr val="accent2"/>
              </a:buClr>
              <a:buNone/>
            </a:pPr>
            <a:r>
              <a:rPr lang="tr-TR" altLang="en-US">
                <a:latin typeface="Arial" panose="020B0604020202020204" pitchFamily="34" charset="0"/>
              </a:rPr>
              <a:t>   birlikte tutulabilir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Yer dar ise dişiler yavrulara</a:t>
            </a:r>
          </a:p>
          <a:p>
            <a:pPr marL="0" indent="0" algn="just">
              <a:buClr>
                <a:schemeClr val="accent2"/>
              </a:buClr>
              <a:buNone/>
            </a:pPr>
            <a:r>
              <a:rPr lang="tr-TR" altLang="en-US">
                <a:latin typeface="Arial" panose="020B0604020202020204" pitchFamily="34" charset="0"/>
              </a:rPr>
              <a:t>   karşı saldırgandır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Yavrusuz dişiler 0.5 m</a:t>
            </a:r>
            <a:r>
              <a:rPr lang="tr-TR" altLang="en-US" baseline="30000">
                <a:latin typeface="Arial" panose="020B0604020202020204" pitchFamily="34" charset="0"/>
              </a:rPr>
              <a:t>2</a:t>
            </a:r>
            <a:r>
              <a:rPr lang="tr-TR" altLang="en-US">
                <a:latin typeface="Arial" panose="020B0604020202020204" pitchFamily="34" charset="0"/>
              </a:rPr>
              <a:t>/tavşan</a:t>
            </a:r>
          </a:p>
        </p:txBody>
      </p:sp>
      <p:sp>
        <p:nvSpPr>
          <p:cNvPr id="49155" name="Rectangle 3"/>
          <p:cNvSpPr>
            <a:spLocks noChangeArrowheads="1"/>
          </p:cNvSpPr>
          <p:nvPr/>
        </p:nvSpPr>
        <p:spPr bwMode="auto">
          <a:xfrm>
            <a:off x="2667000" y="762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tr-TR" altLang="en-US" sz="4400" b="1" u="sng">
                <a:solidFill>
                  <a:srgbClr val="FF0000"/>
                </a:solidFill>
                <a:latin typeface="Arial" panose="020B0604020202020204" pitchFamily="34" charset="0"/>
              </a:rPr>
              <a:t>Davranış</a:t>
            </a:r>
            <a:endParaRPr lang="tr-TR" altLang="en-US" sz="4400">
              <a:solidFill>
                <a:schemeClr val="tx2"/>
              </a:solidFill>
            </a:endParaRPr>
          </a:p>
        </p:txBody>
      </p:sp>
      <p:pic>
        <p:nvPicPr>
          <p:cNvPr id="49156" name="Picture 4" descr="C:\SGAF\Resimler\Hayvan resimleri\Tavşan\Tavşan-Köpek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26" y="3276600"/>
            <a:ext cx="2746375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0547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09800" y="762000"/>
            <a:ext cx="8153400" cy="5867400"/>
          </a:xfrm>
        </p:spPr>
        <p:txBody>
          <a:bodyPr/>
          <a:lstStyle/>
          <a:p>
            <a:pPr marL="0" indent="0" algn="just">
              <a:buNone/>
            </a:pPr>
            <a:r>
              <a:rPr lang="tr-TR" altLang="en-US">
                <a:latin typeface="Arial" panose="020B0604020202020204" pitchFamily="34" charset="0"/>
              </a:rPr>
              <a:t>c- Seksüel davranış:</a:t>
            </a:r>
          </a:p>
          <a:p>
            <a:pPr marL="0" indent="0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Dişilerde ovulasyon çiftleşme sonucu olur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Dişi tavşan erkek tavşanın kafesine götürülürse çiftleşme daha kısa zamanda ve sorunsuz gerçekleşebilir.</a:t>
            </a:r>
          </a:p>
        </p:txBody>
      </p:sp>
      <p:sp>
        <p:nvSpPr>
          <p:cNvPr id="50179" name="Rectangle 3"/>
          <p:cNvSpPr>
            <a:spLocks noChangeArrowheads="1"/>
          </p:cNvSpPr>
          <p:nvPr/>
        </p:nvSpPr>
        <p:spPr bwMode="auto">
          <a:xfrm>
            <a:off x="2667000" y="762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tr-TR" altLang="en-US" sz="4400" b="1" u="sng">
                <a:solidFill>
                  <a:srgbClr val="FF0000"/>
                </a:solidFill>
                <a:latin typeface="Arial" panose="020B0604020202020204" pitchFamily="34" charset="0"/>
              </a:rPr>
              <a:t>Davranış</a:t>
            </a:r>
            <a:endParaRPr lang="tr-TR" altLang="en-US" sz="4400">
              <a:solidFill>
                <a:schemeClr val="tx2"/>
              </a:solidFill>
            </a:endParaRPr>
          </a:p>
        </p:txBody>
      </p:sp>
      <p:pic>
        <p:nvPicPr>
          <p:cNvPr id="50180" name="Picture 7" descr="C:\SGAF\Resimler\Hayvan resimleri\Tavşan\Himalaya 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3371850"/>
            <a:ext cx="4648200" cy="348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1" name="Picture 8" descr="C:\SGAF\Resimler\Hayvan resimleri\Tavşan\Himalaya 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371850"/>
            <a:ext cx="4648200" cy="348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97516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09800" y="762000"/>
            <a:ext cx="8153400" cy="5867400"/>
          </a:xfrm>
        </p:spPr>
        <p:txBody>
          <a:bodyPr/>
          <a:lstStyle/>
          <a:p>
            <a:pPr marL="0" indent="0" algn="just">
              <a:buNone/>
            </a:pPr>
            <a:r>
              <a:rPr lang="tr-TR" altLang="en-US">
                <a:latin typeface="Arial" panose="020B0604020202020204" pitchFamily="34" charset="0"/>
              </a:rPr>
              <a:t>d- Ana davranışı: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Yavrulamadan önce ana kendi tüyleri ve farklı maddelerden bir </a:t>
            </a:r>
            <a:r>
              <a:rPr lang="tr-TR" altLang="en-US">
                <a:solidFill>
                  <a:srgbClr val="FF0000"/>
                </a:solidFill>
                <a:latin typeface="Arial" panose="020B0604020202020204" pitchFamily="34" charset="0"/>
              </a:rPr>
              <a:t>yavru yuvası </a:t>
            </a:r>
            <a:r>
              <a:rPr lang="tr-TR" altLang="en-US">
                <a:latin typeface="Arial" panose="020B0604020202020204" pitchFamily="34" charset="0"/>
              </a:rPr>
              <a:t>hazırlar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Vahşi tavşanlar yuvayı tünellerin sonuna yapar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Evcil hayvanlara ayrı bir doğum bölmesi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Bir ay süreyle günde bir kez emzirir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Yavrular motor koordinasyonlarının ve ısı regülasyonlarının sağlanması</a:t>
            </a:r>
          </a:p>
          <a:p>
            <a:pPr marL="0" indent="0" algn="just">
              <a:buClr>
                <a:schemeClr val="accent2"/>
              </a:buClr>
              <a:buNone/>
            </a:pPr>
            <a:r>
              <a:rPr lang="tr-TR" altLang="en-US">
                <a:latin typeface="Arial" panose="020B0604020202020204" pitchFamily="34" charset="0"/>
              </a:rPr>
              <a:t>için en az iki hafta doğum </a:t>
            </a:r>
          </a:p>
          <a:p>
            <a:pPr marL="0" indent="0" algn="just">
              <a:buClr>
                <a:schemeClr val="accent2"/>
              </a:buClr>
              <a:buNone/>
            </a:pPr>
            <a:r>
              <a:rPr lang="tr-TR" altLang="en-US">
                <a:latin typeface="Arial" panose="020B0604020202020204" pitchFamily="34" charset="0"/>
              </a:rPr>
              <a:t>kutularında tutulmalıdır.</a:t>
            </a:r>
          </a:p>
        </p:txBody>
      </p:sp>
      <p:sp>
        <p:nvSpPr>
          <p:cNvPr id="51203" name="Rectangle 3"/>
          <p:cNvSpPr>
            <a:spLocks noChangeArrowheads="1"/>
          </p:cNvSpPr>
          <p:nvPr/>
        </p:nvSpPr>
        <p:spPr bwMode="auto">
          <a:xfrm>
            <a:off x="2667000" y="762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tr-TR" altLang="en-US" sz="4400" b="1" u="sng">
                <a:solidFill>
                  <a:srgbClr val="FF0000"/>
                </a:solidFill>
                <a:latin typeface="Arial" panose="020B0604020202020204" pitchFamily="34" charset="0"/>
              </a:rPr>
              <a:t>Davranış</a:t>
            </a:r>
            <a:endParaRPr lang="tr-TR" altLang="en-US" sz="4400">
              <a:solidFill>
                <a:schemeClr val="tx2"/>
              </a:solidFill>
            </a:endParaRPr>
          </a:p>
        </p:txBody>
      </p:sp>
      <p:pic>
        <p:nvPicPr>
          <p:cNvPr id="51204" name="Picture 4" descr="C:\SGAF\Resimler\Hayvan resimleri\Tavşan\babi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4230688"/>
            <a:ext cx="3352800" cy="262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7541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09800" y="762000"/>
            <a:ext cx="8153400" cy="5867400"/>
          </a:xfrm>
        </p:spPr>
        <p:txBody>
          <a:bodyPr/>
          <a:lstStyle/>
          <a:p>
            <a:pPr marL="0" indent="0" algn="just">
              <a:buNone/>
            </a:pPr>
            <a:r>
              <a:rPr lang="tr-TR" altLang="en-US">
                <a:latin typeface="Arial" panose="020B0604020202020204" pitchFamily="34" charset="0"/>
              </a:rPr>
              <a:t>e) Yeme Davranışı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Tavşanlar geceleri beslenmeye eğilimli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Ancak günün 24 saatinde yer ve içer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Yem tüketimi oldukça yavaştır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Yem yere konulmamalıdır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Üç haftalık yaştan sonra yavrular analarının yediği yemden yiyebilir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Tavşan, kaprofajik (pislik yiyen) bir hayvan olduğundan dolayı kendi pisliğini yer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Tavşan pisliği amino asit, B ve K vitamini yönünden zengindir.</a:t>
            </a:r>
          </a:p>
        </p:txBody>
      </p:sp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2667000" y="762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tr-TR" altLang="en-US" sz="4400" b="1" u="sng">
                <a:solidFill>
                  <a:srgbClr val="FF0000"/>
                </a:solidFill>
                <a:latin typeface="Arial" panose="020B0604020202020204" pitchFamily="34" charset="0"/>
              </a:rPr>
              <a:t>Davranış</a:t>
            </a:r>
            <a:endParaRPr lang="tr-TR" altLang="en-US" sz="44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5625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09800" y="762000"/>
            <a:ext cx="8153400" cy="5867400"/>
          </a:xfrm>
        </p:spPr>
        <p:txBody>
          <a:bodyPr/>
          <a:lstStyle/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Yabani tavşanlarda döl verimi ilkbahar ve yaz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Evcil tavşanlar uygun çevre şartları sağlanırsa her zaman yavru verebilir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Gebelik süresi 31-32 gün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Emzirme süresi 6 hafta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Yılda 4-5 doğum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Fazla doğum dişiyi</a:t>
            </a:r>
          </a:p>
          <a:p>
            <a:pPr marL="0" indent="0" algn="just">
              <a:buClr>
                <a:schemeClr val="accent2"/>
              </a:buClr>
              <a:buNone/>
            </a:pPr>
            <a:r>
              <a:rPr lang="tr-TR" altLang="en-US">
                <a:latin typeface="Arial" panose="020B0604020202020204" pitchFamily="34" charset="0"/>
              </a:rPr>
              <a:t>   yıpratır ve damızlıktan</a:t>
            </a:r>
          </a:p>
          <a:p>
            <a:pPr marL="0" indent="0" algn="just">
              <a:buClr>
                <a:schemeClr val="accent2"/>
              </a:buClr>
              <a:buNone/>
            </a:pPr>
            <a:r>
              <a:rPr lang="tr-TR" altLang="en-US">
                <a:latin typeface="Arial" panose="020B0604020202020204" pitchFamily="34" charset="0"/>
              </a:rPr>
              <a:t>   erken çıkmasına </a:t>
            </a:r>
          </a:p>
          <a:p>
            <a:pPr marL="0" indent="0" algn="just">
              <a:buClr>
                <a:schemeClr val="accent2"/>
              </a:buClr>
              <a:buNone/>
            </a:pPr>
            <a:r>
              <a:rPr lang="tr-TR" altLang="en-US">
                <a:latin typeface="Arial" panose="020B0604020202020204" pitchFamily="34" charset="0"/>
              </a:rPr>
              <a:t>   neden olur</a:t>
            </a:r>
          </a:p>
        </p:txBody>
      </p:sp>
      <p:sp>
        <p:nvSpPr>
          <p:cNvPr id="53251" name="Rectangle 3"/>
          <p:cNvSpPr>
            <a:spLocks noChangeArrowheads="1"/>
          </p:cNvSpPr>
          <p:nvPr/>
        </p:nvSpPr>
        <p:spPr bwMode="auto">
          <a:xfrm>
            <a:off x="2667000" y="762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tr-TR" altLang="en-US" sz="4400" b="1" u="sng">
                <a:solidFill>
                  <a:srgbClr val="FF0000"/>
                </a:solidFill>
                <a:latin typeface="Arial" panose="020B0604020202020204" pitchFamily="34" charset="0"/>
              </a:rPr>
              <a:t>Bakım ve idare</a:t>
            </a:r>
            <a:endParaRPr lang="tr-TR" altLang="en-US" sz="4400">
              <a:solidFill>
                <a:schemeClr val="tx2"/>
              </a:solidFill>
            </a:endParaRPr>
          </a:p>
        </p:txBody>
      </p:sp>
      <p:pic>
        <p:nvPicPr>
          <p:cNvPr id="53252" name="Picture 6" descr="C:\SGAF\Resimler\Hayvan resimleri\Tavşan\TavşanÇiftliği-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3681414"/>
            <a:ext cx="4495800" cy="3176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04733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232</Words>
  <Application>Microsoft Office PowerPoint</Application>
  <PresentationFormat>Geniş ekran</PresentationFormat>
  <Paragraphs>44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Wingdings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Fatih</dc:creator>
  <cp:lastModifiedBy>Fatih</cp:lastModifiedBy>
  <cp:revision>1</cp:revision>
  <dcterms:created xsi:type="dcterms:W3CDTF">2019-10-16T14:00:56Z</dcterms:created>
  <dcterms:modified xsi:type="dcterms:W3CDTF">2019-10-16T14:01:01Z</dcterms:modified>
</cp:coreProperties>
</file>