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23D1-1C27-4A64-8111-8361763C9B45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423C-05E6-4670-8A1C-ABF5661FEA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610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23D1-1C27-4A64-8111-8361763C9B45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423C-05E6-4670-8A1C-ABF5661FEA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23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23D1-1C27-4A64-8111-8361763C9B45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423C-05E6-4670-8A1C-ABF5661FEA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16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23D1-1C27-4A64-8111-8361763C9B45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423C-05E6-4670-8A1C-ABF5661FEA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13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23D1-1C27-4A64-8111-8361763C9B45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423C-05E6-4670-8A1C-ABF5661FEA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25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23D1-1C27-4A64-8111-8361763C9B45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423C-05E6-4670-8A1C-ABF5661FEA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57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23D1-1C27-4A64-8111-8361763C9B45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423C-05E6-4670-8A1C-ABF5661FEA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038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23D1-1C27-4A64-8111-8361763C9B45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423C-05E6-4670-8A1C-ABF5661FEA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8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23D1-1C27-4A64-8111-8361763C9B45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423C-05E6-4670-8A1C-ABF5661FEA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77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23D1-1C27-4A64-8111-8361763C9B45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423C-05E6-4670-8A1C-ABF5661FEA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055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23D1-1C27-4A64-8111-8361763C9B45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423C-05E6-4670-8A1C-ABF5661FEA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389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223D1-1C27-4A64-8111-8361763C9B45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A423C-05E6-4670-8A1C-ABF5661FEA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90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b- Sosyal davranış: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Vahşi kolonilerde dişiler erkeklerden çoktur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Her dişi tavşan yavrulara saldırabilir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Erkekler devreye girer ve dişiyi yatıştırır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Yetişkin erkekler genç erkekleri kastre etmeye (kısırlaştırmaya) çalışırlar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Yetişkin erkekler ayrı kafeslere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Cinsel olgunluk öncesi erkekler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birlikte tutulabilir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Yer dar ise dişiler yavrulara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karşı saldırgandır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Yavrusuz dişiler 0.5 m</a:t>
            </a:r>
            <a:r>
              <a:rPr lang="tr-TR" altLang="en-US" baseline="30000">
                <a:latin typeface="Arial" panose="020B0604020202020204" pitchFamily="34" charset="0"/>
              </a:rPr>
              <a:t>2</a:t>
            </a:r>
            <a:r>
              <a:rPr lang="tr-TR" altLang="en-US">
                <a:latin typeface="Arial" panose="020B0604020202020204" pitchFamily="34" charset="0"/>
              </a:rPr>
              <a:t>/tavşan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Davranış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49156" name="Picture 4" descr="C:\SGAF\Resimler\Hayvan resimleri\Tavşan\Tavşan-Köpek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6" y="3276600"/>
            <a:ext cx="27463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54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c- Seksüel davranış:</a:t>
            </a:r>
          </a:p>
          <a:p>
            <a:pPr marL="0" indent="0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Dişilerde ovulasyon çiftleşme sonucu olur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Dişi tavşan erkek tavşanın kafesine götürülürse çiftleşme daha kısa zamanda ve sorunsuz gerçekleşebilir.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Davranış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50180" name="Picture 7" descr="C:\SGAF\Resimler\Hayvan resimleri\Tavşan\Himalaya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71850"/>
            <a:ext cx="46482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8" descr="C:\SGAF\Resimler\Hayvan resimleri\Tavşan\Himalaya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71850"/>
            <a:ext cx="46482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75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d- Ana davranışı: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Yavrulamadan önce ana kendi tüyleri ve farklı maddelerden bir </a:t>
            </a:r>
            <a:r>
              <a:rPr lang="tr-TR" altLang="en-US">
                <a:solidFill>
                  <a:srgbClr val="FF0000"/>
                </a:solidFill>
                <a:latin typeface="Arial" panose="020B0604020202020204" pitchFamily="34" charset="0"/>
              </a:rPr>
              <a:t>yavru yuvası </a:t>
            </a:r>
            <a:r>
              <a:rPr lang="tr-TR" altLang="en-US">
                <a:latin typeface="Arial" panose="020B0604020202020204" pitchFamily="34" charset="0"/>
              </a:rPr>
              <a:t>hazırlar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Vahşi tavşanlar yuvayı tünellerin sonuna yapar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Evcil hayvanlara ayrı bir doğum bölmesi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Bir ay süreyle günde bir kez emzirir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Yavrular motor koordinasyonlarının ve ısı regülasyonlarının sağlanması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için en az iki hafta doğum 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kutularında tutulmalıdır.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Davranış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51204" name="Picture 4" descr="C:\SGAF\Resimler\Hayvan resimleri\Tavşan\bab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230688"/>
            <a:ext cx="3352800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54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>
                <a:latin typeface="Arial" panose="020B0604020202020204" pitchFamily="34" charset="0"/>
              </a:rPr>
              <a:t>e) Yeme Davranışı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Tavşanlar geceleri beslenmeye eğilimli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Ancak günün 24 saatinde yer ve içer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Yem tüketimi oldukça yavaştır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Yem yere konulmamalıdır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Üç haftalık yaştan sonra yavrular analarının yediği yemden yiyebilir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Tavşan, kaprofajik (pislik yiyen) bir hayvan olduğundan dolayı kendi pisliğini yer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Tavşan pisliği amino asit, B ve K vitamini yönünden zengindir.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Davranış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625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Yabani tavşanlarda döl verimi ilkbahar ve yaz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Evcil tavşanlar uygun çevre şartları sağlanırsa her zaman yavru verebilir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Gebelik süresi 31-32 gün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Emzirme süresi 6 hafta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Yılda 4-5 doğum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Fazla doğum dişiyi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yıpratır ve damızlıktan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erken çıkmasına </a:t>
            </a:r>
          </a:p>
          <a:p>
            <a:pPr marL="0" indent="0" algn="just"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neden olur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Bakım ve idare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53252" name="Picture 6" descr="C:\SGAF\Resimler\Hayvan resimleri\Tavşan\TavşanÇiftliği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681414"/>
            <a:ext cx="4495800" cy="317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047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Geniş ekran</PresentationFormat>
  <Paragraphs>44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</cp:revision>
  <dcterms:created xsi:type="dcterms:W3CDTF">2019-10-16T14:00:56Z</dcterms:created>
  <dcterms:modified xsi:type="dcterms:W3CDTF">2019-10-16T14:01:01Z</dcterms:modified>
</cp:coreProperties>
</file>