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78"/>
    <p:restoredTop sz="95814"/>
  </p:normalViewPr>
  <p:slideViewPr>
    <p:cSldViewPr snapToGrid="0" snapToObjects="1">
      <p:cViewPr varScale="1">
        <p:scale>
          <a:sx n="83" d="100"/>
          <a:sy n="83" d="100"/>
        </p:scale>
        <p:origin x="216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5/19/20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5/19/20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1F518CA-4A43-9049-93F8-D225EC8AD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29600" y="309967"/>
            <a:ext cx="2929180" cy="991892"/>
          </a:xfrm>
        </p:spPr>
        <p:txBody>
          <a:bodyPr/>
          <a:lstStyle/>
          <a:p>
            <a:r>
              <a:rPr lang="tr-TR" dirty="0"/>
              <a:t>Konu 6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30AACCC-0B38-EB43-BF86-5E06F51754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6841" y="1487837"/>
            <a:ext cx="10383863" cy="5036949"/>
          </a:xfrm>
        </p:spPr>
        <p:txBody>
          <a:bodyPr>
            <a:normAutofit fontScale="85000" lnSpcReduction="20000"/>
          </a:bodyPr>
          <a:lstStyle/>
          <a:p>
            <a:r>
              <a:rPr lang="tr-TR" cap="none" dirty="0"/>
              <a:t>Sayının yalnızca 2,3,4 ve adın eril insan olmasıyla birlikte sıfatta ne gibi farklılıklar doğar, hangi takılar gelir, örneklerle incelenir. Tüm konuyu kapsayan örneklere geçilir.</a:t>
            </a:r>
          </a:p>
          <a:p>
            <a:r>
              <a:rPr lang="tr-TR" b="1" cap="none" dirty="0"/>
              <a:t>T: </a:t>
            </a:r>
            <a:r>
              <a:rPr lang="tr-TR" b="1" cap="none" dirty="0" err="1"/>
              <a:t>ci</a:t>
            </a:r>
            <a:r>
              <a:rPr lang="tr-TR" cap="none" dirty="0"/>
              <a:t> (</a:t>
            </a:r>
            <a:r>
              <a:rPr lang="tr-TR" cap="none" dirty="0" err="1"/>
              <a:t>bogaty</a:t>
            </a:r>
            <a:r>
              <a:rPr lang="tr-TR" cap="none" dirty="0"/>
              <a:t> – </a:t>
            </a:r>
            <a:r>
              <a:rPr lang="tr-TR" cap="none" dirty="0" err="1"/>
              <a:t>bogaci</a:t>
            </a:r>
            <a:r>
              <a:rPr lang="tr-TR" cap="none" dirty="0"/>
              <a:t>)</a:t>
            </a:r>
          </a:p>
          <a:p>
            <a:r>
              <a:rPr lang="tr-TR" b="1" cap="none" dirty="0"/>
              <a:t>D: </a:t>
            </a:r>
            <a:r>
              <a:rPr lang="tr-TR" b="1" cap="none" dirty="0" err="1"/>
              <a:t>dzi</a:t>
            </a:r>
            <a:r>
              <a:rPr lang="tr-TR" cap="none" dirty="0"/>
              <a:t> (</a:t>
            </a:r>
            <a:r>
              <a:rPr lang="tr-TR" cap="none" dirty="0" err="1"/>
              <a:t>młody</a:t>
            </a:r>
            <a:r>
              <a:rPr lang="tr-TR" cap="none" dirty="0"/>
              <a:t> – </a:t>
            </a:r>
            <a:r>
              <a:rPr lang="tr-TR" cap="none" dirty="0" err="1"/>
              <a:t>młodzi</a:t>
            </a:r>
            <a:r>
              <a:rPr lang="tr-TR" cap="none" dirty="0"/>
              <a:t>)</a:t>
            </a:r>
          </a:p>
          <a:p>
            <a:r>
              <a:rPr lang="tr-TR" b="1" cap="none" dirty="0" err="1"/>
              <a:t>Ły</a:t>
            </a:r>
            <a:r>
              <a:rPr lang="tr-TR" b="1" cap="none" dirty="0"/>
              <a:t>: </a:t>
            </a:r>
            <a:r>
              <a:rPr lang="tr-TR" b="1" cap="none" dirty="0" err="1"/>
              <a:t>li</a:t>
            </a:r>
            <a:r>
              <a:rPr lang="tr-TR" cap="none" dirty="0"/>
              <a:t> (</a:t>
            </a:r>
            <a:r>
              <a:rPr lang="tr-TR" cap="none" dirty="0" err="1"/>
              <a:t>miły</a:t>
            </a:r>
            <a:r>
              <a:rPr lang="tr-TR" cap="none" dirty="0"/>
              <a:t> - mili)</a:t>
            </a:r>
          </a:p>
          <a:p>
            <a:r>
              <a:rPr lang="tr-TR" b="1" cap="none" dirty="0"/>
              <a:t>K: </a:t>
            </a:r>
            <a:r>
              <a:rPr lang="tr-TR" b="1" cap="none" dirty="0" err="1"/>
              <a:t>cy</a:t>
            </a:r>
            <a:r>
              <a:rPr lang="tr-TR" cap="none" dirty="0"/>
              <a:t> (</a:t>
            </a:r>
            <a:r>
              <a:rPr lang="tr-TR" cap="none" dirty="0" err="1"/>
              <a:t>wysoki</a:t>
            </a:r>
            <a:r>
              <a:rPr lang="tr-TR" cap="none" dirty="0"/>
              <a:t> - </a:t>
            </a:r>
            <a:r>
              <a:rPr lang="tr-TR" cap="none" dirty="0" err="1"/>
              <a:t>wysocy</a:t>
            </a:r>
            <a:r>
              <a:rPr lang="tr-TR" cap="none" dirty="0"/>
              <a:t>)</a:t>
            </a:r>
          </a:p>
          <a:p>
            <a:r>
              <a:rPr lang="tr-TR" b="1" cap="none" dirty="0"/>
              <a:t>G: </a:t>
            </a:r>
            <a:r>
              <a:rPr lang="tr-TR" b="1" cap="none" dirty="0" err="1"/>
              <a:t>dzy</a:t>
            </a:r>
            <a:r>
              <a:rPr lang="tr-TR" cap="none" dirty="0"/>
              <a:t> (</a:t>
            </a:r>
            <a:r>
              <a:rPr lang="tr-TR" cap="none" dirty="0" err="1"/>
              <a:t>drogi</a:t>
            </a:r>
            <a:r>
              <a:rPr lang="tr-TR" cap="none" dirty="0"/>
              <a:t> – </a:t>
            </a:r>
            <a:r>
              <a:rPr lang="tr-TR" cap="none" dirty="0" err="1"/>
              <a:t>drodzy</a:t>
            </a:r>
            <a:r>
              <a:rPr lang="tr-TR" cap="none" dirty="0"/>
              <a:t>)</a:t>
            </a:r>
          </a:p>
          <a:p>
            <a:r>
              <a:rPr lang="tr-TR" b="1" cap="none" dirty="0"/>
              <a:t>R: </a:t>
            </a:r>
            <a:r>
              <a:rPr lang="tr-TR" b="1" cap="none" dirty="0" err="1"/>
              <a:t>rzy</a:t>
            </a:r>
            <a:r>
              <a:rPr lang="tr-TR" cap="none" dirty="0"/>
              <a:t> (</a:t>
            </a:r>
            <a:r>
              <a:rPr lang="tr-TR" cap="none" dirty="0" err="1"/>
              <a:t>dobry</a:t>
            </a:r>
            <a:r>
              <a:rPr lang="tr-TR" cap="none" dirty="0"/>
              <a:t> - </a:t>
            </a:r>
            <a:r>
              <a:rPr lang="tr-TR" cap="none" dirty="0" err="1"/>
              <a:t>dobrzy</a:t>
            </a:r>
            <a:r>
              <a:rPr lang="tr-TR" cap="none" dirty="0"/>
              <a:t>)</a:t>
            </a:r>
          </a:p>
          <a:p>
            <a:r>
              <a:rPr lang="tr-TR" b="1" cap="none" dirty="0" err="1"/>
              <a:t>Ży</a:t>
            </a:r>
            <a:r>
              <a:rPr lang="tr-TR" b="1" cap="none" dirty="0"/>
              <a:t>: </a:t>
            </a:r>
            <a:r>
              <a:rPr lang="tr-TR" b="1" cap="none" dirty="0" err="1"/>
              <a:t>zi</a:t>
            </a:r>
            <a:r>
              <a:rPr lang="tr-TR" cap="none" dirty="0"/>
              <a:t> (</a:t>
            </a:r>
            <a:r>
              <a:rPr lang="tr-TR" cap="none" dirty="0" err="1"/>
              <a:t>duży</a:t>
            </a:r>
            <a:r>
              <a:rPr lang="tr-TR" cap="none" dirty="0"/>
              <a:t> - </a:t>
            </a:r>
            <a:r>
              <a:rPr lang="tr-TR" cap="none" dirty="0" err="1"/>
              <a:t>duzi</a:t>
            </a:r>
            <a:r>
              <a:rPr lang="tr-TR" cap="none" dirty="0"/>
              <a:t>)</a:t>
            </a:r>
          </a:p>
          <a:p>
            <a:r>
              <a:rPr lang="tr-TR" b="1" cap="none" dirty="0" err="1"/>
              <a:t>Sz</a:t>
            </a:r>
            <a:r>
              <a:rPr lang="tr-TR" b="1" cap="none" dirty="0"/>
              <a:t>: si</a:t>
            </a:r>
            <a:r>
              <a:rPr lang="tr-TR" cap="none" dirty="0"/>
              <a:t> (</a:t>
            </a:r>
            <a:r>
              <a:rPr lang="tr-TR" cap="none" dirty="0" err="1"/>
              <a:t>lepszy</a:t>
            </a:r>
            <a:r>
              <a:rPr lang="tr-TR" cap="none" dirty="0"/>
              <a:t> –</a:t>
            </a:r>
            <a:r>
              <a:rPr lang="tr-TR" cap="none" dirty="0" err="1"/>
              <a:t>lepsi</a:t>
            </a:r>
            <a:r>
              <a:rPr lang="tr-TR" cap="none" dirty="0"/>
              <a:t>)</a:t>
            </a:r>
          </a:p>
          <a:p>
            <a:r>
              <a:rPr lang="tr-TR" b="1" cap="none" dirty="0" err="1"/>
              <a:t>Ch:si</a:t>
            </a:r>
            <a:r>
              <a:rPr lang="tr-TR" cap="none" dirty="0"/>
              <a:t> (</a:t>
            </a:r>
            <a:r>
              <a:rPr lang="tr-TR" cap="none" dirty="0" err="1"/>
              <a:t>cichy</a:t>
            </a:r>
            <a:r>
              <a:rPr lang="tr-TR" cap="none" dirty="0"/>
              <a:t> - </a:t>
            </a:r>
            <a:r>
              <a:rPr lang="tr-TR" cap="none" dirty="0" err="1"/>
              <a:t>cisi</a:t>
            </a:r>
            <a:r>
              <a:rPr lang="tr-TR" cap="none" dirty="0"/>
              <a:t>)</a:t>
            </a:r>
          </a:p>
          <a:p>
            <a:r>
              <a:rPr lang="tr-TR" b="1" cap="none" dirty="0" err="1"/>
              <a:t>Sły</a:t>
            </a:r>
            <a:r>
              <a:rPr lang="tr-TR" b="1" cap="none" dirty="0"/>
              <a:t>: </a:t>
            </a:r>
            <a:r>
              <a:rPr lang="tr-TR" b="1" cap="none" dirty="0" err="1"/>
              <a:t>śli</a:t>
            </a:r>
            <a:r>
              <a:rPr lang="tr-TR" cap="none" dirty="0"/>
              <a:t> (</a:t>
            </a:r>
            <a:r>
              <a:rPr lang="tr-TR" cap="none" dirty="0" err="1"/>
              <a:t>dorosły</a:t>
            </a:r>
            <a:r>
              <a:rPr lang="tr-TR" cap="none" dirty="0"/>
              <a:t> - </a:t>
            </a:r>
            <a:r>
              <a:rPr lang="tr-TR" cap="none" dirty="0" err="1"/>
              <a:t>dorośli</a:t>
            </a:r>
            <a:r>
              <a:rPr lang="tr-TR" cap="none" dirty="0"/>
              <a:t>)</a:t>
            </a:r>
          </a:p>
          <a:p>
            <a:r>
              <a:rPr lang="tr-TR" cap="none" dirty="0"/>
              <a:t> </a:t>
            </a:r>
          </a:p>
          <a:p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2237299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8F9DB93-77A0-934D-95DF-2ACFDD61D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6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0F78E4-68B8-0844-9CCA-25CA63B2B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l-PL" dirty="0"/>
              <a:t>Czterej twardzi chłopcy gadają.</a:t>
            </a:r>
          </a:p>
          <a:p>
            <a:r>
              <a:rPr lang="pl-PL" dirty="0"/>
              <a:t>Trzej cisi mężczyźni pracują.</a:t>
            </a:r>
          </a:p>
          <a:p>
            <a:r>
              <a:rPr lang="pl-PL" dirty="0"/>
              <a:t>W kolejce stoją czterej ociemniali panowie.</a:t>
            </a:r>
          </a:p>
          <a:p>
            <a:r>
              <a:rPr lang="pl-PL" dirty="0"/>
              <a:t>Dwaj pracowici studenci zrobili pracę domową.</a:t>
            </a:r>
          </a:p>
          <a:p>
            <a:r>
              <a:rPr lang="pl-PL" dirty="0"/>
              <a:t>Trzej moi mądrzy koledzy skończyli filozofię.</a:t>
            </a:r>
          </a:p>
          <a:p>
            <a:r>
              <a:rPr lang="pl-PL" dirty="0"/>
              <a:t>Dwaj drodzy nauczyciele dostali nagrodę.</a:t>
            </a:r>
          </a:p>
          <a:p>
            <a:r>
              <a:rPr lang="pl-PL" dirty="0"/>
              <a:t>Potrzebuję trzech wolontariuszy.</a:t>
            </a:r>
          </a:p>
          <a:p>
            <a:r>
              <a:rPr lang="pl-PL" dirty="0"/>
              <a:t>Pięć dziewczyn robi sobie makijaż. </a:t>
            </a:r>
          </a:p>
          <a:p>
            <a:r>
              <a:rPr lang="pl-PL" dirty="0"/>
              <a:t>Siedem muzyków komponuje.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3690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C2A9C0A-01CD-BF4B-B7DE-490AA9843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4475" y="618518"/>
            <a:ext cx="6242936" cy="993306"/>
          </a:xfrm>
        </p:spPr>
        <p:txBody>
          <a:bodyPr/>
          <a:lstStyle/>
          <a:p>
            <a:r>
              <a:rPr lang="tr-TR" dirty="0"/>
              <a:t>Konu 6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5F7718E-8544-1848-9B02-6879BF3424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1376" y="1363852"/>
            <a:ext cx="9916035" cy="4427350"/>
          </a:xfrm>
        </p:spPr>
        <p:txBody>
          <a:bodyPr>
            <a:normAutofit fontScale="70000" lnSpcReduction="20000"/>
          </a:bodyPr>
          <a:lstStyle/>
          <a:p>
            <a:r>
              <a:rPr lang="pl-PL" dirty="0"/>
              <a:t>Interesuję się dwoma psami. </a:t>
            </a:r>
          </a:p>
          <a:p>
            <a:r>
              <a:rPr lang="pl-PL" dirty="0"/>
              <a:t>Prowadziłem zajęcia z czterema nauczycielami.</a:t>
            </a:r>
          </a:p>
          <a:p>
            <a:r>
              <a:rPr lang="pl-PL" dirty="0"/>
              <a:t>Pracuje bez trzech kolegów.</a:t>
            </a:r>
          </a:p>
          <a:p>
            <a:r>
              <a:rPr lang="pl-PL" dirty="0"/>
              <a:t>Zapomniałem czterech torebek w autobusie.</a:t>
            </a:r>
          </a:p>
          <a:p>
            <a:r>
              <a:rPr lang="pl-PL" dirty="0"/>
              <a:t>Mamy wizytę u dwóch  lekarzy.</a:t>
            </a:r>
          </a:p>
          <a:p>
            <a:r>
              <a:rPr lang="pl-PL" dirty="0"/>
              <a:t>Justyna ma dwa psy i trzy koty.</a:t>
            </a:r>
          </a:p>
          <a:p>
            <a:r>
              <a:rPr lang="pl-PL" dirty="0"/>
              <a:t>W akademiku mieszka pięciu Amerykanów.</a:t>
            </a:r>
          </a:p>
          <a:p>
            <a:r>
              <a:rPr lang="pl-PL" dirty="0"/>
              <a:t>Znalazł cztery grzyby.</a:t>
            </a:r>
          </a:p>
          <a:p>
            <a:r>
              <a:rPr lang="pl-PL" dirty="0"/>
              <a:t>Zjadłem pięć dużych bułek.</a:t>
            </a:r>
          </a:p>
          <a:p>
            <a:r>
              <a:rPr lang="pl-PL" dirty="0"/>
              <a:t>Ukradł trzy telefony komórkowe.</a:t>
            </a:r>
          </a:p>
          <a:p>
            <a:r>
              <a:rPr lang="pl-PL" dirty="0"/>
              <a:t>Pięć zaproszonych koleżanek przyszło.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70596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Devre</Template>
  <TotalTime>1</TotalTime>
  <Words>243</Words>
  <Application>Microsoft Macintosh PowerPoint</Application>
  <PresentationFormat>Geniş ekran</PresentationFormat>
  <Paragraphs>35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Tw Cen MT</vt:lpstr>
      <vt:lpstr>Devre</vt:lpstr>
      <vt:lpstr>Konu 6</vt:lpstr>
      <vt:lpstr>Konu 6 Devamı</vt:lpstr>
      <vt:lpstr>Konu 6 Devamı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6</dc:title>
  <dc:creator>Saadet Buyuk Guler</dc:creator>
  <cp:lastModifiedBy>Saadet Buyuk Guler</cp:lastModifiedBy>
  <cp:revision>1</cp:revision>
  <dcterms:created xsi:type="dcterms:W3CDTF">2020-05-19T09:11:09Z</dcterms:created>
  <dcterms:modified xsi:type="dcterms:W3CDTF">2020-05-19T09:12:39Z</dcterms:modified>
</cp:coreProperties>
</file>