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0" r:id="rId4"/>
    <p:sldId id="291" r:id="rId5"/>
    <p:sldId id="292" r:id="rId6"/>
    <p:sldId id="294" r:id="rId7"/>
    <p:sldId id="28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05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49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0860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77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6275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260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755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32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56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929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55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0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20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17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623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5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72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ianet.org/system/uploads/1/files/attachments/000/001/518/original/gazetecelik.pdf?144715124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Kent ve Çevre Gazeteciliği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7.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81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166948"/>
            <a:ext cx="8911687" cy="738051"/>
          </a:xfrm>
        </p:spPr>
        <p:txBody>
          <a:bodyPr/>
          <a:lstStyle/>
          <a:p>
            <a:r>
              <a:rPr lang="tr-TR" dirty="0" smtClean="0"/>
              <a:t>Haber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Haber temelde bir anlatıdır.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Her anlatı gibi haber metninin de bir kurgusu vardır.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Bu kurgu aracılığıyla haber metni gerçekliği yeniden kurar.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Başlık, içerikte aktarılanlar, kullanılan görüntüler ve  ile bu kurgu kurulur.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669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5N 1K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 oldu? Habere konu olan olay nedir?</a:t>
            </a:r>
          </a:p>
          <a:p>
            <a:r>
              <a:rPr lang="tr-TR" dirty="0" smtClean="0"/>
              <a:t>Ne zaman oldu? </a:t>
            </a:r>
          </a:p>
          <a:p>
            <a:r>
              <a:rPr lang="tr-TR" dirty="0" smtClean="0"/>
              <a:t>Nerede oldu? </a:t>
            </a:r>
          </a:p>
          <a:p>
            <a:r>
              <a:rPr lang="tr-TR" dirty="0" smtClean="0"/>
              <a:t>Neden oldu? Olaya sebep olan şey nedir?</a:t>
            </a:r>
          </a:p>
          <a:p>
            <a:r>
              <a:rPr lang="tr-TR" dirty="0" smtClean="0"/>
              <a:t>Nasıl oldu? Olay nasıl meydana geldi?</a:t>
            </a:r>
          </a:p>
          <a:p>
            <a:r>
              <a:rPr lang="tr-TR" dirty="0" smtClean="0"/>
              <a:t>Kim? Olaya kimler karıştı?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548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254034"/>
            <a:ext cx="8911687" cy="650966"/>
          </a:xfrm>
        </p:spPr>
        <p:txBody>
          <a:bodyPr/>
          <a:lstStyle/>
          <a:p>
            <a:r>
              <a:rPr lang="tr-TR" dirty="0" smtClean="0"/>
              <a:t>Ters Piramit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önemli ve ilgi çekici bilgilerin haberin girişinde kullanıldığı yazım tarzıdır. </a:t>
            </a:r>
          </a:p>
          <a:p>
            <a:r>
              <a:rPr lang="tr-TR" dirty="0" smtClean="0"/>
              <a:t>Girişte 5N 1 </a:t>
            </a:r>
            <a:r>
              <a:rPr lang="tr-TR" dirty="0" err="1" smtClean="0"/>
              <a:t>K’nın</a:t>
            </a:r>
            <a:r>
              <a:rPr lang="tr-TR" dirty="0" smtClean="0"/>
              <a:t> en ilgi çekici olanları verilir.</a:t>
            </a:r>
          </a:p>
          <a:p>
            <a:r>
              <a:rPr lang="tr-TR" dirty="0" smtClean="0"/>
              <a:t>Haberin devamında ayrıntılar anlatılır. </a:t>
            </a:r>
          </a:p>
          <a:p>
            <a:r>
              <a:rPr lang="tr-TR" dirty="0" smtClean="0"/>
              <a:t>Hem okurun hem editörün işini kolaylaştıran bir yöntemdir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Kronolojik bir sıra izlemesi gerekmez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700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254034"/>
            <a:ext cx="8911687" cy="650966"/>
          </a:xfrm>
        </p:spPr>
        <p:txBody>
          <a:bodyPr/>
          <a:lstStyle/>
          <a:p>
            <a:r>
              <a:rPr lang="tr-TR" dirty="0" smtClean="0"/>
              <a:t>Kronolojik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tarz yazımda,</a:t>
            </a:r>
          </a:p>
          <a:p>
            <a:r>
              <a:rPr lang="tr-TR" dirty="0" smtClean="0"/>
              <a:t>Haberin girişinde yine  önemli ve ilgi çekici bilgiler verilir.</a:t>
            </a:r>
          </a:p>
          <a:p>
            <a:r>
              <a:rPr lang="tr-TR" dirty="0" smtClean="0"/>
              <a:t>Daha sonrasında haber </a:t>
            </a:r>
            <a:r>
              <a:rPr lang="tr-TR" dirty="0" err="1" smtClean="0"/>
              <a:t>ayrıntılandırılırken</a:t>
            </a:r>
            <a:r>
              <a:rPr lang="tr-TR" dirty="0" smtClean="0"/>
              <a:t> kronolojik bir sıra içinde verilir.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730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Anlatım bozukluğu yapmamaya dikkat edin</a:t>
            </a:r>
          </a:p>
          <a:p>
            <a:r>
              <a:rPr lang="tr-TR" dirty="0" smtClean="0"/>
              <a:t> iki türlü de anlaşılabilecek ifadeler kullanmamaya dikkat edin</a:t>
            </a:r>
          </a:p>
          <a:p>
            <a:r>
              <a:rPr lang="tr-TR" dirty="0" smtClean="0"/>
              <a:t>İmla ve dilbilgisi kurallarına dikkat edin. Bunlar metnin doğru anlaşılmasında büyük rol oynar. </a:t>
            </a:r>
          </a:p>
          <a:p>
            <a:r>
              <a:rPr lang="tr-TR" dirty="0" smtClean="0"/>
              <a:t>Şefkat yerine </a:t>
            </a:r>
            <a:r>
              <a:rPr lang="tr-TR" dirty="0" err="1" smtClean="0"/>
              <a:t>şevkat</a:t>
            </a:r>
            <a:r>
              <a:rPr lang="tr-TR" dirty="0"/>
              <a:t> </a:t>
            </a:r>
            <a:r>
              <a:rPr lang="tr-TR" dirty="0" smtClean="0"/>
              <a:t>yazmayın. Maiyet ile mahiyet arasındaki farkı bilmiyorsanız kullanmayın. </a:t>
            </a:r>
          </a:p>
          <a:p>
            <a:r>
              <a:rPr lang="tr-TR" dirty="0" smtClean="0"/>
              <a:t>Az bilinen, yanlış anlaşılabilecek kelimeleri kullanmamaya özen gösterin</a:t>
            </a:r>
          </a:p>
          <a:p>
            <a:r>
              <a:rPr lang="tr-TR" dirty="0" smtClean="0"/>
              <a:t>Kalıplaşmış, aşağılayıcı, ayrımcı ve nefret içeren ifadeler kullanmayın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877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Günün gazetesinden dersin konusu ile ilgili bir haber seçilerek bu ilkeler çerçevesinde incelenecektir.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457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27300" y="1206500"/>
            <a:ext cx="84201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Kaynak:  </a:t>
            </a:r>
          </a:p>
          <a:p>
            <a:r>
              <a:rPr lang="tr-TR" dirty="0" smtClean="0"/>
              <a:t>Tuğrul Eryılmaz: </a:t>
            </a:r>
            <a:r>
              <a:rPr lang="tr-TR" u="sng" dirty="0" smtClean="0"/>
              <a:t>Haberciliğe Kısa Bir Giriş </a:t>
            </a:r>
          </a:p>
          <a:p>
            <a:r>
              <a:rPr lang="tr-TR" u="sng" dirty="0" smtClean="0"/>
              <a:t>İçinde:</a:t>
            </a:r>
          </a:p>
          <a:p>
            <a:r>
              <a:rPr lang="tr-TR" b="1" dirty="0" smtClean="0"/>
              <a:t>Gazetecilik ve Habercilik</a:t>
            </a:r>
            <a:r>
              <a:rPr lang="tr-TR" dirty="0" smtClean="0"/>
              <a:t> (Der: Sevda </a:t>
            </a:r>
            <a:r>
              <a:rPr lang="tr-TR" dirty="0" err="1" smtClean="0"/>
              <a:t>Alankuş</a:t>
            </a:r>
            <a:r>
              <a:rPr lang="tr-TR" dirty="0" smtClean="0"/>
              <a:t>) </a:t>
            </a:r>
          </a:p>
          <a:p>
            <a:r>
              <a:rPr lang="tr-TR" dirty="0" smtClean="0"/>
              <a:t>IPS İletişim Vakfı Yayınları</a:t>
            </a:r>
          </a:p>
          <a:p>
            <a:r>
              <a:rPr lang="tr-TR" dirty="0">
                <a:hlinkClick r:id="rId2"/>
              </a:rPr>
              <a:t>http://bianet.org/system/uploads/1/files/attachments/000/001/518/original/gazetecelik.pdf?1447151242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541396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168</TotalTime>
  <Words>260</Words>
  <Application>Microsoft Office PowerPoint</Application>
  <PresentationFormat>Geniş ekran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Kent ve Çevre Gazeteciliği</vt:lpstr>
      <vt:lpstr>Haber</vt:lpstr>
      <vt:lpstr>5N 1K</vt:lpstr>
      <vt:lpstr>Ters Piramit</vt:lpstr>
      <vt:lpstr>Kronolojik </vt:lpstr>
      <vt:lpstr>Öneriler</vt:lpstr>
      <vt:lpstr>Tartışma ve uygulama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Yargı ve İnsan Hakları Muhabirliği</dc:title>
  <dc:creator>OZGUN DINCER</dc:creator>
  <cp:lastModifiedBy>user</cp:lastModifiedBy>
  <cp:revision>31</cp:revision>
  <dcterms:created xsi:type="dcterms:W3CDTF">2019-04-21T11:01:11Z</dcterms:created>
  <dcterms:modified xsi:type="dcterms:W3CDTF">2020-01-29T16:59:10Z</dcterms:modified>
</cp:coreProperties>
</file>