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0" r:id="rId4"/>
    <p:sldId id="263" r:id="rId5"/>
    <p:sldId id="264" r:id="rId6"/>
    <p:sldId id="265" r:id="rId7"/>
    <p:sldId id="266" r:id="rId8"/>
    <p:sldId id="267" r:id="rId9"/>
    <p:sldId id="268" r:id="rId10"/>
    <p:sldId id="261" r:id="rId11"/>
    <p:sldId id="262" r:id="rId12"/>
    <p:sldId id="269" r:id="rId13"/>
    <p:sldId id="25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4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257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21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57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043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28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6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4627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988291" y="1644073"/>
            <a:ext cx="10224192" cy="350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/>
        </p:nvCxnSpPr>
        <p:spPr>
          <a:xfrm>
            <a:off x="1097280" y="97905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65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50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894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823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64999"/>
            <a:ext cx="10058400" cy="480409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989699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38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etinternet.com.tr/bilgi-bankasi/cpanel-yedek-olusturma-ve-yueklem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WEB </a:t>
            </a:r>
            <a:r>
              <a:rPr lang="tr-TR" dirty="0" smtClean="0"/>
              <a:t>Sitesini Yedekleme İşlemleri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Nbp220 web projesi yönetimi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940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cPanel</a:t>
            </a:r>
            <a:r>
              <a:rPr lang="tr-TR" dirty="0"/>
              <a:t> Yedek Oluşturma ve Yükleme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Yedek alma işlemimizi </a:t>
            </a:r>
            <a:r>
              <a:rPr lang="tr-TR" dirty="0" err="1"/>
              <a:t>cPanel'e</a:t>
            </a:r>
            <a:r>
              <a:rPr lang="tr-TR" dirty="0"/>
              <a:t> giriş yapmadan da yapabiliriz. aşağıdaki komutu uygulayarak SSH üzerinden hesabınızın yedeğini kolaylıkla alabilirsiniz.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202108" y="246490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>
                <a:solidFill>
                  <a:srgbClr val="002060"/>
                </a:solidFill>
                <a:latin typeface="Consolas" panose="020B0609020204030204" pitchFamily="49" charset="0"/>
              </a:rPr>
              <a:t>/scripts/pkgacct ozgurcif</a:t>
            </a:r>
            <a:endParaRPr lang="tr-TR" dirty="0">
              <a:solidFill>
                <a:srgbClr val="00206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02107" y="3310804"/>
            <a:ext cx="1045435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700" dirty="0" smtClean="0">
                <a:solidFill>
                  <a:srgbClr val="002060"/>
                </a:solidFill>
                <a:latin typeface="+mj-lt"/>
              </a:rPr>
              <a:t>Yukarıdaki komut </a:t>
            </a:r>
            <a:r>
              <a:rPr lang="tr-TR" sz="2700" dirty="0">
                <a:solidFill>
                  <a:srgbClr val="002060"/>
                </a:solidFill>
                <a:latin typeface="+mj-lt"/>
              </a:rPr>
              <a:t>ile yedeğimizi </a:t>
            </a:r>
            <a:r>
              <a:rPr lang="tr-TR" sz="2700" dirty="0" err="1">
                <a:solidFill>
                  <a:srgbClr val="002060"/>
                </a:solidFill>
                <a:latin typeface="+mj-lt"/>
              </a:rPr>
              <a:t>home</a:t>
            </a:r>
            <a:r>
              <a:rPr lang="tr-TR" sz="2700" dirty="0">
                <a:solidFill>
                  <a:srgbClr val="002060"/>
                </a:solidFill>
                <a:latin typeface="+mj-lt"/>
              </a:rPr>
              <a:t> </a:t>
            </a:r>
            <a:r>
              <a:rPr lang="tr-TR" sz="2700" dirty="0" smtClean="0">
                <a:solidFill>
                  <a:srgbClr val="002060"/>
                </a:solidFill>
                <a:latin typeface="+mj-lt"/>
              </a:rPr>
              <a:t>dizinine </a:t>
            </a:r>
            <a:r>
              <a:rPr lang="tr-TR" sz="2700" dirty="0">
                <a:solidFill>
                  <a:srgbClr val="002060"/>
                </a:solidFill>
                <a:latin typeface="+mj-lt"/>
              </a:rPr>
              <a:t>almış oluyoruz. </a:t>
            </a:r>
            <a:r>
              <a:rPr lang="tr-TR" sz="2700" dirty="0" smtClean="0">
                <a:solidFill>
                  <a:srgbClr val="002060"/>
                </a:solidFill>
                <a:latin typeface="+mj-lt"/>
              </a:rPr>
              <a:t/>
            </a:r>
            <a:br>
              <a:rPr lang="tr-TR" sz="2700" dirty="0" smtClean="0">
                <a:solidFill>
                  <a:srgbClr val="002060"/>
                </a:solidFill>
                <a:latin typeface="+mj-lt"/>
              </a:rPr>
            </a:br>
            <a:r>
              <a:rPr lang="tr-TR" sz="2700" b="1" dirty="0" smtClean="0">
                <a:solidFill>
                  <a:srgbClr val="002060"/>
                </a:solidFill>
                <a:latin typeface="+mj-lt"/>
              </a:rPr>
              <a:t>cd </a:t>
            </a:r>
            <a:r>
              <a:rPr lang="tr-TR" sz="2700" b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tr-TR" sz="2700" b="1" dirty="0" err="1">
                <a:solidFill>
                  <a:srgbClr val="002060"/>
                </a:solidFill>
                <a:latin typeface="+mj-lt"/>
              </a:rPr>
              <a:t>home</a:t>
            </a:r>
            <a:r>
              <a:rPr lang="tr-TR" sz="2700" dirty="0">
                <a:solidFill>
                  <a:srgbClr val="002060"/>
                </a:solidFill>
                <a:latin typeface="+mj-lt"/>
              </a:rPr>
              <a:t> dizinini görüntülediğimizde tar.gz şeklinde yedeğinizi </a:t>
            </a:r>
            <a:r>
              <a:rPr lang="tr-TR" sz="2700" dirty="0" smtClean="0">
                <a:solidFill>
                  <a:srgbClr val="002060"/>
                </a:solidFill>
                <a:latin typeface="+mj-lt"/>
              </a:rPr>
              <a:t>görüntüleyebilirsiniz</a:t>
            </a:r>
            <a:r>
              <a:rPr lang="tr-TR" sz="2700" dirty="0">
                <a:solidFill>
                  <a:srgbClr val="002060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470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cPanel</a:t>
            </a:r>
            <a:r>
              <a:rPr lang="tr-TR" dirty="0"/>
              <a:t> Yedek Oluşturma ve Yükleme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4999"/>
            <a:ext cx="10058400" cy="1173999"/>
          </a:xfrm>
        </p:spPr>
        <p:txBody>
          <a:bodyPr/>
          <a:lstStyle/>
          <a:p>
            <a:r>
              <a:rPr lang="tr-TR" dirty="0"/>
              <a:t>SSH üzerinden herhangi bir hesap silmek istiyor isek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313204" y="2110697"/>
            <a:ext cx="49423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Consolas" panose="020B0609020204030204" pitchFamily="49" charset="0"/>
              </a:rPr>
              <a:t>/</a:t>
            </a:r>
            <a:r>
              <a:rPr lang="tr-TR" sz="2400" dirty="0" err="1">
                <a:solidFill>
                  <a:srgbClr val="002060"/>
                </a:solidFill>
                <a:latin typeface="Consolas" panose="020B0609020204030204" pitchFamily="49" charset="0"/>
              </a:rPr>
              <a:t>scripts</a:t>
            </a:r>
            <a:r>
              <a:rPr lang="tr-TR" sz="2400" dirty="0">
                <a:solidFill>
                  <a:srgbClr val="002060"/>
                </a:solidFill>
                <a:latin typeface="Consolas" panose="020B0609020204030204" pitchFamily="49" charset="0"/>
              </a:rPr>
              <a:t>/</a:t>
            </a:r>
            <a:r>
              <a:rPr lang="tr-TR" sz="2400" dirty="0" err="1">
                <a:solidFill>
                  <a:srgbClr val="002060"/>
                </a:solidFill>
                <a:latin typeface="Consolas" panose="020B0609020204030204" pitchFamily="49" charset="0"/>
              </a:rPr>
              <a:t>removeacct</a:t>
            </a:r>
            <a:r>
              <a:rPr lang="tr-TR" sz="2400" dirty="0">
                <a:solidFill>
                  <a:srgbClr val="002060"/>
                </a:solidFill>
                <a:latin typeface="Consolas" panose="020B0609020204030204" pitchFamily="49" charset="0"/>
              </a:rPr>
              <a:t> </a:t>
            </a:r>
            <a:r>
              <a:rPr lang="tr-TR" sz="2400" dirty="0" err="1">
                <a:solidFill>
                  <a:srgbClr val="002060"/>
                </a:solidFill>
                <a:latin typeface="Consolas" panose="020B0609020204030204" pitchFamily="49" charset="0"/>
              </a:rPr>
              <a:t>ozgurcif</a:t>
            </a:r>
            <a:endParaRPr lang="tr-TR" sz="2400" dirty="0">
              <a:solidFill>
                <a:srgbClr val="00206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313204" y="2905727"/>
            <a:ext cx="99159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solidFill>
                  <a:srgbClr val="002060"/>
                </a:solidFill>
              </a:rPr>
              <a:t>Komut ile "</a:t>
            </a:r>
            <a:r>
              <a:rPr lang="tr-TR" sz="2800" dirty="0" err="1">
                <a:solidFill>
                  <a:srgbClr val="002060"/>
                </a:solidFill>
              </a:rPr>
              <a:t>ozgurcif</a:t>
            </a:r>
            <a:r>
              <a:rPr lang="tr-TR" sz="2800" dirty="0">
                <a:solidFill>
                  <a:srgbClr val="002060"/>
                </a:solidFill>
              </a:rPr>
              <a:t>" isim kullanıcımızı sunucumuzdan silmiş oluyoruz.</a:t>
            </a:r>
          </a:p>
        </p:txBody>
      </p:sp>
    </p:spTree>
    <p:extLst>
      <p:ext uri="{BB962C8B-B14F-4D97-AF65-F5344CB8AC3E}">
        <p14:creationId xmlns:p14="http://schemas.microsoft.com/office/powerpoint/2010/main" val="411419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cPanel</a:t>
            </a:r>
            <a:r>
              <a:rPr lang="tr-TR" dirty="0" smtClean="0"/>
              <a:t> Komut İşlemleri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9480" y="1064999"/>
            <a:ext cx="11152262" cy="4804095"/>
          </a:xfrm>
        </p:spPr>
        <p:txBody>
          <a:bodyPr/>
          <a:lstStyle/>
          <a:p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scripts</a:t>
            </a:r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pkgacct</a:t>
            </a:r>
            <a:r>
              <a:rPr lang="tr-TR" dirty="0">
                <a:latin typeface="Consolas" panose="020B0609020204030204" pitchFamily="49" charset="0"/>
              </a:rPr>
              <a:t> kullanıcı adı </a:t>
            </a:r>
            <a:endParaRPr lang="tr-TR" dirty="0" smtClean="0">
              <a:latin typeface="Consolas" panose="020B0609020204030204" pitchFamily="49" charset="0"/>
            </a:endParaRPr>
          </a:p>
          <a:p>
            <a:pPr marL="566928" lvl="3" indent="0">
              <a:buNone/>
            </a:pPr>
            <a:r>
              <a:rPr lang="tr-TR" dirty="0" smtClean="0"/>
              <a:t>Hesabımızın </a:t>
            </a:r>
            <a:r>
              <a:rPr lang="tr-TR" dirty="0"/>
              <a:t>yedeğini alır. </a:t>
            </a:r>
            <a:endParaRPr lang="tr-TR" dirty="0" smtClean="0"/>
          </a:p>
          <a:p>
            <a:r>
              <a:rPr lang="tr-TR" dirty="0" smtClean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scripts</a:t>
            </a:r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restorepkg</a:t>
            </a:r>
            <a:r>
              <a:rPr lang="tr-TR" dirty="0">
                <a:latin typeface="Consolas" panose="020B0609020204030204" pitchFamily="49" charset="0"/>
              </a:rPr>
              <a:t> yedek.tar.gz </a:t>
            </a:r>
            <a:endParaRPr lang="tr-TR" dirty="0" smtClean="0"/>
          </a:p>
          <a:p>
            <a:pPr marL="384048" lvl="2" indent="0">
              <a:buNone/>
            </a:pPr>
            <a:r>
              <a:rPr lang="tr-TR" dirty="0" smtClean="0"/>
              <a:t>	Hesabımızın </a:t>
            </a:r>
            <a:r>
              <a:rPr lang="tr-TR" dirty="0"/>
              <a:t>yedeğini açar</a:t>
            </a:r>
            <a:r>
              <a:rPr lang="tr-TR" dirty="0" smtClean="0"/>
              <a:t>.</a:t>
            </a:r>
          </a:p>
          <a:p>
            <a:r>
              <a:rPr lang="tr-TR" dirty="0" smtClean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scripts</a:t>
            </a:r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removeacct</a:t>
            </a:r>
            <a:r>
              <a:rPr lang="tr-TR" dirty="0">
                <a:latin typeface="Consolas" panose="020B0609020204030204" pitchFamily="49" charset="0"/>
              </a:rPr>
              <a:t> kullanıcı adı </a:t>
            </a:r>
            <a:endParaRPr lang="tr-TR" dirty="0" smtClean="0"/>
          </a:p>
          <a:p>
            <a:pPr marL="384048" lvl="2" indent="0">
              <a:buNone/>
            </a:pPr>
            <a:r>
              <a:rPr lang="tr-TR" dirty="0"/>
              <a:t>	</a:t>
            </a:r>
            <a:r>
              <a:rPr lang="tr-TR" dirty="0" smtClean="0"/>
              <a:t>Hesabımızın </a:t>
            </a:r>
            <a:r>
              <a:rPr lang="tr-TR" dirty="0"/>
              <a:t>yedeğini siler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4311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5820" y="1064999"/>
            <a:ext cx="10468075" cy="4804095"/>
          </a:xfrm>
        </p:spPr>
        <p:txBody>
          <a:bodyPr>
            <a:normAutofit/>
          </a:bodyPr>
          <a:lstStyle/>
          <a:p>
            <a:r>
              <a:rPr lang="tr-TR" dirty="0"/>
              <a:t>1-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www.netinternet.com.tr/bilgi-bankasi/cpanel-yedek-olusturma-ve-yuekleme</a:t>
            </a:r>
            <a:r>
              <a:rPr lang="tr-TR" dirty="0" smtClean="0"/>
              <a:t> </a:t>
            </a:r>
            <a:r>
              <a:rPr lang="tr-TR" dirty="0" smtClean="0"/>
              <a:t>E.T</a:t>
            </a:r>
            <a:r>
              <a:rPr lang="tr-TR" dirty="0" smtClean="0"/>
              <a:t>.:30.01.2020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54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cPanel</a:t>
            </a:r>
            <a:r>
              <a:rPr lang="tr-TR" dirty="0" smtClean="0"/>
              <a:t> Nedir?</a:t>
            </a:r>
            <a:endParaRPr lang="tr-TR" dirty="0"/>
          </a:p>
        </p:txBody>
      </p:sp>
      <p:pic>
        <p:nvPicPr>
          <p:cNvPr id="6146" name="Picture 2" descr="İlgili resim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6" r="9873"/>
          <a:stretch/>
        </p:blipFill>
        <p:spPr bwMode="auto">
          <a:xfrm>
            <a:off x="6870818" y="1082304"/>
            <a:ext cx="4623276" cy="480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800456" y="1203559"/>
            <a:ext cx="591653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600" dirty="0" err="1">
                <a:solidFill>
                  <a:srgbClr val="002060"/>
                </a:solidFill>
              </a:rPr>
              <a:t>cPanel</a:t>
            </a:r>
            <a:r>
              <a:rPr lang="tr-TR" sz="2600" dirty="0">
                <a:solidFill>
                  <a:srgbClr val="002060"/>
                </a:solidFill>
              </a:rPr>
              <a:t>; Linux işletim sistemi üzerinde çalışan</a:t>
            </a:r>
            <a:r>
              <a:rPr lang="tr-TR" sz="2600" dirty="0" smtClean="0">
                <a:solidFill>
                  <a:srgbClr val="002060"/>
                </a:solidFill>
              </a:rPr>
              <a:t>, </a:t>
            </a:r>
            <a:r>
              <a:rPr lang="tr-TR" sz="2600" dirty="0" err="1" smtClean="0">
                <a:solidFill>
                  <a:srgbClr val="002060"/>
                </a:solidFill>
              </a:rPr>
              <a:t>Php</a:t>
            </a:r>
            <a:r>
              <a:rPr lang="tr-TR" sz="2600" dirty="0" smtClean="0">
                <a:solidFill>
                  <a:srgbClr val="002060"/>
                </a:solidFill>
              </a:rPr>
              <a:t> </a:t>
            </a:r>
            <a:r>
              <a:rPr lang="tr-TR" sz="2600" dirty="0">
                <a:solidFill>
                  <a:srgbClr val="002060"/>
                </a:solidFill>
              </a:rPr>
              <a:t>tabanlı sitelerinizi </a:t>
            </a:r>
            <a:r>
              <a:rPr lang="tr-TR" sz="2600" dirty="0" err="1">
                <a:solidFill>
                  <a:srgbClr val="002060"/>
                </a:solidFill>
              </a:rPr>
              <a:t>host</a:t>
            </a:r>
            <a:r>
              <a:rPr lang="tr-TR" sz="2600" dirty="0">
                <a:solidFill>
                  <a:srgbClr val="002060"/>
                </a:solidFill>
              </a:rPr>
              <a:t> etmenize ve yönetmenize yardımcı olan tüm dünyada en çok kullanılan ödüllü kontrol panelidir. </a:t>
            </a:r>
            <a:r>
              <a:rPr lang="tr-TR" sz="2600" dirty="0" err="1">
                <a:solidFill>
                  <a:srgbClr val="002060"/>
                </a:solidFill>
              </a:rPr>
              <a:t>Hosting</a:t>
            </a:r>
            <a:r>
              <a:rPr lang="tr-TR" sz="2600" dirty="0">
                <a:solidFill>
                  <a:srgbClr val="002060"/>
                </a:solidFill>
              </a:rPr>
              <a:t> hesabınız ile ilgili tüm işlemleri </a:t>
            </a:r>
            <a:r>
              <a:rPr lang="tr-TR" sz="2600" dirty="0" err="1">
                <a:solidFill>
                  <a:srgbClr val="002060"/>
                </a:solidFill>
              </a:rPr>
              <a:t>cPanel</a:t>
            </a:r>
            <a:r>
              <a:rPr lang="tr-TR" sz="2600" dirty="0">
                <a:solidFill>
                  <a:srgbClr val="002060"/>
                </a:solidFill>
              </a:rPr>
              <a:t> üzerinden yapabilirsiniz</a:t>
            </a:r>
            <a:r>
              <a:rPr lang="tr-TR" sz="26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tr-TR" sz="2600" dirty="0" err="1" smtClean="0">
                <a:solidFill>
                  <a:srgbClr val="002060"/>
                </a:solidFill>
              </a:rPr>
              <a:t>Veritabanı</a:t>
            </a:r>
            <a:r>
              <a:rPr lang="tr-TR" sz="2600" dirty="0" smtClean="0">
                <a:solidFill>
                  <a:srgbClr val="002060"/>
                </a:solidFill>
              </a:rPr>
              <a:t>, Eposta, DNS, FTP, Alt Alan Adı, Günlük Kayıtları, Disk ve Trafik Kullanımı gibi işlemleri kolaylıkla yönetebilirsiniz.</a:t>
            </a:r>
            <a:endParaRPr lang="tr-TR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7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cPanel</a:t>
            </a:r>
            <a:r>
              <a:rPr lang="tr-TR" dirty="0"/>
              <a:t> Yedek Oluşturma ve </a:t>
            </a:r>
            <a:r>
              <a:rPr lang="tr-TR" dirty="0" smtClean="0"/>
              <a:t>Yükleme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5000"/>
            <a:ext cx="10058400" cy="1738022"/>
          </a:xfrm>
        </p:spPr>
        <p:txBody>
          <a:bodyPr/>
          <a:lstStyle/>
          <a:p>
            <a:r>
              <a:rPr lang="tr-TR" dirty="0"/>
              <a:t>Kontrol Paneli Yedek Alma İşlemi</a:t>
            </a:r>
          </a:p>
          <a:p>
            <a:r>
              <a:rPr lang="tr-TR" dirty="0" err="1" smtClean="0"/>
              <a:t>cPanelinde</a:t>
            </a:r>
            <a:r>
              <a:rPr lang="tr-TR" dirty="0"/>
              <a:t> </a:t>
            </a:r>
            <a:r>
              <a:rPr lang="tr-TR" b="1" dirty="0"/>
              <a:t>"Dosyalar"</a:t>
            </a:r>
            <a:r>
              <a:rPr lang="tr-TR" dirty="0"/>
              <a:t> kategorisinden </a:t>
            </a:r>
            <a:r>
              <a:rPr lang="tr-TR" b="1" dirty="0"/>
              <a:t>"Yedekleme"</a:t>
            </a:r>
            <a:r>
              <a:rPr lang="tr-TR" dirty="0"/>
              <a:t> aracına giriş </a:t>
            </a:r>
            <a:r>
              <a:rPr lang="tr-TR" dirty="0" smtClean="0"/>
              <a:t>yapılır.</a:t>
            </a:r>
            <a:endParaRPr lang="tr-TR" dirty="0"/>
          </a:p>
          <a:p>
            <a:endParaRPr lang="tr-TR" dirty="0"/>
          </a:p>
        </p:txBody>
      </p:sp>
      <p:pic>
        <p:nvPicPr>
          <p:cNvPr id="1026" name="Picture 2" descr="Yedekle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408" y="2747794"/>
            <a:ext cx="6079147" cy="234549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30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cPanel</a:t>
            </a:r>
            <a:r>
              <a:rPr lang="tr-TR" dirty="0"/>
              <a:t> Yedek Oluşturma ve Yükleme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Yedekleme </a:t>
            </a:r>
            <a:r>
              <a:rPr lang="tr-TR" dirty="0"/>
              <a:t>aracında hesabınızın </a:t>
            </a:r>
            <a:r>
              <a:rPr lang="tr-TR" dirty="0" smtClean="0"/>
              <a:t>parça parça yedeği alınabilir. Fakat ilk yedeklemelerde tam yedek almak daha güvenlidir. </a:t>
            </a:r>
          </a:p>
          <a:p>
            <a:r>
              <a:rPr lang="tr-TR" dirty="0" smtClean="0"/>
              <a:t>Hesabınızın </a:t>
            </a:r>
            <a:r>
              <a:rPr lang="tr-TR" dirty="0"/>
              <a:t>tam bir yedeğini oluşturmak için </a:t>
            </a:r>
            <a:r>
              <a:rPr lang="tr-TR" b="1" dirty="0"/>
              <a:t>"Tam Bir Web </a:t>
            </a:r>
            <a:r>
              <a:rPr lang="tr-TR" b="1" dirty="0" smtClean="0"/>
              <a:t>Sitesi </a:t>
            </a:r>
            <a:r>
              <a:rPr lang="tr-TR" b="1" dirty="0"/>
              <a:t>Yedeği İndir"</a:t>
            </a:r>
            <a:r>
              <a:rPr lang="tr-TR" dirty="0"/>
              <a:t> </a:t>
            </a:r>
            <a:r>
              <a:rPr lang="tr-TR" dirty="0" smtClean="0"/>
              <a:t>bağlantısına tıklanır.</a:t>
            </a:r>
            <a:endParaRPr lang="tr-TR" dirty="0"/>
          </a:p>
        </p:txBody>
      </p:sp>
      <p:pic>
        <p:nvPicPr>
          <p:cNvPr id="2050" name="Picture 2" descr="Yedeklem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288" y="3033322"/>
            <a:ext cx="6911797" cy="298637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19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cPanel</a:t>
            </a:r>
            <a:r>
              <a:rPr lang="tr-TR" dirty="0"/>
              <a:t> Yedek Oluşturma ve Yükleme</a:t>
            </a:r>
          </a:p>
        </p:txBody>
      </p:sp>
      <p:pic>
        <p:nvPicPr>
          <p:cNvPr id="3074" name="Picture 2" descr="Yedekleme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693" y="1278859"/>
            <a:ext cx="5949653" cy="378879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732089" y="1112610"/>
            <a:ext cx="4873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rgbClr val="002060"/>
                </a:solidFill>
              </a:rPr>
              <a:t>“Yedekleme </a:t>
            </a:r>
            <a:r>
              <a:rPr lang="tr-TR" sz="2400" dirty="0" smtClean="0">
                <a:solidFill>
                  <a:srgbClr val="002060"/>
                </a:solidFill>
              </a:rPr>
              <a:t>Hedef Yeri”</a:t>
            </a:r>
            <a:r>
              <a:rPr lang="tr-TR" sz="2400" dirty="0">
                <a:solidFill>
                  <a:srgbClr val="002060"/>
                </a:solidFill>
              </a:rPr>
              <a:t> </a:t>
            </a:r>
            <a:r>
              <a:rPr lang="tr-TR" sz="2400" dirty="0" smtClean="0">
                <a:solidFill>
                  <a:srgbClr val="002060"/>
                </a:solidFill>
              </a:rPr>
              <a:t>yedek </a:t>
            </a:r>
            <a:r>
              <a:rPr lang="tr-TR" sz="2400" dirty="0">
                <a:solidFill>
                  <a:srgbClr val="002060"/>
                </a:solidFill>
              </a:rPr>
              <a:t>alındıktan sonra bulunacağı dizini </a:t>
            </a:r>
            <a:r>
              <a:rPr lang="tr-TR" sz="2400" dirty="0" smtClean="0">
                <a:solidFill>
                  <a:srgbClr val="002060"/>
                </a:solidFill>
              </a:rPr>
              <a:t>belirler, </a:t>
            </a:r>
            <a:r>
              <a:rPr lang="tr-TR" sz="2400" dirty="0">
                <a:solidFill>
                  <a:srgbClr val="002060"/>
                </a:solidFill>
              </a:rPr>
              <a:t>eğer giriş dizini olarak kalır ise yedeğiniz ftp ile bağlandığınızda karşınıza gelen dosyaların içerisinde görünecektir. </a:t>
            </a:r>
            <a:endParaRPr lang="tr-TR" sz="24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E-posta </a:t>
            </a:r>
            <a:r>
              <a:rPr lang="tr-TR" sz="2400" dirty="0">
                <a:solidFill>
                  <a:srgbClr val="002060"/>
                </a:solidFill>
              </a:rPr>
              <a:t>adresi </a:t>
            </a:r>
            <a:r>
              <a:rPr lang="tr-TR" sz="2400" dirty="0" smtClean="0">
                <a:solidFill>
                  <a:srgbClr val="002060"/>
                </a:solidFill>
              </a:rPr>
              <a:t>alanına yazdığınız e-posta adresine yedekleme </a:t>
            </a:r>
            <a:r>
              <a:rPr lang="tr-TR" sz="2400" dirty="0">
                <a:solidFill>
                  <a:srgbClr val="002060"/>
                </a:solidFill>
              </a:rPr>
              <a:t>tamamlandığında </a:t>
            </a:r>
            <a:r>
              <a:rPr lang="tr-TR" sz="2400" dirty="0" smtClean="0">
                <a:solidFill>
                  <a:srgbClr val="002060"/>
                </a:solidFill>
              </a:rPr>
              <a:t>bilgi </a:t>
            </a:r>
            <a:r>
              <a:rPr lang="tr-TR" sz="2400" dirty="0">
                <a:solidFill>
                  <a:srgbClr val="002060"/>
                </a:solidFill>
              </a:rPr>
              <a:t>maili </a:t>
            </a:r>
            <a:r>
              <a:rPr lang="tr-TR" sz="2400" dirty="0" smtClean="0">
                <a:solidFill>
                  <a:srgbClr val="002060"/>
                </a:solidFill>
              </a:rPr>
              <a:t>gönderilecektir.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Yedekleme işleminin süresi </a:t>
            </a:r>
            <a:r>
              <a:rPr lang="tr-TR" sz="2400" dirty="0">
                <a:solidFill>
                  <a:srgbClr val="002060"/>
                </a:solidFill>
              </a:rPr>
              <a:t>dosya adetinizin ve disk kapasitenizin durumuna göre değişmektedir.</a:t>
            </a:r>
          </a:p>
        </p:txBody>
      </p:sp>
    </p:spTree>
    <p:extLst>
      <p:ext uri="{BB962C8B-B14F-4D97-AF65-F5344CB8AC3E}">
        <p14:creationId xmlns:p14="http://schemas.microsoft.com/office/powerpoint/2010/main" val="224080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cPanel</a:t>
            </a:r>
            <a:r>
              <a:rPr lang="tr-TR" dirty="0"/>
              <a:t> Yedek Oluşturma ve Yükleme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8183" y="1213503"/>
            <a:ext cx="10058400" cy="1450918"/>
          </a:xfrm>
        </p:spPr>
        <p:txBody>
          <a:bodyPr/>
          <a:lstStyle/>
          <a:p>
            <a:r>
              <a:rPr lang="tr-TR" dirty="0" smtClean="0"/>
              <a:t>Yedekleme işlemi başlatıldıktan sonra </a:t>
            </a:r>
            <a:r>
              <a:rPr lang="tr-TR" dirty="0"/>
              <a:t>yedekleme işleminin </a:t>
            </a:r>
            <a:r>
              <a:rPr lang="tr-TR" dirty="0" smtClean="0"/>
              <a:t>devam ettiğini gösteren bilgiyi görebilirsiniz</a:t>
            </a:r>
            <a:r>
              <a:rPr lang="tr-TR" dirty="0"/>
              <a:t>.</a:t>
            </a:r>
            <a:endParaRPr lang="tr-TR" dirty="0"/>
          </a:p>
        </p:txBody>
      </p:sp>
      <p:pic>
        <p:nvPicPr>
          <p:cNvPr id="4098" name="Picture 2" descr="Yedeklem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826" y="2963524"/>
            <a:ext cx="7743825" cy="23812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819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cPanel</a:t>
            </a:r>
            <a:r>
              <a:rPr lang="tr-TR" dirty="0"/>
              <a:t> Yedek Oluşturma ve Yükleme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“İndirilebilir </a:t>
            </a:r>
            <a:r>
              <a:rPr lang="tr-TR" b="1" dirty="0" smtClean="0"/>
              <a:t>Yedekler</a:t>
            </a:r>
            <a:r>
              <a:rPr lang="tr-TR" b="1" dirty="0"/>
              <a:t>”</a:t>
            </a:r>
            <a:r>
              <a:rPr lang="tr-TR" dirty="0"/>
              <a:t> kısmından yedeğinizi bilgisayarınıza indirebilirsiniz. İndirmiş olduğunuz yedeği </a:t>
            </a:r>
            <a:r>
              <a:rPr lang="tr-TR" dirty="0" err="1"/>
              <a:t>hosting</a:t>
            </a:r>
            <a:r>
              <a:rPr lang="tr-TR" dirty="0"/>
              <a:t> hizmeti aldığınız yere iletirseniz/yüklerseniz restore komutu ile yedeğinizi kolaylıkla açabilirsiniz. Yedeğiniz ayrıca ftp ana dizininde yer almaktadır, daha sonra kullanmak isterseniz yedeğinize </a:t>
            </a:r>
            <a:r>
              <a:rPr lang="tr-TR" dirty="0" smtClean="0"/>
              <a:t>yine bu </a:t>
            </a:r>
            <a:r>
              <a:rPr lang="tr-TR" dirty="0"/>
              <a:t>dizinden ulaşabilirsiniz.</a:t>
            </a:r>
            <a:endParaRPr lang="tr-TR" dirty="0"/>
          </a:p>
        </p:txBody>
      </p:sp>
      <p:pic>
        <p:nvPicPr>
          <p:cNvPr id="5122" name="Picture 2" descr="Yedeklem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280" y="3619837"/>
            <a:ext cx="7772400" cy="256222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8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cPanel</a:t>
            </a:r>
            <a:r>
              <a:rPr lang="tr-TR" dirty="0"/>
              <a:t> Yedek Yükleme &amp; Restore İşlemi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Bu işlemi gerçekleştirebilmek için SSH yetkiniz olması gerekmektedir. standart </a:t>
            </a:r>
            <a:r>
              <a:rPr lang="tr-TR" dirty="0" err="1"/>
              <a:t>hosting</a:t>
            </a:r>
            <a:r>
              <a:rPr lang="tr-TR" dirty="0"/>
              <a:t> paketi veya </a:t>
            </a:r>
            <a:r>
              <a:rPr lang="tr-TR" dirty="0" err="1"/>
              <a:t>reseller</a:t>
            </a:r>
            <a:r>
              <a:rPr lang="tr-TR" dirty="0"/>
              <a:t> hizmeti alıyorsanız SSH yetkisi size verilmez.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Elinizde </a:t>
            </a:r>
            <a:r>
              <a:rPr lang="tr-TR" dirty="0" err="1" smtClean="0"/>
              <a:t>cPanel</a:t>
            </a:r>
            <a:r>
              <a:rPr lang="tr-TR" dirty="0" smtClean="0"/>
              <a:t> </a:t>
            </a:r>
            <a:r>
              <a:rPr lang="tr-TR" dirty="0"/>
              <a:t>kontrol paneli üzerinden alınmış bir tar.gz yedeği mevcut ise hizmet aldığınız yere iletmeniz yeterli olacaktır. </a:t>
            </a:r>
          </a:p>
        </p:txBody>
      </p:sp>
    </p:spTree>
    <p:extLst>
      <p:ext uri="{BB962C8B-B14F-4D97-AF65-F5344CB8AC3E}">
        <p14:creationId xmlns:p14="http://schemas.microsoft.com/office/powerpoint/2010/main" val="361639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cPanel</a:t>
            </a:r>
            <a:r>
              <a:rPr lang="tr-TR" dirty="0"/>
              <a:t> Yedek Oluşturma ve Yükleme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65533"/>
            <a:ext cx="10058400" cy="3903561"/>
          </a:xfrm>
        </p:spPr>
        <p:txBody>
          <a:bodyPr/>
          <a:lstStyle/>
          <a:p>
            <a:r>
              <a:rPr lang="tr-TR" dirty="0"/>
              <a:t>İşlem tamamlandığında yedeğimiz yüklenmiş olacaktır. Dikkat etmemiz gereken konu </a:t>
            </a:r>
            <a:r>
              <a:rPr lang="tr-TR" b="1" dirty="0"/>
              <a:t>"</a:t>
            </a:r>
            <a:r>
              <a:rPr lang="tr-TR" b="1" dirty="0" err="1"/>
              <a:t>ozgurcif</a:t>
            </a:r>
            <a:r>
              <a:rPr lang="tr-TR" b="1" dirty="0"/>
              <a:t>"</a:t>
            </a:r>
            <a:r>
              <a:rPr lang="tr-TR" dirty="0"/>
              <a:t> adlı kullanıcının sunucuda olmaması gerekmektedir. eğer eski bir yedeği mevcut </a:t>
            </a:r>
            <a:r>
              <a:rPr lang="tr-TR" b="1" dirty="0"/>
              <a:t>"</a:t>
            </a:r>
            <a:r>
              <a:rPr lang="tr-TR" b="1" dirty="0" err="1"/>
              <a:t>ozgurcif</a:t>
            </a:r>
            <a:r>
              <a:rPr lang="tr-TR" b="1" dirty="0"/>
              <a:t>"</a:t>
            </a:r>
            <a:r>
              <a:rPr lang="tr-TR" dirty="0"/>
              <a:t> hesabının üzerine yüklemek </a:t>
            </a:r>
            <a:r>
              <a:rPr lang="tr-TR" dirty="0" smtClean="0"/>
              <a:t>isterseniz </a:t>
            </a:r>
            <a:r>
              <a:rPr lang="tr-TR" dirty="0"/>
              <a:t>aşağıdaki komutu uygulamanız gerekmektedir.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167707"/>
            <a:ext cx="55034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002060"/>
                </a:solidFill>
                <a:latin typeface="Consolas" panose="020B0609020204030204" pitchFamily="49" charset="0"/>
              </a:rPr>
              <a:t>cd</a:t>
            </a:r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 /</a:t>
            </a:r>
            <a:r>
              <a:rPr lang="tr-TR" dirty="0" err="1">
                <a:solidFill>
                  <a:srgbClr val="002060"/>
                </a:solidFill>
                <a:latin typeface="Consolas" panose="020B0609020204030204" pitchFamily="49" charset="0"/>
              </a:rPr>
              <a:t>home</a:t>
            </a:r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 </a:t>
            </a:r>
            <a:endParaRPr lang="tr-TR" dirty="0" smtClean="0">
              <a:solidFill>
                <a:srgbClr val="002060"/>
              </a:solidFill>
              <a:latin typeface="Consolas" panose="020B0609020204030204" pitchFamily="49" charset="0"/>
            </a:endParaRPr>
          </a:p>
          <a:p>
            <a:r>
              <a:rPr lang="tr-TR" dirty="0" smtClean="0">
                <a:solidFill>
                  <a:srgbClr val="002060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002060"/>
                </a:solidFill>
                <a:latin typeface="Consolas" panose="020B0609020204030204" pitchFamily="49" charset="0"/>
              </a:rPr>
              <a:t>scripts</a:t>
            </a:r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002060"/>
                </a:solidFill>
                <a:latin typeface="Consolas" panose="020B0609020204030204" pitchFamily="49" charset="0"/>
              </a:rPr>
              <a:t>restorepkg</a:t>
            </a:r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 cpmove-ozgurcif.tar.gz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255406" y="4224960"/>
            <a:ext cx="6516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002060"/>
                </a:solidFill>
                <a:latin typeface="Consolas" panose="020B0609020204030204" pitchFamily="49" charset="0"/>
              </a:rPr>
              <a:t>scripts</a:t>
            </a:r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002060"/>
                </a:solidFill>
                <a:latin typeface="Consolas" panose="020B0609020204030204" pitchFamily="49" charset="0"/>
              </a:rPr>
              <a:t>restorepkg</a:t>
            </a:r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 cpmove-ozgurcif.tar.gz --</a:t>
            </a:r>
            <a:r>
              <a:rPr lang="tr-TR" dirty="0" err="1">
                <a:solidFill>
                  <a:srgbClr val="002060"/>
                </a:solidFill>
                <a:latin typeface="Consolas" panose="020B0609020204030204" pitchFamily="49" charset="0"/>
              </a:rPr>
              <a:t>force</a:t>
            </a:r>
            <a:endParaRPr lang="tr-TR" dirty="0">
              <a:solidFill>
                <a:srgbClr val="00206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01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nmy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98FC9F39-2869-4FEB-A3F1-4BD57F75EF41}" vid="{728FA77C-9B79-4EDE-B446-6FF140AB36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2080</TotalTime>
  <Words>293</Words>
  <Application>Microsoft Office PowerPoint</Application>
  <PresentationFormat>Geniş ekran</PresentationFormat>
  <Paragraphs>44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Consolas</vt:lpstr>
      <vt:lpstr>Times New Roman</vt:lpstr>
      <vt:lpstr>Wingdings</vt:lpstr>
      <vt:lpstr>nmyo</vt:lpstr>
      <vt:lpstr>WEB Sitesini Yedekleme İşlemleri</vt:lpstr>
      <vt:lpstr>cPanel Nedir?</vt:lpstr>
      <vt:lpstr>cPanel Yedek Oluşturma ve Yükleme</vt:lpstr>
      <vt:lpstr>cPanel Yedek Oluşturma ve Yükleme</vt:lpstr>
      <vt:lpstr>cPanel Yedek Oluşturma ve Yükleme</vt:lpstr>
      <vt:lpstr>cPanel Yedek Oluşturma ve Yükleme</vt:lpstr>
      <vt:lpstr>cPanel Yedek Oluşturma ve Yükleme</vt:lpstr>
      <vt:lpstr>cPanel Yedek Yükleme &amp; Restore İşlemi</vt:lpstr>
      <vt:lpstr>cPanel Yedek Oluşturma ve Yükleme</vt:lpstr>
      <vt:lpstr>cPanel Yedek Oluşturma ve Yükleme</vt:lpstr>
      <vt:lpstr>cPanel Yedek Oluşturma ve Yükleme</vt:lpstr>
      <vt:lpstr>cPanel Komut İşlemleri</vt:lpstr>
      <vt:lpstr>Kaynakça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</dc:creator>
  <cp:lastModifiedBy>Windows Kullanıcısı</cp:lastModifiedBy>
  <cp:revision>98</cp:revision>
  <dcterms:created xsi:type="dcterms:W3CDTF">2020-01-26T08:38:28Z</dcterms:created>
  <dcterms:modified xsi:type="dcterms:W3CDTF">2020-02-06T12:14:39Z</dcterms:modified>
</cp:coreProperties>
</file>